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77cf6ea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77cf6ea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3b70a6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3b70a6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3b70a6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3b70a6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b70a6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3b70a6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3b70a6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3b70a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3b70a6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3b70a6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3b70a6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3b70a6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3b70a6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3b70a6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3b70a6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3b70a6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3b70a63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3b70a6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46e8e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46e8e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3b70a6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3b70a6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77cf6ea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77cf6ea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477cf6ea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477cf6ea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3b70a6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3b70a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77cf6ea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77cf6ea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77cf6ea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77cf6ea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3b70a6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3b70a6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3b70a6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3b70a6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77cf6ea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77cf6ea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3b70a6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3b70a6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tc-hijack.ethz.ch/files/btc_hijack.pdf" TargetMode="External"/><Relationship Id="rId4" Type="http://schemas.openxmlformats.org/officeDocument/2006/relationships/hyperlink" Target="https://www.youtube.com/watch?v=2RB-Gztfvpk&amp;t=769s" TargetMode="External"/><Relationship Id="rId5" Type="http://schemas.openxmlformats.org/officeDocument/2006/relationships/hyperlink" Target="https://btc-hijack.ethz.ch/#:~:text=An%20attacker%20can%20use%20routing,the%20creation%20of%20parallel%20blockchains" TargetMode="External"/><Relationship Id="rId6" Type="http://schemas.openxmlformats.org/officeDocument/2006/relationships/hyperlink" Target="https://www.youtube.com/watch?v=XAxfiaU0lz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13107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/>
              <a:t>Research Practice</a:t>
            </a:r>
            <a:endParaRPr sz="3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Session-4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Routing attacks in Blockchain</a:t>
            </a:r>
            <a:endParaRPr b="1" sz="35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80100" y="4000400"/>
            <a:ext cx="595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YASHWANTH KOTHAKOTA - 2021H1030087H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                                               ME CSIS 2021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PARTITIONING ATTACKS</a:t>
            </a:r>
            <a:endParaRPr b="1" sz="29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goal of partitioning network is to split Bitcoin network into two disjoint components.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 of service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loss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spending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 is node F and attacker decides to hijack it.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0" y="1759375"/>
            <a:ext cx="2820974" cy="26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450" y="1860625"/>
            <a:ext cx="2671351" cy="230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 is node F and attacker decides to hijack it.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00" y="1615363"/>
            <a:ext cx="3080101" cy="2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550" y="1677250"/>
            <a:ext cx="2920624" cy="273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can drop all the connections crossing the partition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partition is created.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25" y="1631450"/>
            <a:ext cx="6080501" cy="2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some connections which can not be intercepted.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Bitcoin connections established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a mining pool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an AS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mining pools with private connections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PARTITION ATTACK</a:t>
            </a:r>
            <a:endParaRPr b="1" sz="2900"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it practically happen?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mining power even to half can be done by hijacking less than 100 prefixes.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Hijacks involving upto 1k of prefixes are frequently seen in internet today.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75" y="2352450"/>
            <a:ext cx="4599950" cy="20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DELAY</a:t>
            </a:r>
            <a:r>
              <a:rPr b="1" lang="en" sz="3100"/>
              <a:t> ATTACK</a:t>
            </a:r>
            <a:endParaRPr b="1" sz="2900"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delay attack is to make victim unaware of the latest block.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spending attacks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Wasting the mining power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be updated with peer-to-peer network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75" y="1256000"/>
            <a:ext cx="5701701" cy="3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How does the attack work?</a:t>
            </a:r>
            <a:endParaRPr b="1" sz="2900"/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156325"/>
            <a:ext cx="6558975" cy="3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DELAY ATTACK</a:t>
            </a:r>
            <a:endParaRPr b="1" sz="2900"/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950" y="1248925"/>
            <a:ext cx="5659237" cy="2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arstechnica.com</a:t>
            </a:r>
            <a:endParaRPr i="1"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75" y="192275"/>
            <a:ext cx="6558950" cy="40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COUNTERMEASURES</a:t>
            </a:r>
            <a:endParaRPr b="1" sz="2900"/>
          </a:p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Hijacking Bitcoin: Routing Attacks on Cryptocurrencies, https://btc-hijack.ethz.ch/</a:t>
            </a:r>
            <a:endParaRPr i="1" sz="1200"/>
          </a:p>
        </p:txBody>
      </p:sp>
      <p:sp>
        <p:nvSpPr>
          <p:cNvPr id="191" name="Google Shape;191;p32"/>
          <p:cNvSpPr txBox="1"/>
          <p:nvPr/>
        </p:nvSpPr>
        <p:spPr>
          <a:xfrm>
            <a:off x="428625" y="1176225"/>
            <a:ext cx="8044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Short term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Routing aware peer selection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Select Bitcoin peers while taking routing into account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Monitor changes in peer behaviour, statistics, etc.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Long term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end-to-end encryption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Not for partition attacks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Deploy secure routing protocols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■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Not for delay attacks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REFERENCES</a:t>
            </a:r>
            <a:endParaRPr b="1" sz="2900"/>
          </a:p>
        </p:txBody>
      </p:sp>
      <p:sp>
        <p:nvSpPr>
          <p:cNvPr id="197" name="Google Shape;197;p33"/>
          <p:cNvSpPr txBox="1"/>
          <p:nvPr/>
        </p:nvSpPr>
        <p:spPr>
          <a:xfrm>
            <a:off x="358850" y="1176225"/>
            <a:ext cx="8452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Hijacking Bitcoin: Routing Attacks on Cryptocurrencies, https://btc-hijack.ethz.ch/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https://btc-hijack.ethz.ch/files/btc_hijack.pdf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https://www.youtube.com/watch?v=2RB-Gztfvpk&amp;t=769s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https://btc-hijack.ethz.ch/#:~:text=An%20attacker%20can%20use%20routing,the%20creation%20of%20parallel%20blockchains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https://www.youtube.com/watch?v=XAxfiaU0lzE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https://en.wikipedia.org/wiki/BGP_hijacking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ctrTitle"/>
          </p:nvPr>
        </p:nvSpPr>
        <p:spPr>
          <a:xfrm>
            <a:off x="631550" y="1991188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THANK YOU</a:t>
            </a:r>
            <a:endParaRPr b="1" sz="2900"/>
          </a:p>
        </p:txBody>
      </p:sp>
      <p:sp>
        <p:nvSpPr>
          <p:cNvPr id="203" name="Google Shape;203;p34"/>
          <p:cNvSpPr txBox="1"/>
          <p:nvPr/>
        </p:nvSpPr>
        <p:spPr>
          <a:xfrm>
            <a:off x="358850" y="1176225"/>
            <a:ext cx="845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13" y="2664100"/>
            <a:ext cx="788475" cy="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arstechnica.com</a:t>
            </a:r>
            <a:endParaRPr i="1" sz="1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75" y="252075"/>
            <a:ext cx="6489199" cy="41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5"/>
              <a:t>CONTENTS</a:t>
            </a:r>
            <a:endParaRPr b="1" sz="3555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routing attacks impact bitcoin?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attack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network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 attack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Slowing the network down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Countermeasures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is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decentralized making it robust to routing attacks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Bitcoin nodes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scattered all around the world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random connections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multihoming and relay networks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75" y="1921100"/>
            <a:ext cx="2328600" cy="2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come to practice, Bitcoin is highly centralized both from routing and mining point of view.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Mining power is centralized to few hosting networks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00" y="2305050"/>
            <a:ext cx="56419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</a:t>
            </a:r>
            <a:r>
              <a:rPr i="1" lang="en" sz="1200"/>
              <a:t>https://btc-hijack.ethz.ch/</a:t>
            </a:r>
            <a:endParaRPr i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CAN ROUTING ATTACKS IMPACT BITCOIN</a:t>
            </a:r>
            <a:endParaRPr b="1" sz="25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few ISPs can intercept large fraction of bitcoin connections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https://btc-hijack.ethz.ch/</a:t>
            </a:r>
            <a:endParaRPr i="1" sz="12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50" y="1692350"/>
            <a:ext cx="54325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0"/>
              <a:t>ATTACKS</a:t>
            </a:r>
            <a:endParaRPr b="1" sz="2490"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189675" y="1099725"/>
            <a:ext cx="8512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 attacks - split the network into half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visible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impact is network wide attack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 attacks - Delay block propogation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invisible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impact - set of nodes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189675" y="483425"/>
            <a:ext cx="7688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0"/>
              <a:t>BACKGROUND OF BGP &amp; BITCOIN</a:t>
            </a:r>
            <a:endParaRPr b="1" sz="249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75" y="1199075"/>
            <a:ext cx="6645674" cy="30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97750" y="4445750"/>
            <a:ext cx="59517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Source : </a:t>
            </a:r>
            <a:r>
              <a:rPr i="1" lang="en" sz="1200"/>
              <a:t>Hijacking Bitcoin: Routing Attacks on Cryptocurrencies, https://btc-hijack.ethz.ch/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