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72" r:id="rId11"/>
    <p:sldId id="275" r:id="rId12"/>
    <p:sldId id="273" r:id="rId13"/>
    <p:sldId id="264" r:id="rId14"/>
    <p:sldId id="279" r:id="rId15"/>
    <p:sldId id="266" r:id="rId16"/>
    <p:sldId id="267" r:id="rId17"/>
    <p:sldId id="268" r:id="rId18"/>
    <p:sldId id="277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/>
    <p:restoredTop sz="94688"/>
  </p:normalViewPr>
  <p:slideViewPr>
    <p:cSldViewPr snapToGrid="0">
      <p:cViewPr>
        <p:scale>
          <a:sx n="122" d="100"/>
          <a:sy n="122" d="100"/>
        </p:scale>
        <p:origin x="-56" y="188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7E951-BB04-4E6E-AF49-2F015DBEE6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76D821E-09D5-4BC4-910B-EC294C71C6F3}">
      <dgm:prSet/>
      <dgm:spPr/>
      <dgm:t>
        <a:bodyPr/>
        <a:lstStyle/>
        <a:p>
          <a:r>
            <a:rPr lang="en-US"/>
            <a:t>Optionally typed </a:t>
          </a:r>
        </a:p>
      </dgm:t>
    </dgm:pt>
    <dgm:pt modelId="{57243E42-BC43-4856-BB18-70B5E66E0102}" type="parTrans" cxnId="{BF190369-BE51-4207-9D95-9CA949CC4F8D}">
      <dgm:prSet/>
      <dgm:spPr/>
      <dgm:t>
        <a:bodyPr/>
        <a:lstStyle/>
        <a:p>
          <a:endParaRPr lang="en-US"/>
        </a:p>
      </dgm:t>
    </dgm:pt>
    <dgm:pt modelId="{6689BD96-2060-448B-B351-B8626ECDB8EE}" type="sibTrans" cxnId="{BF190369-BE51-4207-9D95-9CA949CC4F8D}">
      <dgm:prSet/>
      <dgm:spPr/>
      <dgm:t>
        <a:bodyPr/>
        <a:lstStyle/>
        <a:p>
          <a:endParaRPr lang="en-US"/>
        </a:p>
      </dgm:t>
    </dgm:pt>
    <dgm:pt modelId="{1118E047-1840-43EA-AB15-3B88BDCEA969}">
      <dgm:prSet/>
      <dgm:spPr/>
      <dgm:t>
        <a:bodyPr/>
        <a:lstStyle/>
        <a:p>
          <a:r>
            <a:rPr lang="en-US"/>
            <a:t>Dynamic language</a:t>
          </a:r>
        </a:p>
      </dgm:t>
    </dgm:pt>
    <dgm:pt modelId="{2463E0F8-7D1F-48ED-8A24-7C3D9196AD74}" type="parTrans" cxnId="{2C15EBEF-E661-4352-AC17-920B301FFCA8}">
      <dgm:prSet/>
      <dgm:spPr/>
      <dgm:t>
        <a:bodyPr/>
        <a:lstStyle/>
        <a:p>
          <a:endParaRPr lang="en-US"/>
        </a:p>
      </dgm:t>
    </dgm:pt>
    <dgm:pt modelId="{94CEEABA-8F0C-4D89-AC9C-74E505E84D8B}" type="sibTrans" cxnId="{2C15EBEF-E661-4352-AC17-920B301FFCA8}">
      <dgm:prSet/>
      <dgm:spPr/>
      <dgm:t>
        <a:bodyPr/>
        <a:lstStyle/>
        <a:p>
          <a:endParaRPr lang="en-US"/>
        </a:p>
      </dgm:t>
    </dgm:pt>
    <dgm:pt modelId="{7A1DFA7A-7570-40EF-BB83-1A5E276344B0}">
      <dgm:prSet/>
      <dgm:spPr/>
      <dgm:t>
        <a:bodyPr/>
        <a:lstStyle/>
        <a:p>
          <a:r>
            <a:rPr lang="en-US" dirty="0"/>
            <a:t>Built </a:t>
          </a:r>
          <a:r>
            <a:rPr lang="en-US" i="1" dirty="0"/>
            <a:t>for</a:t>
          </a:r>
          <a:r>
            <a:rPr lang="en-US" dirty="0"/>
            <a:t> the Java platform (runs on JVM) with many features that are inspired by languages like Python, Ruby, and Smalltalk, making them available to Java developers using a Java-like syntax. </a:t>
          </a:r>
        </a:p>
      </dgm:t>
    </dgm:pt>
    <dgm:pt modelId="{86CBA16F-5B59-4BF4-AE98-005334DCC708}" type="parTrans" cxnId="{518DEE76-E0A3-48FA-B377-77AF890E1CAA}">
      <dgm:prSet/>
      <dgm:spPr/>
      <dgm:t>
        <a:bodyPr/>
        <a:lstStyle/>
        <a:p>
          <a:endParaRPr lang="en-US"/>
        </a:p>
      </dgm:t>
    </dgm:pt>
    <dgm:pt modelId="{66D12473-0C87-4DE0-9110-186395F91730}" type="sibTrans" cxnId="{518DEE76-E0A3-48FA-B377-77AF890E1CAA}">
      <dgm:prSet/>
      <dgm:spPr/>
      <dgm:t>
        <a:bodyPr/>
        <a:lstStyle/>
        <a:p>
          <a:endParaRPr lang="en-US"/>
        </a:p>
      </dgm:t>
    </dgm:pt>
    <dgm:pt modelId="{27B76E9A-1E8C-4C9A-ABE9-D8E3F7BA851F}">
      <dgm:prSet/>
      <dgm:spPr/>
      <dgm:t>
        <a:bodyPr/>
        <a:lstStyle/>
        <a:p>
          <a:r>
            <a:rPr lang="en-US" dirty="0"/>
            <a:t>Unlike other alternative languages, it’s designed as a companion to, not a replacement for, Java. </a:t>
          </a:r>
        </a:p>
      </dgm:t>
    </dgm:pt>
    <dgm:pt modelId="{684DB9C7-EF19-4A83-8B27-35E3A9E0EEDF}" type="parTrans" cxnId="{F5DE0626-0FEF-4A46-A495-1B43E732FD71}">
      <dgm:prSet/>
      <dgm:spPr/>
      <dgm:t>
        <a:bodyPr/>
        <a:lstStyle/>
        <a:p>
          <a:endParaRPr lang="en-US"/>
        </a:p>
      </dgm:t>
    </dgm:pt>
    <dgm:pt modelId="{A2DB305C-88E6-48BD-A512-6AADD4CE0D3F}" type="sibTrans" cxnId="{F5DE0626-0FEF-4A46-A495-1B43E732FD71}">
      <dgm:prSet/>
      <dgm:spPr/>
      <dgm:t>
        <a:bodyPr/>
        <a:lstStyle/>
        <a:p>
          <a:endParaRPr lang="en-US"/>
        </a:p>
      </dgm:t>
    </dgm:pt>
    <dgm:pt modelId="{2B5D4693-6649-482D-ACC1-132AB847ADBF}">
      <dgm:prSet/>
      <dgm:spPr/>
      <dgm:t>
        <a:bodyPr/>
        <a:lstStyle/>
        <a:p>
          <a:r>
            <a:rPr lang="en-US"/>
            <a:t>Groovy extends the java.lang.Object.</a:t>
          </a:r>
        </a:p>
      </dgm:t>
    </dgm:pt>
    <dgm:pt modelId="{879545A9-F383-42BC-A533-B48C84406E18}" type="parTrans" cxnId="{83EEBA85-5876-4248-9052-CDBED69FB540}">
      <dgm:prSet/>
      <dgm:spPr/>
      <dgm:t>
        <a:bodyPr/>
        <a:lstStyle/>
        <a:p>
          <a:endParaRPr lang="en-US"/>
        </a:p>
      </dgm:t>
    </dgm:pt>
    <dgm:pt modelId="{4576408B-31CC-443F-A4A2-D4483B00F4D0}" type="sibTrans" cxnId="{83EEBA85-5876-4248-9052-CDBED69FB540}">
      <dgm:prSet/>
      <dgm:spPr/>
      <dgm:t>
        <a:bodyPr/>
        <a:lstStyle/>
        <a:p>
          <a:endParaRPr lang="en-US"/>
        </a:p>
      </dgm:t>
    </dgm:pt>
    <dgm:pt modelId="{11CAD43A-9696-42F7-BDCA-C0ABD941F065}">
      <dgm:prSet/>
      <dgm:spPr/>
      <dgm:t>
        <a:bodyPr/>
        <a:lstStyle/>
        <a:p>
          <a:r>
            <a:rPr lang="en-US"/>
            <a:t>You can use existing Java libraries.</a:t>
          </a:r>
        </a:p>
      </dgm:t>
    </dgm:pt>
    <dgm:pt modelId="{E069425E-57C8-4428-8CEE-D81D60DFAC94}" type="parTrans" cxnId="{81D30026-50D0-48A2-9AF9-6F5085E39DFF}">
      <dgm:prSet/>
      <dgm:spPr/>
      <dgm:t>
        <a:bodyPr/>
        <a:lstStyle/>
        <a:p>
          <a:endParaRPr lang="en-US"/>
        </a:p>
      </dgm:t>
    </dgm:pt>
    <dgm:pt modelId="{433F2E0A-A65D-4F75-8390-FC34D551319B}" type="sibTrans" cxnId="{81D30026-50D0-48A2-9AF9-6F5085E39DFF}">
      <dgm:prSet/>
      <dgm:spPr/>
      <dgm:t>
        <a:bodyPr/>
        <a:lstStyle/>
        <a:p>
          <a:endParaRPr lang="en-US"/>
        </a:p>
      </dgm:t>
    </dgm:pt>
    <dgm:pt modelId="{29235E46-8BC1-4169-8686-571D821EC1BF}">
      <dgm:prSet/>
      <dgm:spPr/>
      <dgm:t>
        <a:bodyPr/>
        <a:lstStyle/>
        <a:p>
          <a:r>
            <a:rPr lang="en-US"/>
            <a:t>JavaOne slogan: Groovy is there for “extending the reach of Java.”</a:t>
          </a:r>
        </a:p>
      </dgm:t>
    </dgm:pt>
    <dgm:pt modelId="{71174F25-AA90-43CC-A49F-38371C29CB24}" type="parTrans" cxnId="{054A7586-154E-4B52-A354-48EDB2E9C64D}">
      <dgm:prSet/>
      <dgm:spPr/>
      <dgm:t>
        <a:bodyPr/>
        <a:lstStyle/>
        <a:p>
          <a:endParaRPr lang="en-US"/>
        </a:p>
      </dgm:t>
    </dgm:pt>
    <dgm:pt modelId="{20ADDFED-D911-47F0-8EA6-32BC114114CC}" type="sibTrans" cxnId="{054A7586-154E-4B52-A354-48EDB2E9C64D}">
      <dgm:prSet/>
      <dgm:spPr/>
      <dgm:t>
        <a:bodyPr/>
        <a:lstStyle/>
        <a:p>
          <a:endParaRPr lang="en-US"/>
        </a:p>
      </dgm:t>
    </dgm:pt>
    <dgm:pt modelId="{C1D237DE-6702-48C7-B2D4-AD1AD8989FF7}" type="pres">
      <dgm:prSet presAssocID="{62F7E951-BB04-4E6E-AF49-2F015DBEE6C9}" presName="root" presStyleCnt="0">
        <dgm:presLayoutVars>
          <dgm:dir/>
          <dgm:resizeHandles val="exact"/>
        </dgm:presLayoutVars>
      </dgm:prSet>
      <dgm:spPr/>
    </dgm:pt>
    <dgm:pt modelId="{33F39C5F-D8D3-433F-A1CF-54EC50B57C4F}" type="pres">
      <dgm:prSet presAssocID="{976D821E-09D5-4BC4-910B-EC294C71C6F3}" presName="compNode" presStyleCnt="0"/>
      <dgm:spPr/>
    </dgm:pt>
    <dgm:pt modelId="{C4C53536-267D-4D74-BC77-30EDEA8D8F6A}" type="pres">
      <dgm:prSet presAssocID="{976D821E-09D5-4BC4-910B-EC294C71C6F3}" presName="bgRect" presStyleLbl="bgShp" presStyleIdx="0" presStyleCnt="7"/>
      <dgm:spPr/>
    </dgm:pt>
    <dgm:pt modelId="{16045CC5-3DB7-40A1-A30C-E5781B65B0B3}" type="pres">
      <dgm:prSet presAssocID="{976D821E-09D5-4BC4-910B-EC294C71C6F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23DA0E1E-9E06-460C-B777-A969388B6B32}" type="pres">
      <dgm:prSet presAssocID="{976D821E-09D5-4BC4-910B-EC294C71C6F3}" presName="spaceRect" presStyleCnt="0"/>
      <dgm:spPr/>
    </dgm:pt>
    <dgm:pt modelId="{C807DA5A-948A-488F-85CA-2EAD1F73BF63}" type="pres">
      <dgm:prSet presAssocID="{976D821E-09D5-4BC4-910B-EC294C71C6F3}" presName="parTx" presStyleLbl="revTx" presStyleIdx="0" presStyleCnt="7">
        <dgm:presLayoutVars>
          <dgm:chMax val="0"/>
          <dgm:chPref val="0"/>
        </dgm:presLayoutVars>
      </dgm:prSet>
      <dgm:spPr/>
    </dgm:pt>
    <dgm:pt modelId="{B51DDF4B-FFCE-482F-9658-451786FCB8B6}" type="pres">
      <dgm:prSet presAssocID="{6689BD96-2060-448B-B351-B8626ECDB8EE}" presName="sibTrans" presStyleCnt="0"/>
      <dgm:spPr/>
    </dgm:pt>
    <dgm:pt modelId="{E45387F9-A21F-43E5-B9F8-A3E1EE432579}" type="pres">
      <dgm:prSet presAssocID="{1118E047-1840-43EA-AB15-3B88BDCEA969}" presName="compNode" presStyleCnt="0"/>
      <dgm:spPr/>
    </dgm:pt>
    <dgm:pt modelId="{CC8F77D4-330F-4169-870E-3AF24AE505C1}" type="pres">
      <dgm:prSet presAssocID="{1118E047-1840-43EA-AB15-3B88BDCEA969}" presName="bgRect" presStyleLbl="bgShp" presStyleIdx="1" presStyleCnt="7"/>
      <dgm:spPr/>
    </dgm:pt>
    <dgm:pt modelId="{1B599F99-832E-4551-801D-2B12EA8D20D2}" type="pres">
      <dgm:prSet presAssocID="{1118E047-1840-43EA-AB15-3B88BDCEA96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5097B6A-8415-46B0-8838-65423E4EEAC5}" type="pres">
      <dgm:prSet presAssocID="{1118E047-1840-43EA-AB15-3B88BDCEA969}" presName="spaceRect" presStyleCnt="0"/>
      <dgm:spPr/>
    </dgm:pt>
    <dgm:pt modelId="{A7FD8508-87D6-4903-ADCB-287FDF3A4A1E}" type="pres">
      <dgm:prSet presAssocID="{1118E047-1840-43EA-AB15-3B88BDCEA969}" presName="parTx" presStyleLbl="revTx" presStyleIdx="1" presStyleCnt="7">
        <dgm:presLayoutVars>
          <dgm:chMax val="0"/>
          <dgm:chPref val="0"/>
        </dgm:presLayoutVars>
      </dgm:prSet>
      <dgm:spPr/>
    </dgm:pt>
    <dgm:pt modelId="{156DBA14-68CA-40FE-BE8C-00FD983DB42A}" type="pres">
      <dgm:prSet presAssocID="{94CEEABA-8F0C-4D89-AC9C-74E505E84D8B}" presName="sibTrans" presStyleCnt="0"/>
      <dgm:spPr/>
    </dgm:pt>
    <dgm:pt modelId="{46459CA6-7223-4909-B5DA-2AE6339013CA}" type="pres">
      <dgm:prSet presAssocID="{7A1DFA7A-7570-40EF-BB83-1A5E276344B0}" presName="compNode" presStyleCnt="0"/>
      <dgm:spPr/>
    </dgm:pt>
    <dgm:pt modelId="{E2C41A6A-B5CD-4D16-B888-304EE500CAC1}" type="pres">
      <dgm:prSet presAssocID="{7A1DFA7A-7570-40EF-BB83-1A5E276344B0}" presName="bgRect" presStyleLbl="bgShp" presStyleIdx="2" presStyleCnt="7" custScaleY="146946"/>
      <dgm:spPr/>
    </dgm:pt>
    <dgm:pt modelId="{C423BE65-1A3D-42D5-84DC-A630101A6215}" type="pres">
      <dgm:prSet presAssocID="{7A1DFA7A-7570-40EF-BB83-1A5E276344B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71E86E-4503-4721-A948-8C53FD952AAF}" type="pres">
      <dgm:prSet presAssocID="{7A1DFA7A-7570-40EF-BB83-1A5E276344B0}" presName="spaceRect" presStyleCnt="0"/>
      <dgm:spPr/>
    </dgm:pt>
    <dgm:pt modelId="{FC468269-C146-4E34-B4CC-024B77930B13}" type="pres">
      <dgm:prSet presAssocID="{7A1DFA7A-7570-40EF-BB83-1A5E276344B0}" presName="parTx" presStyleLbl="revTx" presStyleIdx="2" presStyleCnt="7" custScaleX="101880" custScaleY="145038">
        <dgm:presLayoutVars>
          <dgm:chMax val="0"/>
          <dgm:chPref val="0"/>
        </dgm:presLayoutVars>
      </dgm:prSet>
      <dgm:spPr/>
    </dgm:pt>
    <dgm:pt modelId="{C6E448F4-47F4-4746-989B-7278163B91FB}" type="pres">
      <dgm:prSet presAssocID="{66D12473-0C87-4DE0-9110-186395F91730}" presName="sibTrans" presStyleCnt="0"/>
      <dgm:spPr/>
    </dgm:pt>
    <dgm:pt modelId="{2CB944D4-D62D-48F5-A25E-8B15E9B177EB}" type="pres">
      <dgm:prSet presAssocID="{27B76E9A-1E8C-4C9A-ABE9-D8E3F7BA851F}" presName="compNode" presStyleCnt="0"/>
      <dgm:spPr/>
    </dgm:pt>
    <dgm:pt modelId="{5ADB3AF2-0F38-4FC3-A07F-DA5CB3098514}" type="pres">
      <dgm:prSet presAssocID="{27B76E9A-1E8C-4C9A-ABE9-D8E3F7BA851F}" presName="bgRect" presStyleLbl="bgShp" presStyleIdx="3" presStyleCnt="7"/>
      <dgm:spPr/>
    </dgm:pt>
    <dgm:pt modelId="{BB54F50B-435B-445B-A918-388F3545016A}" type="pres">
      <dgm:prSet presAssocID="{27B76E9A-1E8C-4C9A-ABE9-D8E3F7BA851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1529EA6-52AB-4300-A8CC-C48ED3775C63}" type="pres">
      <dgm:prSet presAssocID="{27B76E9A-1E8C-4C9A-ABE9-D8E3F7BA851F}" presName="spaceRect" presStyleCnt="0"/>
      <dgm:spPr/>
    </dgm:pt>
    <dgm:pt modelId="{1B167C3D-FF1C-4EAA-98DC-A20ABA959936}" type="pres">
      <dgm:prSet presAssocID="{27B76E9A-1E8C-4C9A-ABE9-D8E3F7BA851F}" presName="parTx" presStyleLbl="revTx" presStyleIdx="3" presStyleCnt="7">
        <dgm:presLayoutVars>
          <dgm:chMax val="0"/>
          <dgm:chPref val="0"/>
        </dgm:presLayoutVars>
      </dgm:prSet>
      <dgm:spPr/>
    </dgm:pt>
    <dgm:pt modelId="{82568314-94A1-4621-B71B-40321A76FA98}" type="pres">
      <dgm:prSet presAssocID="{A2DB305C-88E6-48BD-A512-6AADD4CE0D3F}" presName="sibTrans" presStyleCnt="0"/>
      <dgm:spPr/>
    </dgm:pt>
    <dgm:pt modelId="{93326695-CE1C-41E9-9B20-09A1A2F2F09C}" type="pres">
      <dgm:prSet presAssocID="{2B5D4693-6649-482D-ACC1-132AB847ADBF}" presName="compNode" presStyleCnt="0"/>
      <dgm:spPr/>
    </dgm:pt>
    <dgm:pt modelId="{B546F4D7-0C89-4CA2-A8B4-AE43631C7A18}" type="pres">
      <dgm:prSet presAssocID="{2B5D4693-6649-482D-ACC1-132AB847ADBF}" presName="bgRect" presStyleLbl="bgShp" presStyleIdx="4" presStyleCnt="7"/>
      <dgm:spPr/>
    </dgm:pt>
    <dgm:pt modelId="{C442A921-BC38-4E9D-A879-2B55E69B726D}" type="pres">
      <dgm:prSet presAssocID="{2B5D4693-6649-482D-ACC1-132AB847ADB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DD38ED-2623-4688-BB41-CF1475FED5EC}" type="pres">
      <dgm:prSet presAssocID="{2B5D4693-6649-482D-ACC1-132AB847ADBF}" presName="spaceRect" presStyleCnt="0"/>
      <dgm:spPr/>
    </dgm:pt>
    <dgm:pt modelId="{A3162C7D-8535-4FCF-A32A-645B0C06C38D}" type="pres">
      <dgm:prSet presAssocID="{2B5D4693-6649-482D-ACC1-132AB847ADBF}" presName="parTx" presStyleLbl="revTx" presStyleIdx="4" presStyleCnt="7">
        <dgm:presLayoutVars>
          <dgm:chMax val="0"/>
          <dgm:chPref val="0"/>
        </dgm:presLayoutVars>
      </dgm:prSet>
      <dgm:spPr/>
    </dgm:pt>
    <dgm:pt modelId="{6B8E9777-D523-4587-99A1-20C9666EB514}" type="pres">
      <dgm:prSet presAssocID="{4576408B-31CC-443F-A4A2-D4483B00F4D0}" presName="sibTrans" presStyleCnt="0"/>
      <dgm:spPr/>
    </dgm:pt>
    <dgm:pt modelId="{4B16FC1B-DED6-43AB-8BEB-A10A783D4288}" type="pres">
      <dgm:prSet presAssocID="{11CAD43A-9696-42F7-BDCA-C0ABD941F065}" presName="compNode" presStyleCnt="0"/>
      <dgm:spPr/>
    </dgm:pt>
    <dgm:pt modelId="{2C2A41BF-6FAE-4CC1-8964-13394FCC8086}" type="pres">
      <dgm:prSet presAssocID="{11CAD43A-9696-42F7-BDCA-C0ABD941F065}" presName="bgRect" presStyleLbl="bgShp" presStyleIdx="5" presStyleCnt="7"/>
      <dgm:spPr/>
    </dgm:pt>
    <dgm:pt modelId="{5B59CCB6-5079-4165-BD7D-B251FD2D6A74}" type="pres">
      <dgm:prSet presAssocID="{11CAD43A-9696-42F7-BDCA-C0ABD941F06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7BE2EF5B-FE74-465F-B7B2-514574D3F49D}" type="pres">
      <dgm:prSet presAssocID="{11CAD43A-9696-42F7-BDCA-C0ABD941F065}" presName="spaceRect" presStyleCnt="0"/>
      <dgm:spPr/>
    </dgm:pt>
    <dgm:pt modelId="{F82E2F54-CEA9-4486-AE67-8AC30419E39F}" type="pres">
      <dgm:prSet presAssocID="{11CAD43A-9696-42F7-BDCA-C0ABD941F065}" presName="parTx" presStyleLbl="revTx" presStyleIdx="5" presStyleCnt="7">
        <dgm:presLayoutVars>
          <dgm:chMax val="0"/>
          <dgm:chPref val="0"/>
        </dgm:presLayoutVars>
      </dgm:prSet>
      <dgm:spPr/>
    </dgm:pt>
    <dgm:pt modelId="{7B0A6349-3190-47ED-8AC5-EB589FBF7196}" type="pres">
      <dgm:prSet presAssocID="{433F2E0A-A65D-4F75-8390-FC34D551319B}" presName="sibTrans" presStyleCnt="0"/>
      <dgm:spPr/>
    </dgm:pt>
    <dgm:pt modelId="{77D504F5-D1A9-4D8F-A16E-C2250C1DB39B}" type="pres">
      <dgm:prSet presAssocID="{29235E46-8BC1-4169-8686-571D821EC1BF}" presName="compNode" presStyleCnt="0"/>
      <dgm:spPr/>
    </dgm:pt>
    <dgm:pt modelId="{DDBCB222-C8AB-4A8C-9875-A0DE25BA6B5B}" type="pres">
      <dgm:prSet presAssocID="{29235E46-8BC1-4169-8686-571D821EC1BF}" presName="bgRect" presStyleLbl="bgShp" presStyleIdx="6" presStyleCnt="7"/>
      <dgm:spPr/>
    </dgm:pt>
    <dgm:pt modelId="{D9F413C3-3002-40EA-88AF-A28FE217D860}" type="pres">
      <dgm:prSet presAssocID="{29235E46-8BC1-4169-8686-571D821EC1B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F922926-2A35-4E3D-812D-035C8ADDDD69}" type="pres">
      <dgm:prSet presAssocID="{29235E46-8BC1-4169-8686-571D821EC1BF}" presName="spaceRect" presStyleCnt="0"/>
      <dgm:spPr/>
    </dgm:pt>
    <dgm:pt modelId="{B8472AE4-04B9-4921-9914-22B742E5C3DC}" type="pres">
      <dgm:prSet presAssocID="{29235E46-8BC1-4169-8686-571D821EC1B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494D507-D727-4EAF-8A06-8D92B2A9E2CB}" type="presOf" srcId="{2B5D4693-6649-482D-ACC1-132AB847ADBF}" destId="{A3162C7D-8535-4FCF-A32A-645B0C06C38D}" srcOrd="0" destOrd="0" presId="urn:microsoft.com/office/officeart/2018/2/layout/IconVerticalSolidList"/>
    <dgm:cxn modelId="{AE6FDE20-53EA-4390-9273-0C9085240A94}" type="presOf" srcId="{7A1DFA7A-7570-40EF-BB83-1A5E276344B0}" destId="{FC468269-C146-4E34-B4CC-024B77930B13}" srcOrd="0" destOrd="0" presId="urn:microsoft.com/office/officeart/2018/2/layout/IconVerticalSolidList"/>
    <dgm:cxn modelId="{81D30026-50D0-48A2-9AF9-6F5085E39DFF}" srcId="{62F7E951-BB04-4E6E-AF49-2F015DBEE6C9}" destId="{11CAD43A-9696-42F7-BDCA-C0ABD941F065}" srcOrd="5" destOrd="0" parTransId="{E069425E-57C8-4428-8CEE-D81D60DFAC94}" sibTransId="{433F2E0A-A65D-4F75-8390-FC34D551319B}"/>
    <dgm:cxn modelId="{F5DE0626-0FEF-4A46-A495-1B43E732FD71}" srcId="{62F7E951-BB04-4E6E-AF49-2F015DBEE6C9}" destId="{27B76E9A-1E8C-4C9A-ABE9-D8E3F7BA851F}" srcOrd="3" destOrd="0" parTransId="{684DB9C7-EF19-4A83-8B27-35E3A9E0EEDF}" sibTransId="{A2DB305C-88E6-48BD-A512-6AADD4CE0D3F}"/>
    <dgm:cxn modelId="{CCA5FA35-7404-4C62-87DD-E7A048E4A668}" type="presOf" srcId="{1118E047-1840-43EA-AB15-3B88BDCEA969}" destId="{A7FD8508-87D6-4903-ADCB-287FDF3A4A1E}" srcOrd="0" destOrd="0" presId="urn:microsoft.com/office/officeart/2018/2/layout/IconVerticalSolidList"/>
    <dgm:cxn modelId="{6720F747-84DC-4F6E-9DEE-CACDA60030C9}" type="presOf" srcId="{29235E46-8BC1-4169-8686-571D821EC1BF}" destId="{B8472AE4-04B9-4921-9914-22B742E5C3DC}" srcOrd="0" destOrd="0" presId="urn:microsoft.com/office/officeart/2018/2/layout/IconVerticalSolidList"/>
    <dgm:cxn modelId="{20609E5F-7FD3-45FA-8F85-A3B6E1472945}" type="presOf" srcId="{11CAD43A-9696-42F7-BDCA-C0ABD941F065}" destId="{F82E2F54-CEA9-4486-AE67-8AC30419E39F}" srcOrd="0" destOrd="0" presId="urn:microsoft.com/office/officeart/2018/2/layout/IconVerticalSolidList"/>
    <dgm:cxn modelId="{BF190369-BE51-4207-9D95-9CA949CC4F8D}" srcId="{62F7E951-BB04-4E6E-AF49-2F015DBEE6C9}" destId="{976D821E-09D5-4BC4-910B-EC294C71C6F3}" srcOrd="0" destOrd="0" parTransId="{57243E42-BC43-4856-BB18-70B5E66E0102}" sibTransId="{6689BD96-2060-448B-B351-B8626ECDB8EE}"/>
    <dgm:cxn modelId="{518DEE76-E0A3-48FA-B377-77AF890E1CAA}" srcId="{62F7E951-BB04-4E6E-AF49-2F015DBEE6C9}" destId="{7A1DFA7A-7570-40EF-BB83-1A5E276344B0}" srcOrd="2" destOrd="0" parTransId="{86CBA16F-5B59-4BF4-AE98-005334DCC708}" sibTransId="{66D12473-0C87-4DE0-9110-186395F91730}"/>
    <dgm:cxn modelId="{83EEBA85-5876-4248-9052-CDBED69FB540}" srcId="{62F7E951-BB04-4E6E-AF49-2F015DBEE6C9}" destId="{2B5D4693-6649-482D-ACC1-132AB847ADBF}" srcOrd="4" destOrd="0" parTransId="{879545A9-F383-42BC-A533-B48C84406E18}" sibTransId="{4576408B-31CC-443F-A4A2-D4483B00F4D0}"/>
    <dgm:cxn modelId="{054A7586-154E-4B52-A354-48EDB2E9C64D}" srcId="{62F7E951-BB04-4E6E-AF49-2F015DBEE6C9}" destId="{29235E46-8BC1-4169-8686-571D821EC1BF}" srcOrd="6" destOrd="0" parTransId="{71174F25-AA90-43CC-A49F-38371C29CB24}" sibTransId="{20ADDFED-D911-47F0-8EA6-32BC114114CC}"/>
    <dgm:cxn modelId="{5F7315B4-82E7-48CF-8A48-8E12FD34D047}" type="presOf" srcId="{976D821E-09D5-4BC4-910B-EC294C71C6F3}" destId="{C807DA5A-948A-488F-85CA-2EAD1F73BF63}" srcOrd="0" destOrd="0" presId="urn:microsoft.com/office/officeart/2018/2/layout/IconVerticalSolidList"/>
    <dgm:cxn modelId="{01995BE6-C7C7-4A12-9BA6-BB32B46A8BC1}" type="presOf" srcId="{27B76E9A-1E8C-4C9A-ABE9-D8E3F7BA851F}" destId="{1B167C3D-FF1C-4EAA-98DC-A20ABA959936}" srcOrd="0" destOrd="0" presId="urn:microsoft.com/office/officeart/2018/2/layout/IconVerticalSolidList"/>
    <dgm:cxn modelId="{CF589FEB-55B2-48EA-9764-32DD9BC5D3B4}" type="presOf" srcId="{62F7E951-BB04-4E6E-AF49-2F015DBEE6C9}" destId="{C1D237DE-6702-48C7-B2D4-AD1AD8989FF7}" srcOrd="0" destOrd="0" presId="urn:microsoft.com/office/officeart/2018/2/layout/IconVerticalSolidList"/>
    <dgm:cxn modelId="{2C15EBEF-E661-4352-AC17-920B301FFCA8}" srcId="{62F7E951-BB04-4E6E-AF49-2F015DBEE6C9}" destId="{1118E047-1840-43EA-AB15-3B88BDCEA969}" srcOrd="1" destOrd="0" parTransId="{2463E0F8-7D1F-48ED-8A24-7C3D9196AD74}" sibTransId="{94CEEABA-8F0C-4D89-AC9C-74E505E84D8B}"/>
    <dgm:cxn modelId="{E72DA95E-6546-4BDC-A9B7-BDB2FEFB9CC1}" type="presParOf" srcId="{C1D237DE-6702-48C7-B2D4-AD1AD8989FF7}" destId="{33F39C5F-D8D3-433F-A1CF-54EC50B57C4F}" srcOrd="0" destOrd="0" presId="urn:microsoft.com/office/officeart/2018/2/layout/IconVerticalSolidList"/>
    <dgm:cxn modelId="{7933AB66-EA21-4DE8-9CE0-A0F0F253DDBE}" type="presParOf" srcId="{33F39C5F-D8D3-433F-A1CF-54EC50B57C4F}" destId="{C4C53536-267D-4D74-BC77-30EDEA8D8F6A}" srcOrd="0" destOrd="0" presId="urn:microsoft.com/office/officeart/2018/2/layout/IconVerticalSolidList"/>
    <dgm:cxn modelId="{50310DFC-DF36-4D83-B906-20531ED5AB08}" type="presParOf" srcId="{33F39C5F-D8D3-433F-A1CF-54EC50B57C4F}" destId="{16045CC5-3DB7-40A1-A30C-E5781B65B0B3}" srcOrd="1" destOrd="0" presId="urn:microsoft.com/office/officeart/2018/2/layout/IconVerticalSolidList"/>
    <dgm:cxn modelId="{521015A9-55BE-4226-A7BF-5D8BE9B7841E}" type="presParOf" srcId="{33F39C5F-D8D3-433F-A1CF-54EC50B57C4F}" destId="{23DA0E1E-9E06-460C-B777-A969388B6B32}" srcOrd="2" destOrd="0" presId="urn:microsoft.com/office/officeart/2018/2/layout/IconVerticalSolidList"/>
    <dgm:cxn modelId="{B71117C4-6081-4161-AFF2-28021C159498}" type="presParOf" srcId="{33F39C5F-D8D3-433F-A1CF-54EC50B57C4F}" destId="{C807DA5A-948A-488F-85CA-2EAD1F73BF63}" srcOrd="3" destOrd="0" presId="urn:microsoft.com/office/officeart/2018/2/layout/IconVerticalSolidList"/>
    <dgm:cxn modelId="{2EDC6973-10E6-49E5-B5A3-D1CF3771162A}" type="presParOf" srcId="{C1D237DE-6702-48C7-B2D4-AD1AD8989FF7}" destId="{B51DDF4B-FFCE-482F-9658-451786FCB8B6}" srcOrd="1" destOrd="0" presId="urn:microsoft.com/office/officeart/2018/2/layout/IconVerticalSolidList"/>
    <dgm:cxn modelId="{98BB7442-4894-478E-BA9D-413D5788EED7}" type="presParOf" srcId="{C1D237DE-6702-48C7-B2D4-AD1AD8989FF7}" destId="{E45387F9-A21F-43E5-B9F8-A3E1EE432579}" srcOrd="2" destOrd="0" presId="urn:microsoft.com/office/officeart/2018/2/layout/IconVerticalSolidList"/>
    <dgm:cxn modelId="{CA3DD8C5-9F8C-4AAA-A0B1-8DE85DBD5F3A}" type="presParOf" srcId="{E45387F9-A21F-43E5-B9F8-A3E1EE432579}" destId="{CC8F77D4-330F-4169-870E-3AF24AE505C1}" srcOrd="0" destOrd="0" presId="urn:microsoft.com/office/officeart/2018/2/layout/IconVerticalSolidList"/>
    <dgm:cxn modelId="{A3EADCD6-2A8E-47C7-A43F-0F79FE2760F5}" type="presParOf" srcId="{E45387F9-A21F-43E5-B9F8-A3E1EE432579}" destId="{1B599F99-832E-4551-801D-2B12EA8D20D2}" srcOrd="1" destOrd="0" presId="urn:microsoft.com/office/officeart/2018/2/layout/IconVerticalSolidList"/>
    <dgm:cxn modelId="{354C51F1-6B54-4980-8F80-32224DC8FE0A}" type="presParOf" srcId="{E45387F9-A21F-43E5-B9F8-A3E1EE432579}" destId="{85097B6A-8415-46B0-8838-65423E4EEAC5}" srcOrd="2" destOrd="0" presId="urn:microsoft.com/office/officeart/2018/2/layout/IconVerticalSolidList"/>
    <dgm:cxn modelId="{984D8035-25E9-46FA-82A7-3CCB991F3DE0}" type="presParOf" srcId="{E45387F9-A21F-43E5-B9F8-A3E1EE432579}" destId="{A7FD8508-87D6-4903-ADCB-287FDF3A4A1E}" srcOrd="3" destOrd="0" presId="urn:microsoft.com/office/officeart/2018/2/layout/IconVerticalSolidList"/>
    <dgm:cxn modelId="{BE8EE87B-8768-408D-BC0E-CCEB84D945E7}" type="presParOf" srcId="{C1D237DE-6702-48C7-B2D4-AD1AD8989FF7}" destId="{156DBA14-68CA-40FE-BE8C-00FD983DB42A}" srcOrd="3" destOrd="0" presId="urn:microsoft.com/office/officeart/2018/2/layout/IconVerticalSolidList"/>
    <dgm:cxn modelId="{0184BB94-F3C5-4C5E-AAFB-9201403C7006}" type="presParOf" srcId="{C1D237DE-6702-48C7-B2D4-AD1AD8989FF7}" destId="{46459CA6-7223-4909-B5DA-2AE6339013CA}" srcOrd="4" destOrd="0" presId="urn:microsoft.com/office/officeart/2018/2/layout/IconVerticalSolidList"/>
    <dgm:cxn modelId="{353E8E41-B7B8-4136-BB88-FBFB0FD224B2}" type="presParOf" srcId="{46459CA6-7223-4909-B5DA-2AE6339013CA}" destId="{E2C41A6A-B5CD-4D16-B888-304EE500CAC1}" srcOrd="0" destOrd="0" presId="urn:microsoft.com/office/officeart/2018/2/layout/IconVerticalSolidList"/>
    <dgm:cxn modelId="{7023BE08-FAA0-4A06-8FE4-E97CA799A71E}" type="presParOf" srcId="{46459CA6-7223-4909-B5DA-2AE6339013CA}" destId="{C423BE65-1A3D-42D5-84DC-A630101A6215}" srcOrd="1" destOrd="0" presId="urn:microsoft.com/office/officeart/2018/2/layout/IconVerticalSolidList"/>
    <dgm:cxn modelId="{74367E0F-8D61-46D8-9B9F-0D4BD50FEF9A}" type="presParOf" srcId="{46459CA6-7223-4909-B5DA-2AE6339013CA}" destId="{B571E86E-4503-4721-A948-8C53FD952AAF}" srcOrd="2" destOrd="0" presId="urn:microsoft.com/office/officeart/2018/2/layout/IconVerticalSolidList"/>
    <dgm:cxn modelId="{883411FA-7C80-41F0-BF08-80C6BA9191EF}" type="presParOf" srcId="{46459CA6-7223-4909-B5DA-2AE6339013CA}" destId="{FC468269-C146-4E34-B4CC-024B77930B13}" srcOrd="3" destOrd="0" presId="urn:microsoft.com/office/officeart/2018/2/layout/IconVerticalSolidList"/>
    <dgm:cxn modelId="{2D20A248-0756-4032-81CD-4294E820BBBC}" type="presParOf" srcId="{C1D237DE-6702-48C7-B2D4-AD1AD8989FF7}" destId="{C6E448F4-47F4-4746-989B-7278163B91FB}" srcOrd="5" destOrd="0" presId="urn:microsoft.com/office/officeart/2018/2/layout/IconVerticalSolidList"/>
    <dgm:cxn modelId="{4617B075-C1A5-43A2-A8D6-7CBAB31D3C98}" type="presParOf" srcId="{C1D237DE-6702-48C7-B2D4-AD1AD8989FF7}" destId="{2CB944D4-D62D-48F5-A25E-8B15E9B177EB}" srcOrd="6" destOrd="0" presId="urn:microsoft.com/office/officeart/2018/2/layout/IconVerticalSolidList"/>
    <dgm:cxn modelId="{5D3E1A6B-D968-4A81-90DE-DB5DE3924DC5}" type="presParOf" srcId="{2CB944D4-D62D-48F5-A25E-8B15E9B177EB}" destId="{5ADB3AF2-0F38-4FC3-A07F-DA5CB3098514}" srcOrd="0" destOrd="0" presId="urn:microsoft.com/office/officeart/2018/2/layout/IconVerticalSolidList"/>
    <dgm:cxn modelId="{190F5092-5E12-4D28-B857-853B49F017BB}" type="presParOf" srcId="{2CB944D4-D62D-48F5-A25E-8B15E9B177EB}" destId="{BB54F50B-435B-445B-A918-388F3545016A}" srcOrd="1" destOrd="0" presId="urn:microsoft.com/office/officeart/2018/2/layout/IconVerticalSolidList"/>
    <dgm:cxn modelId="{67004680-799B-4FCB-BBA5-047C55A246CB}" type="presParOf" srcId="{2CB944D4-D62D-48F5-A25E-8B15E9B177EB}" destId="{F1529EA6-52AB-4300-A8CC-C48ED3775C63}" srcOrd="2" destOrd="0" presId="urn:microsoft.com/office/officeart/2018/2/layout/IconVerticalSolidList"/>
    <dgm:cxn modelId="{16661B64-C0B3-4B19-A923-61F8F586C5D8}" type="presParOf" srcId="{2CB944D4-D62D-48F5-A25E-8B15E9B177EB}" destId="{1B167C3D-FF1C-4EAA-98DC-A20ABA959936}" srcOrd="3" destOrd="0" presId="urn:microsoft.com/office/officeart/2018/2/layout/IconVerticalSolidList"/>
    <dgm:cxn modelId="{DE9D31C9-D3EE-483C-8FC3-5F3A417299AA}" type="presParOf" srcId="{C1D237DE-6702-48C7-B2D4-AD1AD8989FF7}" destId="{82568314-94A1-4621-B71B-40321A76FA98}" srcOrd="7" destOrd="0" presId="urn:microsoft.com/office/officeart/2018/2/layout/IconVerticalSolidList"/>
    <dgm:cxn modelId="{093EDA49-B77A-45FE-88AA-400146B9EE0A}" type="presParOf" srcId="{C1D237DE-6702-48C7-B2D4-AD1AD8989FF7}" destId="{93326695-CE1C-41E9-9B20-09A1A2F2F09C}" srcOrd="8" destOrd="0" presId="urn:microsoft.com/office/officeart/2018/2/layout/IconVerticalSolidList"/>
    <dgm:cxn modelId="{A93DEBEF-CBC4-4FD4-B9A3-A18E552FE767}" type="presParOf" srcId="{93326695-CE1C-41E9-9B20-09A1A2F2F09C}" destId="{B546F4D7-0C89-4CA2-A8B4-AE43631C7A18}" srcOrd="0" destOrd="0" presId="urn:microsoft.com/office/officeart/2018/2/layout/IconVerticalSolidList"/>
    <dgm:cxn modelId="{D3C983F2-6BDB-469E-BA2F-7C3D2D516BC2}" type="presParOf" srcId="{93326695-CE1C-41E9-9B20-09A1A2F2F09C}" destId="{C442A921-BC38-4E9D-A879-2B55E69B726D}" srcOrd="1" destOrd="0" presId="urn:microsoft.com/office/officeart/2018/2/layout/IconVerticalSolidList"/>
    <dgm:cxn modelId="{C7B3E797-1D94-4FC5-8C4E-4ABD1C147269}" type="presParOf" srcId="{93326695-CE1C-41E9-9B20-09A1A2F2F09C}" destId="{56DD38ED-2623-4688-BB41-CF1475FED5EC}" srcOrd="2" destOrd="0" presId="urn:microsoft.com/office/officeart/2018/2/layout/IconVerticalSolidList"/>
    <dgm:cxn modelId="{FFFF6262-2EE9-4555-B0D1-8543DCAED6E3}" type="presParOf" srcId="{93326695-CE1C-41E9-9B20-09A1A2F2F09C}" destId="{A3162C7D-8535-4FCF-A32A-645B0C06C38D}" srcOrd="3" destOrd="0" presId="urn:microsoft.com/office/officeart/2018/2/layout/IconVerticalSolidList"/>
    <dgm:cxn modelId="{7FDFBD8D-EB8A-44C5-B00D-64486C8813C1}" type="presParOf" srcId="{C1D237DE-6702-48C7-B2D4-AD1AD8989FF7}" destId="{6B8E9777-D523-4587-99A1-20C9666EB514}" srcOrd="9" destOrd="0" presId="urn:microsoft.com/office/officeart/2018/2/layout/IconVerticalSolidList"/>
    <dgm:cxn modelId="{D3BBE4E5-69DA-4742-BBCA-1C1F963C279D}" type="presParOf" srcId="{C1D237DE-6702-48C7-B2D4-AD1AD8989FF7}" destId="{4B16FC1B-DED6-43AB-8BEB-A10A783D4288}" srcOrd="10" destOrd="0" presId="urn:microsoft.com/office/officeart/2018/2/layout/IconVerticalSolidList"/>
    <dgm:cxn modelId="{9D68A8CB-430F-480D-82D2-4CCEA9C9DF4D}" type="presParOf" srcId="{4B16FC1B-DED6-43AB-8BEB-A10A783D4288}" destId="{2C2A41BF-6FAE-4CC1-8964-13394FCC8086}" srcOrd="0" destOrd="0" presId="urn:microsoft.com/office/officeart/2018/2/layout/IconVerticalSolidList"/>
    <dgm:cxn modelId="{0B3014A7-120E-4BB1-9F02-25A1FBD8AFDF}" type="presParOf" srcId="{4B16FC1B-DED6-43AB-8BEB-A10A783D4288}" destId="{5B59CCB6-5079-4165-BD7D-B251FD2D6A74}" srcOrd="1" destOrd="0" presId="urn:microsoft.com/office/officeart/2018/2/layout/IconVerticalSolidList"/>
    <dgm:cxn modelId="{9857C297-B5D4-4B33-807D-67FEDB719ED5}" type="presParOf" srcId="{4B16FC1B-DED6-43AB-8BEB-A10A783D4288}" destId="{7BE2EF5B-FE74-465F-B7B2-514574D3F49D}" srcOrd="2" destOrd="0" presId="urn:microsoft.com/office/officeart/2018/2/layout/IconVerticalSolidList"/>
    <dgm:cxn modelId="{7EE0335F-FE29-49C2-A867-CCA32B0A0A27}" type="presParOf" srcId="{4B16FC1B-DED6-43AB-8BEB-A10A783D4288}" destId="{F82E2F54-CEA9-4486-AE67-8AC30419E39F}" srcOrd="3" destOrd="0" presId="urn:microsoft.com/office/officeart/2018/2/layout/IconVerticalSolidList"/>
    <dgm:cxn modelId="{D6B93B8A-16D9-41B4-B5A6-EBC35BE6D7BC}" type="presParOf" srcId="{C1D237DE-6702-48C7-B2D4-AD1AD8989FF7}" destId="{7B0A6349-3190-47ED-8AC5-EB589FBF7196}" srcOrd="11" destOrd="0" presId="urn:microsoft.com/office/officeart/2018/2/layout/IconVerticalSolidList"/>
    <dgm:cxn modelId="{77A6AE6B-8BCB-48B9-A6FC-37EF32CCBAF6}" type="presParOf" srcId="{C1D237DE-6702-48C7-B2D4-AD1AD8989FF7}" destId="{77D504F5-D1A9-4D8F-A16E-C2250C1DB39B}" srcOrd="12" destOrd="0" presId="urn:microsoft.com/office/officeart/2018/2/layout/IconVerticalSolidList"/>
    <dgm:cxn modelId="{568E04F6-44B8-412E-A99A-D13F0439C25B}" type="presParOf" srcId="{77D504F5-D1A9-4D8F-A16E-C2250C1DB39B}" destId="{DDBCB222-C8AB-4A8C-9875-A0DE25BA6B5B}" srcOrd="0" destOrd="0" presId="urn:microsoft.com/office/officeart/2018/2/layout/IconVerticalSolidList"/>
    <dgm:cxn modelId="{7FFFCADE-A5FE-4093-9723-E2CD184E1376}" type="presParOf" srcId="{77D504F5-D1A9-4D8F-A16E-C2250C1DB39B}" destId="{D9F413C3-3002-40EA-88AF-A28FE217D860}" srcOrd="1" destOrd="0" presId="urn:microsoft.com/office/officeart/2018/2/layout/IconVerticalSolidList"/>
    <dgm:cxn modelId="{AEF868A6-544C-4272-A9E5-3FB6FD5CD890}" type="presParOf" srcId="{77D504F5-D1A9-4D8F-A16E-C2250C1DB39B}" destId="{8F922926-2A35-4E3D-812D-035C8ADDDD69}" srcOrd="2" destOrd="0" presId="urn:microsoft.com/office/officeart/2018/2/layout/IconVerticalSolidList"/>
    <dgm:cxn modelId="{736DE639-1097-4175-A4E4-4B07A86AFDC8}" type="presParOf" srcId="{77D504F5-D1A9-4D8F-A16E-C2250C1DB39B}" destId="{B8472AE4-04B9-4921-9914-22B742E5C3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561DA-EB3E-4250-9B52-035C092CD3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A5282A-D117-4D21-A6F9-05A0699FF8F4}">
      <dgm:prSet/>
      <dgm:spPr/>
      <dgm:t>
        <a:bodyPr/>
        <a:lstStyle/>
        <a:p>
          <a:r>
            <a:rPr lang="en-US"/>
            <a:t>Names start with letters, digits &amp; underscore character.</a:t>
          </a:r>
        </a:p>
      </dgm:t>
    </dgm:pt>
    <dgm:pt modelId="{1B2290B7-2DF1-46C4-A73E-B41DED30BDA5}" type="parTrans" cxnId="{D24CA0BC-C4F8-421C-BFD2-1723F1A9CDCA}">
      <dgm:prSet/>
      <dgm:spPr/>
      <dgm:t>
        <a:bodyPr/>
        <a:lstStyle/>
        <a:p>
          <a:endParaRPr lang="en-US"/>
        </a:p>
      </dgm:t>
    </dgm:pt>
    <dgm:pt modelId="{63B0F2FA-3C02-4E99-82EC-072BE5CDF392}" type="sibTrans" cxnId="{D24CA0BC-C4F8-421C-BFD2-1723F1A9CDCA}">
      <dgm:prSet/>
      <dgm:spPr/>
      <dgm:t>
        <a:bodyPr/>
        <a:lstStyle/>
        <a:p>
          <a:endParaRPr lang="en-US"/>
        </a:p>
      </dgm:t>
    </dgm:pt>
    <dgm:pt modelId="{3E6E061E-078C-442F-B638-C5D2ECE497A9}">
      <dgm:prSet/>
      <dgm:spPr/>
      <dgm:t>
        <a:bodyPr/>
        <a:lstStyle/>
        <a:p>
          <a:r>
            <a:rPr lang="en-US" dirty="0"/>
            <a:t>Uses both static &amp; dynamic type binding</a:t>
          </a:r>
        </a:p>
      </dgm:t>
    </dgm:pt>
    <dgm:pt modelId="{BCFF55CA-8515-46ED-8081-FF9492310ADD}" type="parTrans" cxnId="{A158EA4D-1B92-406E-8BB2-DD86E02F78C5}">
      <dgm:prSet/>
      <dgm:spPr/>
      <dgm:t>
        <a:bodyPr/>
        <a:lstStyle/>
        <a:p>
          <a:endParaRPr lang="en-US"/>
        </a:p>
      </dgm:t>
    </dgm:pt>
    <dgm:pt modelId="{AE246849-ED89-4E5D-BFC6-97951227DC3C}" type="sibTrans" cxnId="{A158EA4D-1B92-406E-8BB2-DD86E02F78C5}">
      <dgm:prSet/>
      <dgm:spPr/>
      <dgm:t>
        <a:bodyPr/>
        <a:lstStyle/>
        <a:p>
          <a:endParaRPr lang="en-US"/>
        </a:p>
      </dgm:t>
    </dgm:pt>
    <dgm:pt modelId="{E2F8B6DA-EFE8-4F08-A4A5-A2F1F657B954}">
      <dgm:prSet/>
      <dgm:spPr/>
      <dgm:t>
        <a:bodyPr/>
        <a:lstStyle/>
        <a:p>
          <a:r>
            <a:rPr lang="en-US" dirty="0"/>
            <a:t>All variables created are public by default</a:t>
          </a:r>
        </a:p>
      </dgm:t>
    </dgm:pt>
    <dgm:pt modelId="{A7B4D8F6-DF32-48FC-95BD-5AF20B350161}" type="parTrans" cxnId="{5DB08578-9BD3-4132-8F89-2D78FC72E1DD}">
      <dgm:prSet/>
      <dgm:spPr/>
      <dgm:t>
        <a:bodyPr/>
        <a:lstStyle/>
        <a:p>
          <a:endParaRPr lang="en-US"/>
        </a:p>
      </dgm:t>
    </dgm:pt>
    <dgm:pt modelId="{3AE3A9A2-4B6D-434C-A926-B9FC01C5516D}" type="sibTrans" cxnId="{5DB08578-9BD3-4132-8F89-2D78FC72E1DD}">
      <dgm:prSet/>
      <dgm:spPr/>
      <dgm:t>
        <a:bodyPr/>
        <a:lstStyle/>
        <a:p>
          <a:endParaRPr lang="en-US"/>
        </a:p>
      </dgm:t>
    </dgm:pt>
    <dgm:pt modelId="{FCFB38AC-7B01-46BD-946A-592FBE1F0288}">
      <dgm:prSet/>
      <dgm:spPr/>
      <dgm:t>
        <a:bodyPr/>
        <a:lstStyle/>
        <a:p>
          <a:r>
            <a:rPr lang="en-US"/>
            <a:t>Global variables – no keyword required, accessed throughout the script</a:t>
          </a:r>
        </a:p>
      </dgm:t>
    </dgm:pt>
    <dgm:pt modelId="{68E3413E-FC7D-4F6C-9E35-E937994624C2}" type="parTrans" cxnId="{579F3BF3-8466-4979-A791-F6CB011184D2}">
      <dgm:prSet/>
      <dgm:spPr/>
      <dgm:t>
        <a:bodyPr/>
        <a:lstStyle/>
        <a:p>
          <a:endParaRPr lang="en-US"/>
        </a:p>
      </dgm:t>
    </dgm:pt>
    <dgm:pt modelId="{50011AAD-204A-41B9-A561-CD210D5A238A}" type="sibTrans" cxnId="{579F3BF3-8466-4979-A791-F6CB011184D2}">
      <dgm:prSet/>
      <dgm:spPr/>
      <dgm:t>
        <a:bodyPr/>
        <a:lstStyle/>
        <a:p>
          <a:endParaRPr lang="en-US"/>
        </a:p>
      </dgm:t>
    </dgm:pt>
    <dgm:pt modelId="{33BC1E57-87E8-4F19-84EA-79BAF59E990E}">
      <dgm:prSet/>
      <dgm:spPr/>
      <dgm:t>
        <a:bodyPr/>
        <a:lstStyle/>
        <a:p>
          <a:r>
            <a:rPr lang="en-US" dirty="0"/>
            <a:t>Local variables, block-scoped – use ‘def’ or use the apt. datatype keyword</a:t>
          </a:r>
        </a:p>
      </dgm:t>
    </dgm:pt>
    <dgm:pt modelId="{20CF43BC-ACF9-40D8-BBCA-6F8A62796F89}" type="parTrans" cxnId="{B992651E-4341-4775-B70B-16AEAAC9CD81}">
      <dgm:prSet/>
      <dgm:spPr/>
      <dgm:t>
        <a:bodyPr/>
        <a:lstStyle/>
        <a:p>
          <a:endParaRPr lang="en-US"/>
        </a:p>
      </dgm:t>
    </dgm:pt>
    <dgm:pt modelId="{CA6A487F-9BE9-4D32-92A2-4D42E490D84B}" type="sibTrans" cxnId="{B992651E-4341-4775-B70B-16AEAAC9CD81}">
      <dgm:prSet/>
      <dgm:spPr/>
      <dgm:t>
        <a:bodyPr/>
        <a:lstStyle/>
        <a:p>
          <a:endParaRPr lang="en-US"/>
        </a:p>
      </dgm:t>
    </dgm:pt>
    <dgm:pt modelId="{42DCA43B-A02B-CA44-B25B-48A974E74939}" type="pres">
      <dgm:prSet presAssocID="{A0E561DA-EB3E-4250-9B52-035C092CD3CD}" presName="linear" presStyleCnt="0">
        <dgm:presLayoutVars>
          <dgm:animLvl val="lvl"/>
          <dgm:resizeHandles val="exact"/>
        </dgm:presLayoutVars>
      </dgm:prSet>
      <dgm:spPr/>
    </dgm:pt>
    <dgm:pt modelId="{1A152A88-5D78-504C-8CC9-BE5EBB8F9B8B}" type="pres">
      <dgm:prSet presAssocID="{34A5282A-D117-4D21-A6F9-05A0699FF8F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B8DC3FF-363D-294C-AD89-D28B826CCF94}" type="pres">
      <dgm:prSet presAssocID="{63B0F2FA-3C02-4E99-82EC-072BE5CDF392}" presName="spacer" presStyleCnt="0"/>
      <dgm:spPr/>
    </dgm:pt>
    <dgm:pt modelId="{4F9F79A2-8BD1-DC4C-98D1-7B4CE69E4770}" type="pres">
      <dgm:prSet presAssocID="{3E6E061E-078C-442F-B638-C5D2ECE497A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FE0A76-6043-C640-8B7F-3486C8D4840C}" type="pres">
      <dgm:prSet presAssocID="{AE246849-ED89-4E5D-BFC6-97951227DC3C}" presName="spacer" presStyleCnt="0"/>
      <dgm:spPr/>
    </dgm:pt>
    <dgm:pt modelId="{315A32D3-2409-104B-BDDF-BE16CEB384A5}" type="pres">
      <dgm:prSet presAssocID="{E2F8B6DA-EFE8-4F08-A4A5-A2F1F657B9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20139F-51A2-D14D-92BF-40429117573E}" type="pres">
      <dgm:prSet presAssocID="{3AE3A9A2-4B6D-434C-A926-B9FC01C5516D}" presName="spacer" presStyleCnt="0"/>
      <dgm:spPr/>
    </dgm:pt>
    <dgm:pt modelId="{633E7C74-9E25-F14E-83C8-1FA3842C8125}" type="pres">
      <dgm:prSet presAssocID="{FCFB38AC-7B01-46BD-946A-592FBE1F02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212DF8-3EAF-8543-ADC2-FC0CF749AEE0}" type="pres">
      <dgm:prSet presAssocID="{50011AAD-204A-41B9-A561-CD210D5A238A}" presName="spacer" presStyleCnt="0"/>
      <dgm:spPr/>
    </dgm:pt>
    <dgm:pt modelId="{BF85891B-6255-0047-9427-678FA066CB5B}" type="pres">
      <dgm:prSet presAssocID="{33BC1E57-87E8-4F19-84EA-79BAF59E990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F1EB02-6FCF-3240-A24A-D330FA1FBE4A}" type="presOf" srcId="{A0E561DA-EB3E-4250-9B52-035C092CD3CD}" destId="{42DCA43B-A02B-CA44-B25B-48A974E74939}" srcOrd="0" destOrd="0" presId="urn:microsoft.com/office/officeart/2005/8/layout/vList2"/>
    <dgm:cxn modelId="{4F4B7D0B-EE6F-E64F-BDED-52A9754BEF84}" type="presOf" srcId="{3E6E061E-078C-442F-B638-C5D2ECE497A9}" destId="{4F9F79A2-8BD1-DC4C-98D1-7B4CE69E4770}" srcOrd="0" destOrd="0" presId="urn:microsoft.com/office/officeart/2005/8/layout/vList2"/>
    <dgm:cxn modelId="{80067417-6D2C-0043-A10E-5CD5187B577D}" type="presOf" srcId="{FCFB38AC-7B01-46BD-946A-592FBE1F0288}" destId="{633E7C74-9E25-F14E-83C8-1FA3842C8125}" srcOrd="0" destOrd="0" presId="urn:microsoft.com/office/officeart/2005/8/layout/vList2"/>
    <dgm:cxn modelId="{B992651E-4341-4775-B70B-16AEAAC9CD81}" srcId="{A0E561DA-EB3E-4250-9B52-035C092CD3CD}" destId="{33BC1E57-87E8-4F19-84EA-79BAF59E990E}" srcOrd="4" destOrd="0" parTransId="{20CF43BC-ACF9-40D8-BBCA-6F8A62796F89}" sibTransId="{CA6A487F-9BE9-4D32-92A2-4D42E490D84B}"/>
    <dgm:cxn modelId="{A158EA4D-1B92-406E-8BB2-DD86E02F78C5}" srcId="{A0E561DA-EB3E-4250-9B52-035C092CD3CD}" destId="{3E6E061E-078C-442F-B638-C5D2ECE497A9}" srcOrd="1" destOrd="0" parTransId="{BCFF55CA-8515-46ED-8081-FF9492310ADD}" sibTransId="{AE246849-ED89-4E5D-BFC6-97951227DC3C}"/>
    <dgm:cxn modelId="{5DB08578-9BD3-4132-8F89-2D78FC72E1DD}" srcId="{A0E561DA-EB3E-4250-9B52-035C092CD3CD}" destId="{E2F8B6DA-EFE8-4F08-A4A5-A2F1F657B954}" srcOrd="2" destOrd="0" parTransId="{A7B4D8F6-DF32-48FC-95BD-5AF20B350161}" sibTransId="{3AE3A9A2-4B6D-434C-A926-B9FC01C5516D}"/>
    <dgm:cxn modelId="{C7F7359C-3D4A-C74D-B91C-CB158F03B529}" type="presOf" srcId="{33BC1E57-87E8-4F19-84EA-79BAF59E990E}" destId="{BF85891B-6255-0047-9427-678FA066CB5B}" srcOrd="0" destOrd="0" presId="urn:microsoft.com/office/officeart/2005/8/layout/vList2"/>
    <dgm:cxn modelId="{D24CA0BC-C4F8-421C-BFD2-1723F1A9CDCA}" srcId="{A0E561DA-EB3E-4250-9B52-035C092CD3CD}" destId="{34A5282A-D117-4D21-A6F9-05A0699FF8F4}" srcOrd="0" destOrd="0" parTransId="{1B2290B7-2DF1-46C4-A73E-B41DED30BDA5}" sibTransId="{63B0F2FA-3C02-4E99-82EC-072BE5CDF392}"/>
    <dgm:cxn modelId="{575E4FC9-A4BC-D64E-8453-DC306D9F1A26}" type="presOf" srcId="{E2F8B6DA-EFE8-4F08-A4A5-A2F1F657B954}" destId="{315A32D3-2409-104B-BDDF-BE16CEB384A5}" srcOrd="0" destOrd="0" presId="urn:microsoft.com/office/officeart/2005/8/layout/vList2"/>
    <dgm:cxn modelId="{579F3BF3-8466-4979-A791-F6CB011184D2}" srcId="{A0E561DA-EB3E-4250-9B52-035C092CD3CD}" destId="{FCFB38AC-7B01-46BD-946A-592FBE1F0288}" srcOrd="3" destOrd="0" parTransId="{68E3413E-FC7D-4F6C-9E35-E937994624C2}" sibTransId="{50011AAD-204A-41B9-A561-CD210D5A238A}"/>
    <dgm:cxn modelId="{E9BFF7F8-2C63-1544-8A5D-AF3D15C88AC7}" type="presOf" srcId="{34A5282A-D117-4D21-A6F9-05A0699FF8F4}" destId="{1A152A88-5D78-504C-8CC9-BE5EBB8F9B8B}" srcOrd="0" destOrd="0" presId="urn:microsoft.com/office/officeart/2005/8/layout/vList2"/>
    <dgm:cxn modelId="{3F0787E6-3C26-4C40-A4C4-222BFE20519E}" type="presParOf" srcId="{42DCA43B-A02B-CA44-B25B-48A974E74939}" destId="{1A152A88-5D78-504C-8CC9-BE5EBB8F9B8B}" srcOrd="0" destOrd="0" presId="urn:microsoft.com/office/officeart/2005/8/layout/vList2"/>
    <dgm:cxn modelId="{FBCF3DD9-33A3-BA44-ACD7-F3AAAB25FC20}" type="presParOf" srcId="{42DCA43B-A02B-CA44-B25B-48A974E74939}" destId="{6B8DC3FF-363D-294C-AD89-D28B826CCF94}" srcOrd="1" destOrd="0" presId="urn:microsoft.com/office/officeart/2005/8/layout/vList2"/>
    <dgm:cxn modelId="{927862EA-5394-A541-B4F1-EECF5662845D}" type="presParOf" srcId="{42DCA43B-A02B-CA44-B25B-48A974E74939}" destId="{4F9F79A2-8BD1-DC4C-98D1-7B4CE69E4770}" srcOrd="2" destOrd="0" presId="urn:microsoft.com/office/officeart/2005/8/layout/vList2"/>
    <dgm:cxn modelId="{312BD018-E9DD-DA4F-9AC1-F4838638AC4B}" type="presParOf" srcId="{42DCA43B-A02B-CA44-B25B-48A974E74939}" destId="{35FE0A76-6043-C640-8B7F-3486C8D4840C}" srcOrd="3" destOrd="0" presId="urn:microsoft.com/office/officeart/2005/8/layout/vList2"/>
    <dgm:cxn modelId="{19B62C7C-A881-1245-89A8-23551176A863}" type="presParOf" srcId="{42DCA43B-A02B-CA44-B25B-48A974E74939}" destId="{315A32D3-2409-104B-BDDF-BE16CEB384A5}" srcOrd="4" destOrd="0" presId="urn:microsoft.com/office/officeart/2005/8/layout/vList2"/>
    <dgm:cxn modelId="{7887DE36-3A02-E34A-849D-45736A62B7E7}" type="presParOf" srcId="{42DCA43B-A02B-CA44-B25B-48A974E74939}" destId="{8A20139F-51A2-D14D-92BF-40429117573E}" srcOrd="5" destOrd="0" presId="urn:microsoft.com/office/officeart/2005/8/layout/vList2"/>
    <dgm:cxn modelId="{B83E0955-B7DB-1440-BC78-D0F6D7FA60F6}" type="presParOf" srcId="{42DCA43B-A02B-CA44-B25B-48A974E74939}" destId="{633E7C74-9E25-F14E-83C8-1FA3842C8125}" srcOrd="6" destOrd="0" presId="urn:microsoft.com/office/officeart/2005/8/layout/vList2"/>
    <dgm:cxn modelId="{189106FA-FA91-0A40-81BB-4F78FB0C0D85}" type="presParOf" srcId="{42DCA43B-A02B-CA44-B25B-48A974E74939}" destId="{43212DF8-3EAF-8543-ADC2-FC0CF749AEE0}" srcOrd="7" destOrd="0" presId="urn:microsoft.com/office/officeart/2005/8/layout/vList2"/>
    <dgm:cxn modelId="{B22957A4-125D-C14D-9FC1-29E47D6886BB}" type="presParOf" srcId="{42DCA43B-A02B-CA44-B25B-48A974E74939}" destId="{BF85891B-6255-0047-9427-678FA066CB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6B0C6-70D2-4088-B98B-CF61F0D700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756B31-476B-45A3-8686-175A5FE2FEC1}">
      <dgm:prSet/>
      <dgm:spPr/>
      <dgm:t>
        <a:bodyPr/>
        <a:lstStyle/>
        <a:p>
          <a:r>
            <a:rPr lang="en-US"/>
            <a:t>Primitive Types: byte, short, int, long, float, double, char, Boolean, String</a:t>
          </a:r>
        </a:p>
      </dgm:t>
    </dgm:pt>
    <dgm:pt modelId="{7E23DB36-6232-4B6C-9FC8-339B8AAD9A1F}" type="parTrans" cxnId="{C2BFB6D9-F1FF-4BF9-AB25-5D6373ED0368}">
      <dgm:prSet/>
      <dgm:spPr/>
      <dgm:t>
        <a:bodyPr/>
        <a:lstStyle/>
        <a:p>
          <a:endParaRPr lang="en-US"/>
        </a:p>
      </dgm:t>
    </dgm:pt>
    <dgm:pt modelId="{30A88A2D-743F-4A7A-B743-0F3671FBAB78}" type="sibTrans" cxnId="{C2BFB6D9-F1FF-4BF9-AB25-5D6373ED0368}">
      <dgm:prSet/>
      <dgm:spPr/>
      <dgm:t>
        <a:bodyPr/>
        <a:lstStyle/>
        <a:p>
          <a:endParaRPr lang="en-US"/>
        </a:p>
      </dgm:t>
    </dgm:pt>
    <dgm:pt modelId="{A280CBD2-DCAB-4562-9521-559C8C3FAA69}">
      <dgm:prSet/>
      <dgm:spPr/>
      <dgm:t>
        <a:bodyPr/>
        <a:lstStyle/>
        <a:p>
          <a:r>
            <a:rPr lang="en-US"/>
            <a:t>Object Types:</a:t>
          </a:r>
        </a:p>
      </dgm:t>
    </dgm:pt>
    <dgm:pt modelId="{CD86E68F-72CA-4878-AD3B-CBADD61EC1CA}" type="parTrans" cxnId="{0F9F34F1-D6CE-49E5-A801-775641F90DB3}">
      <dgm:prSet/>
      <dgm:spPr/>
      <dgm:t>
        <a:bodyPr/>
        <a:lstStyle/>
        <a:p>
          <a:endParaRPr lang="en-US"/>
        </a:p>
      </dgm:t>
    </dgm:pt>
    <dgm:pt modelId="{0500F06E-D6CE-422C-9DBD-7D6DA3B95A95}" type="sibTrans" cxnId="{0F9F34F1-D6CE-49E5-A801-775641F90DB3}">
      <dgm:prSet/>
      <dgm:spPr/>
      <dgm:t>
        <a:bodyPr/>
        <a:lstStyle/>
        <a:p>
          <a:endParaRPr lang="en-US"/>
        </a:p>
      </dgm:t>
    </dgm:pt>
    <dgm:pt modelId="{F6C3F787-06E8-40B2-83DA-03F0E45DE251}">
      <dgm:prSet/>
      <dgm:spPr/>
      <dgm:t>
        <a:bodyPr/>
        <a:lstStyle/>
        <a:p>
          <a:r>
            <a:rPr lang="en-US"/>
            <a:t>Java.lang: Byte, Short, Integer, Long, Float, Double</a:t>
          </a:r>
        </a:p>
      </dgm:t>
    </dgm:pt>
    <dgm:pt modelId="{EE6DF1D8-89F2-4800-A4AD-3D7AF289F9C1}" type="parTrans" cxnId="{0323FC93-5C27-46EB-94C3-9A05C22DE95A}">
      <dgm:prSet/>
      <dgm:spPr/>
      <dgm:t>
        <a:bodyPr/>
        <a:lstStyle/>
        <a:p>
          <a:endParaRPr lang="en-US"/>
        </a:p>
      </dgm:t>
    </dgm:pt>
    <dgm:pt modelId="{1A5B2C95-AFE9-4256-8D10-B52871C16031}" type="sibTrans" cxnId="{0323FC93-5C27-46EB-94C3-9A05C22DE95A}">
      <dgm:prSet/>
      <dgm:spPr/>
      <dgm:t>
        <a:bodyPr/>
        <a:lstStyle/>
        <a:p>
          <a:endParaRPr lang="en-US"/>
        </a:p>
      </dgm:t>
    </dgm:pt>
    <dgm:pt modelId="{0E7A475D-3EB0-4427-935C-D1F15FD51208}">
      <dgm:prSet/>
      <dgm:spPr/>
      <dgm:t>
        <a:bodyPr/>
        <a:lstStyle/>
        <a:p>
          <a:r>
            <a:rPr lang="en-US"/>
            <a:t>Java.math: BigInteger, BigDecimal</a:t>
          </a:r>
        </a:p>
      </dgm:t>
    </dgm:pt>
    <dgm:pt modelId="{7044650C-2F61-4010-9D9E-DCF3EF7F98CF}" type="parTrans" cxnId="{76DCA9BB-124F-4B1A-841B-B8CB6A07E827}">
      <dgm:prSet/>
      <dgm:spPr/>
      <dgm:t>
        <a:bodyPr/>
        <a:lstStyle/>
        <a:p>
          <a:endParaRPr lang="en-US"/>
        </a:p>
      </dgm:t>
    </dgm:pt>
    <dgm:pt modelId="{587455CB-22AD-458A-AFD2-B6B53D580437}" type="sibTrans" cxnId="{76DCA9BB-124F-4B1A-841B-B8CB6A07E827}">
      <dgm:prSet/>
      <dgm:spPr/>
      <dgm:t>
        <a:bodyPr/>
        <a:lstStyle/>
        <a:p>
          <a:endParaRPr lang="en-US"/>
        </a:p>
      </dgm:t>
    </dgm:pt>
    <dgm:pt modelId="{D4BD56C4-5E03-1142-9AE6-401E50A75947}" type="pres">
      <dgm:prSet presAssocID="{E2F6B0C6-70D2-4088-B98B-CF61F0D700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8E6EF8-40C5-4641-9676-92E3D50E09A1}" type="pres">
      <dgm:prSet presAssocID="{4D756B31-476B-45A3-8686-175A5FE2FEC1}" presName="hierRoot1" presStyleCnt="0">
        <dgm:presLayoutVars>
          <dgm:hierBranch val="init"/>
        </dgm:presLayoutVars>
      </dgm:prSet>
      <dgm:spPr/>
    </dgm:pt>
    <dgm:pt modelId="{01582F7B-BB99-5C40-A836-E66A2BCE8F2E}" type="pres">
      <dgm:prSet presAssocID="{4D756B31-476B-45A3-8686-175A5FE2FEC1}" presName="rootComposite1" presStyleCnt="0"/>
      <dgm:spPr/>
    </dgm:pt>
    <dgm:pt modelId="{102C9CDB-602C-0140-AB00-9CD5577B4515}" type="pres">
      <dgm:prSet presAssocID="{4D756B31-476B-45A3-8686-175A5FE2FEC1}" presName="rootText1" presStyleLbl="node0" presStyleIdx="0" presStyleCnt="2">
        <dgm:presLayoutVars>
          <dgm:chPref val="3"/>
        </dgm:presLayoutVars>
      </dgm:prSet>
      <dgm:spPr/>
    </dgm:pt>
    <dgm:pt modelId="{7CD7C5DC-925A-F74A-8BD4-5004DC82D10E}" type="pres">
      <dgm:prSet presAssocID="{4D756B31-476B-45A3-8686-175A5FE2FEC1}" presName="rootConnector1" presStyleLbl="node1" presStyleIdx="0" presStyleCnt="0"/>
      <dgm:spPr/>
    </dgm:pt>
    <dgm:pt modelId="{C8305027-8E88-A748-9B39-A7D7191F5484}" type="pres">
      <dgm:prSet presAssocID="{4D756B31-476B-45A3-8686-175A5FE2FEC1}" presName="hierChild2" presStyleCnt="0"/>
      <dgm:spPr/>
    </dgm:pt>
    <dgm:pt modelId="{1F6F6679-0FE3-2741-9D47-47370989AB03}" type="pres">
      <dgm:prSet presAssocID="{4D756B31-476B-45A3-8686-175A5FE2FEC1}" presName="hierChild3" presStyleCnt="0"/>
      <dgm:spPr/>
    </dgm:pt>
    <dgm:pt modelId="{47790645-4578-CB42-9CC1-D67340EA0149}" type="pres">
      <dgm:prSet presAssocID="{A280CBD2-DCAB-4562-9521-559C8C3FAA69}" presName="hierRoot1" presStyleCnt="0">
        <dgm:presLayoutVars>
          <dgm:hierBranch val="init"/>
        </dgm:presLayoutVars>
      </dgm:prSet>
      <dgm:spPr/>
    </dgm:pt>
    <dgm:pt modelId="{43BEA586-B16D-0E4B-A23D-E1DFB5A150FB}" type="pres">
      <dgm:prSet presAssocID="{A280CBD2-DCAB-4562-9521-559C8C3FAA69}" presName="rootComposite1" presStyleCnt="0"/>
      <dgm:spPr/>
    </dgm:pt>
    <dgm:pt modelId="{480A79E4-2F8D-974C-A8AB-F3733ADAAF64}" type="pres">
      <dgm:prSet presAssocID="{A280CBD2-DCAB-4562-9521-559C8C3FAA69}" presName="rootText1" presStyleLbl="node0" presStyleIdx="1" presStyleCnt="2">
        <dgm:presLayoutVars>
          <dgm:chPref val="3"/>
        </dgm:presLayoutVars>
      </dgm:prSet>
      <dgm:spPr/>
    </dgm:pt>
    <dgm:pt modelId="{7E1A0AA0-88B9-B944-9D9C-0679395818A0}" type="pres">
      <dgm:prSet presAssocID="{A280CBD2-DCAB-4562-9521-559C8C3FAA69}" presName="rootConnector1" presStyleLbl="node1" presStyleIdx="0" presStyleCnt="0"/>
      <dgm:spPr/>
    </dgm:pt>
    <dgm:pt modelId="{5141E620-6AB9-0E4C-A6F8-002F8F7EA15F}" type="pres">
      <dgm:prSet presAssocID="{A280CBD2-DCAB-4562-9521-559C8C3FAA69}" presName="hierChild2" presStyleCnt="0"/>
      <dgm:spPr/>
    </dgm:pt>
    <dgm:pt modelId="{E79D9B94-3E05-8C49-AE9E-3E34A9D00A17}" type="pres">
      <dgm:prSet presAssocID="{EE6DF1D8-89F2-4800-A4AD-3D7AF289F9C1}" presName="Name64" presStyleLbl="parChTrans1D2" presStyleIdx="0" presStyleCnt="2"/>
      <dgm:spPr/>
    </dgm:pt>
    <dgm:pt modelId="{7707CE8B-944F-7C4E-88AB-192D786D556D}" type="pres">
      <dgm:prSet presAssocID="{F6C3F787-06E8-40B2-83DA-03F0E45DE251}" presName="hierRoot2" presStyleCnt="0">
        <dgm:presLayoutVars>
          <dgm:hierBranch val="init"/>
        </dgm:presLayoutVars>
      </dgm:prSet>
      <dgm:spPr/>
    </dgm:pt>
    <dgm:pt modelId="{D0A04CB0-1DEB-D244-BC9C-6D43610CF2BD}" type="pres">
      <dgm:prSet presAssocID="{F6C3F787-06E8-40B2-83DA-03F0E45DE251}" presName="rootComposite" presStyleCnt="0"/>
      <dgm:spPr/>
    </dgm:pt>
    <dgm:pt modelId="{D5279D20-92E0-0648-9904-73652E40D8B9}" type="pres">
      <dgm:prSet presAssocID="{F6C3F787-06E8-40B2-83DA-03F0E45DE251}" presName="rootText" presStyleLbl="node2" presStyleIdx="0" presStyleCnt="2">
        <dgm:presLayoutVars>
          <dgm:chPref val="3"/>
        </dgm:presLayoutVars>
      </dgm:prSet>
      <dgm:spPr/>
    </dgm:pt>
    <dgm:pt modelId="{0FFAA2B4-0244-3343-8545-A6CFD5447492}" type="pres">
      <dgm:prSet presAssocID="{F6C3F787-06E8-40B2-83DA-03F0E45DE251}" presName="rootConnector" presStyleLbl="node2" presStyleIdx="0" presStyleCnt="2"/>
      <dgm:spPr/>
    </dgm:pt>
    <dgm:pt modelId="{C75A6E33-A0B9-D145-91D7-E8E75C313FAE}" type="pres">
      <dgm:prSet presAssocID="{F6C3F787-06E8-40B2-83DA-03F0E45DE251}" presName="hierChild4" presStyleCnt="0"/>
      <dgm:spPr/>
    </dgm:pt>
    <dgm:pt modelId="{620E4C9D-4E2C-184B-B75E-EE2A3FF5C9B7}" type="pres">
      <dgm:prSet presAssocID="{F6C3F787-06E8-40B2-83DA-03F0E45DE251}" presName="hierChild5" presStyleCnt="0"/>
      <dgm:spPr/>
    </dgm:pt>
    <dgm:pt modelId="{E8D1607B-C399-8342-AE85-9E5E93E5B953}" type="pres">
      <dgm:prSet presAssocID="{7044650C-2F61-4010-9D9E-DCF3EF7F98CF}" presName="Name64" presStyleLbl="parChTrans1D2" presStyleIdx="1" presStyleCnt="2"/>
      <dgm:spPr/>
    </dgm:pt>
    <dgm:pt modelId="{1E21E135-8F37-784E-AFB3-1C7FCA4EEAA8}" type="pres">
      <dgm:prSet presAssocID="{0E7A475D-3EB0-4427-935C-D1F15FD51208}" presName="hierRoot2" presStyleCnt="0">
        <dgm:presLayoutVars>
          <dgm:hierBranch val="init"/>
        </dgm:presLayoutVars>
      </dgm:prSet>
      <dgm:spPr/>
    </dgm:pt>
    <dgm:pt modelId="{4E411B23-47F2-8D4D-B53A-EA575216E697}" type="pres">
      <dgm:prSet presAssocID="{0E7A475D-3EB0-4427-935C-D1F15FD51208}" presName="rootComposite" presStyleCnt="0"/>
      <dgm:spPr/>
    </dgm:pt>
    <dgm:pt modelId="{F67EA07A-ACC8-F843-A1D5-938C5B99A063}" type="pres">
      <dgm:prSet presAssocID="{0E7A475D-3EB0-4427-935C-D1F15FD51208}" presName="rootText" presStyleLbl="node2" presStyleIdx="1" presStyleCnt="2">
        <dgm:presLayoutVars>
          <dgm:chPref val="3"/>
        </dgm:presLayoutVars>
      </dgm:prSet>
      <dgm:spPr/>
    </dgm:pt>
    <dgm:pt modelId="{96DF4DD3-5102-614A-A3E5-B17A6C35136A}" type="pres">
      <dgm:prSet presAssocID="{0E7A475D-3EB0-4427-935C-D1F15FD51208}" presName="rootConnector" presStyleLbl="node2" presStyleIdx="1" presStyleCnt="2"/>
      <dgm:spPr/>
    </dgm:pt>
    <dgm:pt modelId="{7438144E-BE44-344D-8333-3EBC9F9E1DD7}" type="pres">
      <dgm:prSet presAssocID="{0E7A475D-3EB0-4427-935C-D1F15FD51208}" presName="hierChild4" presStyleCnt="0"/>
      <dgm:spPr/>
    </dgm:pt>
    <dgm:pt modelId="{116DBC35-ED37-1C40-8E39-1322C8BE9333}" type="pres">
      <dgm:prSet presAssocID="{0E7A475D-3EB0-4427-935C-D1F15FD51208}" presName="hierChild5" presStyleCnt="0"/>
      <dgm:spPr/>
    </dgm:pt>
    <dgm:pt modelId="{757F21CC-6FCB-D749-B8AE-5D56E3203B95}" type="pres">
      <dgm:prSet presAssocID="{A280CBD2-DCAB-4562-9521-559C8C3FAA69}" presName="hierChild3" presStyleCnt="0"/>
      <dgm:spPr/>
    </dgm:pt>
  </dgm:ptLst>
  <dgm:cxnLst>
    <dgm:cxn modelId="{D753AB18-4126-164E-8905-FDAD203FF861}" type="presOf" srcId="{0E7A475D-3EB0-4427-935C-D1F15FD51208}" destId="{F67EA07A-ACC8-F843-A1D5-938C5B99A063}" srcOrd="0" destOrd="0" presId="urn:microsoft.com/office/officeart/2009/3/layout/HorizontalOrganizationChart"/>
    <dgm:cxn modelId="{4652EF37-6D36-1341-A006-5C38D5BA57E0}" type="presOf" srcId="{A280CBD2-DCAB-4562-9521-559C8C3FAA69}" destId="{7E1A0AA0-88B9-B944-9D9C-0679395818A0}" srcOrd="1" destOrd="0" presId="urn:microsoft.com/office/officeart/2009/3/layout/HorizontalOrganizationChart"/>
    <dgm:cxn modelId="{B6E0373B-7D33-DA4A-9DD2-AEA05CD86623}" type="presOf" srcId="{EE6DF1D8-89F2-4800-A4AD-3D7AF289F9C1}" destId="{E79D9B94-3E05-8C49-AE9E-3E34A9D00A17}" srcOrd="0" destOrd="0" presId="urn:microsoft.com/office/officeart/2009/3/layout/HorizontalOrganizationChart"/>
    <dgm:cxn modelId="{EBC9173C-4B1E-C54C-9709-F8685F114E59}" type="presOf" srcId="{4D756B31-476B-45A3-8686-175A5FE2FEC1}" destId="{7CD7C5DC-925A-F74A-8BD4-5004DC82D10E}" srcOrd="1" destOrd="0" presId="urn:microsoft.com/office/officeart/2009/3/layout/HorizontalOrganizationChart"/>
    <dgm:cxn modelId="{8A0E173F-5059-9D41-9241-A256995D157A}" type="presOf" srcId="{4D756B31-476B-45A3-8686-175A5FE2FEC1}" destId="{102C9CDB-602C-0140-AB00-9CD5577B4515}" srcOrd="0" destOrd="0" presId="urn:microsoft.com/office/officeart/2009/3/layout/HorizontalOrganizationChart"/>
    <dgm:cxn modelId="{F761C775-4439-8F4E-820B-AB5C0D001479}" type="presOf" srcId="{F6C3F787-06E8-40B2-83DA-03F0E45DE251}" destId="{0FFAA2B4-0244-3343-8545-A6CFD5447492}" srcOrd="1" destOrd="0" presId="urn:microsoft.com/office/officeart/2009/3/layout/HorizontalOrganizationChart"/>
    <dgm:cxn modelId="{6ADFD192-D108-8742-AEB0-27DB18B23E0F}" type="presOf" srcId="{0E7A475D-3EB0-4427-935C-D1F15FD51208}" destId="{96DF4DD3-5102-614A-A3E5-B17A6C35136A}" srcOrd="1" destOrd="0" presId="urn:microsoft.com/office/officeart/2009/3/layout/HorizontalOrganizationChart"/>
    <dgm:cxn modelId="{0323FC93-5C27-46EB-94C3-9A05C22DE95A}" srcId="{A280CBD2-DCAB-4562-9521-559C8C3FAA69}" destId="{F6C3F787-06E8-40B2-83DA-03F0E45DE251}" srcOrd="0" destOrd="0" parTransId="{EE6DF1D8-89F2-4800-A4AD-3D7AF289F9C1}" sibTransId="{1A5B2C95-AFE9-4256-8D10-B52871C16031}"/>
    <dgm:cxn modelId="{EA04CDB9-D471-FC43-9180-9EE04B335C8E}" type="presOf" srcId="{F6C3F787-06E8-40B2-83DA-03F0E45DE251}" destId="{D5279D20-92E0-0648-9904-73652E40D8B9}" srcOrd="0" destOrd="0" presId="urn:microsoft.com/office/officeart/2009/3/layout/HorizontalOrganizationChart"/>
    <dgm:cxn modelId="{76DCA9BB-124F-4B1A-841B-B8CB6A07E827}" srcId="{A280CBD2-DCAB-4562-9521-559C8C3FAA69}" destId="{0E7A475D-3EB0-4427-935C-D1F15FD51208}" srcOrd="1" destOrd="0" parTransId="{7044650C-2F61-4010-9D9E-DCF3EF7F98CF}" sibTransId="{587455CB-22AD-458A-AFD2-B6B53D580437}"/>
    <dgm:cxn modelId="{7F3554D0-B9DA-344B-9737-9A8AFC30AAD5}" type="presOf" srcId="{7044650C-2F61-4010-9D9E-DCF3EF7F98CF}" destId="{E8D1607B-C399-8342-AE85-9E5E93E5B953}" srcOrd="0" destOrd="0" presId="urn:microsoft.com/office/officeart/2009/3/layout/HorizontalOrganizationChart"/>
    <dgm:cxn modelId="{BE70BED2-6E17-D440-9E7B-FD7867018E8F}" type="presOf" srcId="{E2F6B0C6-70D2-4088-B98B-CF61F0D70039}" destId="{D4BD56C4-5E03-1142-9AE6-401E50A75947}" srcOrd="0" destOrd="0" presId="urn:microsoft.com/office/officeart/2009/3/layout/HorizontalOrganizationChart"/>
    <dgm:cxn modelId="{C2BFB6D9-F1FF-4BF9-AB25-5D6373ED0368}" srcId="{E2F6B0C6-70D2-4088-B98B-CF61F0D70039}" destId="{4D756B31-476B-45A3-8686-175A5FE2FEC1}" srcOrd="0" destOrd="0" parTransId="{7E23DB36-6232-4B6C-9FC8-339B8AAD9A1F}" sibTransId="{30A88A2D-743F-4A7A-B743-0F3671FBAB78}"/>
    <dgm:cxn modelId="{0F9F34F1-D6CE-49E5-A801-775641F90DB3}" srcId="{E2F6B0C6-70D2-4088-B98B-CF61F0D70039}" destId="{A280CBD2-DCAB-4562-9521-559C8C3FAA69}" srcOrd="1" destOrd="0" parTransId="{CD86E68F-72CA-4878-AD3B-CBADD61EC1CA}" sibTransId="{0500F06E-D6CE-422C-9DBD-7D6DA3B95A95}"/>
    <dgm:cxn modelId="{98D414FB-FE5E-1E48-9794-0129A6CF4668}" type="presOf" srcId="{A280CBD2-DCAB-4562-9521-559C8C3FAA69}" destId="{480A79E4-2F8D-974C-A8AB-F3733ADAAF64}" srcOrd="0" destOrd="0" presId="urn:microsoft.com/office/officeart/2009/3/layout/HorizontalOrganizationChart"/>
    <dgm:cxn modelId="{B446EDD4-3481-2449-94C0-9FED9A127767}" type="presParOf" srcId="{D4BD56C4-5E03-1142-9AE6-401E50A75947}" destId="{2D8E6EF8-40C5-4641-9676-92E3D50E09A1}" srcOrd="0" destOrd="0" presId="urn:microsoft.com/office/officeart/2009/3/layout/HorizontalOrganizationChart"/>
    <dgm:cxn modelId="{54101633-52E2-B54A-AB26-4720DF0DA62B}" type="presParOf" srcId="{2D8E6EF8-40C5-4641-9676-92E3D50E09A1}" destId="{01582F7B-BB99-5C40-A836-E66A2BCE8F2E}" srcOrd="0" destOrd="0" presId="urn:microsoft.com/office/officeart/2009/3/layout/HorizontalOrganizationChart"/>
    <dgm:cxn modelId="{46517D53-6142-A444-AD76-50C0B563BD9E}" type="presParOf" srcId="{01582F7B-BB99-5C40-A836-E66A2BCE8F2E}" destId="{102C9CDB-602C-0140-AB00-9CD5577B4515}" srcOrd="0" destOrd="0" presId="urn:microsoft.com/office/officeart/2009/3/layout/HorizontalOrganizationChart"/>
    <dgm:cxn modelId="{D7EF337C-BBF0-0C49-883A-AD707CF61F09}" type="presParOf" srcId="{01582F7B-BB99-5C40-A836-E66A2BCE8F2E}" destId="{7CD7C5DC-925A-F74A-8BD4-5004DC82D10E}" srcOrd="1" destOrd="0" presId="urn:microsoft.com/office/officeart/2009/3/layout/HorizontalOrganizationChart"/>
    <dgm:cxn modelId="{3D245275-FBC9-0D4C-AD5B-DBC83DC5DBF2}" type="presParOf" srcId="{2D8E6EF8-40C5-4641-9676-92E3D50E09A1}" destId="{C8305027-8E88-A748-9B39-A7D7191F5484}" srcOrd="1" destOrd="0" presId="urn:microsoft.com/office/officeart/2009/3/layout/HorizontalOrganizationChart"/>
    <dgm:cxn modelId="{ED947C0E-0192-B443-820E-A089B0EF35DE}" type="presParOf" srcId="{2D8E6EF8-40C5-4641-9676-92E3D50E09A1}" destId="{1F6F6679-0FE3-2741-9D47-47370989AB03}" srcOrd="2" destOrd="0" presId="urn:microsoft.com/office/officeart/2009/3/layout/HorizontalOrganizationChart"/>
    <dgm:cxn modelId="{6C1299FB-D0FD-F043-9424-F9BF325C970D}" type="presParOf" srcId="{D4BD56C4-5E03-1142-9AE6-401E50A75947}" destId="{47790645-4578-CB42-9CC1-D67340EA0149}" srcOrd="1" destOrd="0" presId="urn:microsoft.com/office/officeart/2009/3/layout/HorizontalOrganizationChart"/>
    <dgm:cxn modelId="{966AAB13-DFB3-4F44-8B94-D822152CC675}" type="presParOf" srcId="{47790645-4578-CB42-9CC1-D67340EA0149}" destId="{43BEA586-B16D-0E4B-A23D-E1DFB5A150FB}" srcOrd="0" destOrd="0" presId="urn:microsoft.com/office/officeart/2009/3/layout/HorizontalOrganizationChart"/>
    <dgm:cxn modelId="{91A94E3F-35AD-4947-A2E4-316CD7258657}" type="presParOf" srcId="{43BEA586-B16D-0E4B-A23D-E1DFB5A150FB}" destId="{480A79E4-2F8D-974C-A8AB-F3733ADAAF64}" srcOrd="0" destOrd="0" presId="urn:microsoft.com/office/officeart/2009/3/layout/HorizontalOrganizationChart"/>
    <dgm:cxn modelId="{BCFD8BB7-19BC-1C43-AC02-555FB72C13F0}" type="presParOf" srcId="{43BEA586-B16D-0E4B-A23D-E1DFB5A150FB}" destId="{7E1A0AA0-88B9-B944-9D9C-0679395818A0}" srcOrd="1" destOrd="0" presId="urn:microsoft.com/office/officeart/2009/3/layout/HorizontalOrganizationChart"/>
    <dgm:cxn modelId="{052E7244-F063-9343-9DF6-269753324019}" type="presParOf" srcId="{47790645-4578-CB42-9CC1-D67340EA0149}" destId="{5141E620-6AB9-0E4C-A6F8-002F8F7EA15F}" srcOrd="1" destOrd="0" presId="urn:microsoft.com/office/officeart/2009/3/layout/HorizontalOrganizationChart"/>
    <dgm:cxn modelId="{52076FC7-0CF1-6F48-9B61-4ABF62D09C40}" type="presParOf" srcId="{5141E620-6AB9-0E4C-A6F8-002F8F7EA15F}" destId="{E79D9B94-3E05-8C49-AE9E-3E34A9D00A17}" srcOrd="0" destOrd="0" presId="urn:microsoft.com/office/officeart/2009/3/layout/HorizontalOrganizationChart"/>
    <dgm:cxn modelId="{0D6FB03B-3280-6B43-BB48-68CC947F85EE}" type="presParOf" srcId="{5141E620-6AB9-0E4C-A6F8-002F8F7EA15F}" destId="{7707CE8B-944F-7C4E-88AB-192D786D556D}" srcOrd="1" destOrd="0" presId="urn:microsoft.com/office/officeart/2009/3/layout/HorizontalOrganizationChart"/>
    <dgm:cxn modelId="{8F8B015E-84AF-FA41-B7A5-3E9ED63CECF8}" type="presParOf" srcId="{7707CE8B-944F-7C4E-88AB-192D786D556D}" destId="{D0A04CB0-1DEB-D244-BC9C-6D43610CF2BD}" srcOrd="0" destOrd="0" presId="urn:microsoft.com/office/officeart/2009/3/layout/HorizontalOrganizationChart"/>
    <dgm:cxn modelId="{A771C2F2-8F6E-4649-94ED-735C3B25AAF9}" type="presParOf" srcId="{D0A04CB0-1DEB-D244-BC9C-6D43610CF2BD}" destId="{D5279D20-92E0-0648-9904-73652E40D8B9}" srcOrd="0" destOrd="0" presId="urn:microsoft.com/office/officeart/2009/3/layout/HorizontalOrganizationChart"/>
    <dgm:cxn modelId="{951C6919-D33C-004E-9BD6-AD36B72F559C}" type="presParOf" srcId="{D0A04CB0-1DEB-D244-BC9C-6D43610CF2BD}" destId="{0FFAA2B4-0244-3343-8545-A6CFD5447492}" srcOrd="1" destOrd="0" presId="urn:microsoft.com/office/officeart/2009/3/layout/HorizontalOrganizationChart"/>
    <dgm:cxn modelId="{2E1E038F-700E-A14A-BFBF-582DA0C75C75}" type="presParOf" srcId="{7707CE8B-944F-7C4E-88AB-192D786D556D}" destId="{C75A6E33-A0B9-D145-91D7-E8E75C313FAE}" srcOrd="1" destOrd="0" presId="urn:microsoft.com/office/officeart/2009/3/layout/HorizontalOrganizationChart"/>
    <dgm:cxn modelId="{040C69AC-28E7-7E4B-8AC8-EB010A8BB9A6}" type="presParOf" srcId="{7707CE8B-944F-7C4E-88AB-192D786D556D}" destId="{620E4C9D-4E2C-184B-B75E-EE2A3FF5C9B7}" srcOrd="2" destOrd="0" presId="urn:microsoft.com/office/officeart/2009/3/layout/HorizontalOrganizationChart"/>
    <dgm:cxn modelId="{35DA64EB-C9CA-D041-B9FA-986CA0816B6C}" type="presParOf" srcId="{5141E620-6AB9-0E4C-A6F8-002F8F7EA15F}" destId="{E8D1607B-C399-8342-AE85-9E5E93E5B953}" srcOrd="2" destOrd="0" presId="urn:microsoft.com/office/officeart/2009/3/layout/HorizontalOrganizationChart"/>
    <dgm:cxn modelId="{0127C19F-1E69-184D-898C-3FBA640AA785}" type="presParOf" srcId="{5141E620-6AB9-0E4C-A6F8-002F8F7EA15F}" destId="{1E21E135-8F37-784E-AFB3-1C7FCA4EEAA8}" srcOrd="3" destOrd="0" presId="urn:microsoft.com/office/officeart/2009/3/layout/HorizontalOrganizationChart"/>
    <dgm:cxn modelId="{F7F3DBDA-0392-7B49-BA0B-19D249750199}" type="presParOf" srcId="{1E21E135-8F37-784E-AFB3-1C7FCA4EEAA8}" destId="{4E411B23-47F2-8D4D-B53A-EA575216E697}" srcOrd="0" destOrd="0" presId="urn:microsoft.com/office/officeart/2009/3/layout/HorizontalOrganizationChart"/>
    <dgm:cxn modelId="{04198672-8229-1B4F-AED2-4ABB41407590}" type="presParOf" srcId="{4E411B23-47F2-8D4D-B53A-EA575216E697}" destId="{F67EA07A-ACC8-F843-A1D5-938C5B99A063}" srcOrd="0" destOrd="0" presId="urn:microsoft.com/office/officeart/2009/3/layout/HorizontalOrganizationChart"/>
    <dgm:cxn modelId="{F3EAA50D-C7F3-0141-9CAB-06B6AFA4E612}" type="presParOf" srcId="{4E411B23-47F2-8D4D-B53A-EA575216E697}" destId="{96DF4DD3-5102-614A-A3E5-B17A6C35136A}" srcOrd="1" destOrd="0" presId="urn:microsoft.com/office/officeart/2009/3/layout/HorizontalOrganizationChart"/>
    <dgm:cxn modelId="{97021E70-44EB-744B-8ED0-BE90C70F05D0}" type="presParOf" srcId="{1E21E135-8F37-784E-AFB3-1C7FCA4EEAA8}" destId="{7438144E-BE44-344D-8333-3EBC9F9E1DD7}" srcOrd="1" destOrd="0" presId="urn:microsoft.com/office/officeart/2009/3/layout/HorizontalOrganizationChart"/>
    <dgm:cxn modelId="{789608DF-C60D-AC4A-99E5-602C94FE12D6}" type="presParOf" srcId="{1E21E135-8F37-784E-AFB3-1C7FCA4EEAA8}" destId="{116DBC35-ED37-1C40-8E39-1322C8BE9333}" srcOrd="2" destOrd="0" presId="urn:microsoft.com/office/officeart/2009/3/layout/HorizontalOrganizationChart"/>
    <dgm:cxn modelId="{7AD7C0BB-A4F9-F345-9A1C-CC87A7D29889}" type="presParOf" srcId="{47790645-4578-CB42-9CC1-D67340EA0149}" destId="{757F21CC-6FCB-D749-B8AE-5D56E3203B9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4951C-CEE2-4BDC-B18E-1931A824E4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77488-6B7D-4859-B92C-FA8020235963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Command pattern</a:t>
          </a:r>
          <a:endParaRPr lang="en-US" dirty="0"/>
        </a:p>
      </dgm:t>
    </dgm:pt>
    <dgm:pt modelId="{DFB543BE-F42B-41BF-8C07-F5327A548D32}" type="parTrans" cxnId="{543FF2E0-C58C-4BEC-860E-B8B4E86D6969}">
      <dgm:prSet/>
      <dgm:spPr/>
      <dgm:t>
        <a:bodyPr/>
        <a:lstStyle/>
        <a:p>
          <a:endParaRPr lang="en-US"/>
        </a:p>
      </dgm:t>
    </dgm:pt>
    <dgm:pt modelId="{E44B4942-2C07-449C-9D5E-9965AB1FD0AD}" type="sibTrans" cxnId="{543FF2E0-C58C-4BEC-860E-B8B4E86D6969}">
      <dgm:prSet/>
      <dgm:spPr/>
      <dgm:t>
        <a:bodyPr/>
        <a:lstStyle/>
        <a:p>
          <a:endParaRPr lang="en-US"/>
        </a:p>
      </dgm:t>
    </dgm:pt>
    <dgm:pt modelId="{4091F941-64FB-40B2-8673-3F58D1CCFC04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Execute Around pattern</a:t>
          </a:r>
          <a:endParaRPr lang="en-US" dirty="0"/>
        </a:p>
      </dgm:t>
    </dgm:pt>
    <dgm:pt modelId="{9683A14A-2337-4756-8F01-FB5C30C81CB3}" type="parTrans" cxnId="{D326918F-0F47-4ADF-8D8C-4FCFCE8FD0A2}">
      <dgm:prSet/>
      <dgm:spPr/>
      <dgm:t>
        <a:bodyPr/>
        <a:lstStyle/>
        <a:p>
          <a:endParaRPr lang="en-US"/>
        </a:p>
      </dgm:t>
    </dgm:pt>
    <dgm:pt modelId="{AB72DBBC-9838-4A73-B474-C31B7466AAA7}" type="sibTrans" cxnId="{D326918F-0F47-4ADF-8D8C-4FCFCE8FD0A2}">
      <dgm:prSet/>
      <dgm:spPr/>
      <dgm:t>
        <a:bodyPr/>
        <a:lstStyle/>
        <a:p>
          <a:endParaRPr lang="en-US"/>
        </a:p>
      </dgm:t>
    </dgm:pt>
    <dgm:pt modelId="{D7438CCD-BEBB-48D8-A14A-FFA64A4EAB77}">
      <dgm:prSet/>
      <dgm:spPr>
        <a:solidFill>
          <a:schemeClr val="accent2"/>
        </a:solidFill>
      </dgm:spPr>
      <dgm:t>
        <a:bodyPr/>
        <a:lstStyle/>
        <a:p>
          <a:r>
            <a:rPr lang="en-IN" dirty="0" err="1"/>
            <a:t>Memoization</a:t>
          </a:r>
          <a:endParaRPr lang="en-US" dirty="0"/>
        </a:p>
      </dgm:t>
    </dgm:pt>
    <dgm:pt modelId="{19DFF386-8B9B-451D-9727-581B82D3C3EF}" type="parTrans" cxnId="{333A8E54-2A56-462A-BCBA-CAE4C3BC39D0}">
      <dgm:prSet/>
      <dgm:spPr/>
      <dgm:t>
        <a:bodyPr/>
        <a:lstStyle/>
        <a:p>
          <a:endParaRPr lang="en-US"/>
        </a:p>
      </dgm:t>
    </dgm:pt>
    <dgm:pt modelId="{D62DDEE8-34C5-4183-B911-AD06A1D3CAB0}" type="sibTrans" cxnId="{333A8E54-2A56-462A-BCBA-CAE4C3BC39D0}">
      <dgm:prSet/>
      <dgm:spPr/>
      <dgm:t>
        <a:bodyPr/>
        <a:lstStyle/>
        <a:p>
          <a:endParaRPr lang="en-US"/>
        </a:p>
      </dgm:t>
    </dgm:pt>
    <dgm:pt modelId="{7001D2E6-920F-43B5-87D3-B06F798F4F80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Collect - map operation</a:t>
          </a:r>
          <a:endParaRPr lang="en-US" dirty="0"/>
        </a:p>
      </dgm:t>
    </dgm:pt>
    <dgm:pt modelId="{5BBB5AE6-0E60-4DCB-995D-4D3858CB9F1C}" type="parTrans" cxnId="{0964461B-E8E5-4170-AA32-B5C89A84F930}">
      <dgm:prSet/>
      <dgm:spPr/>
      <dgm:t>
        <a:bodyPr/>
        <a:lstStyle/>
        <a:p>
          <a:endParaRPr lang="en-US"/>
        </a:p>
      </dgm:t>
    </dgm:pt>
    <dgm:pt modelId="{13DCC83F-A0A1-45AF-AFD3-58CC1E1D54DF}" type="sibTrans" cxnId="{0964461B-E8E5-4170-AA32-B5C89A84F930}">
      <dgm:prSet/>
      <dgm:spPr/>
      <dgm:t>
        <a:bodyPr/>
        <a:lstStyle/>
        <a:p>
          <a:endParaRPr lang="en-US"/>
        </a:p>
      </dgm:t>
    </dgm:pt>
    <dgm:pt modelId="{64A600AC-7842-43AF-BD1F-CD359E98D471}">
      <dgm:prSet/>
      <dgm:spPr>
        <a:solidFill>
          <a:schemeClr val="accent2"/>
        </a:solidFill>
      </dgm:spPr>
      <dgm:t>
        <a:bodyPr/>
        <a:lstStyle/>
        <a:p>
          <a:r>
            <a:rPr lang="en-IN"/>
            <a:t>Filter</a:t>
          </a:r>
          <a:endParaRPr lang="en-US"/>
        </a:p>
      </dgm:t>
    </dgm:pt>
    <dgm:pt modelId="{88D63BED-13ED-4EEE-BAD1-9FE1C5F8F706}" type="parTrans" cxnId="{66A46F7A-6962-42DC-8A00-D5652A76DB0E}">
      <dgm:prSet/>
      <dgm:spPr/>
      <dgm:t>
        <a:bodyPr/>
        <a:lstStyle/>
        <a:p>
          <a:endParaRPr lang="en-US"/>
        </a:p>
      </dgm:t>
    </dgm:pt>
    <dgm:pt modelId="{7EE7F8D2-3159-4D1E-A9E0-65CA0E955D1D}" type="sibTrans" cxnId="{66A46F7A-6962-42DC-8A00-D5652A76DB0E}">
      <dgm:prSet/>
      <dgm:spPr/>
      <dgm:t>
        <a:bodyPr/>
        <a:lstStyle/>
        <a:p>
          <a:endParaRPr lang="en-US"/>
        </a:p>
      </dgm:t>
    </dgm:pt>
    <dgm:pt modelId="{67DEF67F-BD0B-4259-B25F-EC404884EB99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Reduce</a:t>
          </a:r>
          <a:endParaRPr lang="en-US" dirty="0"/>
        </a:p>
      </dgm:t>
    </dgm:pt>
    <dgm:pt modelId="{A0421250-DF44-4E5D-A272-79B7E6DA60DF}" type="parTrans" cxnId="{5F36D33E-5725-4EA2-BBE1-724AF9A5E929}">
      <dgm:prSet/>
      <dgm:spPr/>
      <dgm:t>
        <a:bodyPr/>
        <a:lstStyle/>
        <a:p>
          <a:endParaRPr lang="en-US"/>
        </a:p>
      </dgm:t>
    </dgm:pt>
    <dgm:pt modelId="{2BD6C2D8-4FAF-44D4-8131-AAE7D9D08E91}" type="sibTrans" cxnId="{5F36D33E-5725-4EA2-BBE1-724AF9A5E929}">
      <dgm:prSet/>
      <dgm:spPr/>
      <dgm:t>
        <a:bodyPr/>
        <a:lstStyle/>
        <a:p>
          <a:endParaRPr lang="en-US"/>
        </a:p>
      </dgm:t>
    </dgm:pt>
    <dgm:pt modelId="{8A349D14-77C2-476D-A02A-8C37D999E47E}">
      <dgm:prSet/>
      <dgm:spPr>
        <a:solidFill>
          <a:schemeClr val="accent2"/>
        </a:solidFill>
      </dgm:spPr>
      <dgm:t>
        <a:bodyPr/>
        <a:lstStyle/>
        <a:p>
          <a:r>
            <a:rPr lang="en-IN" dirty="0"/>
            <a:t>Map filter reduce</a:t>
          </a:r>
          <a:endParaRPr lang="en-US" dirty="0"/>
        </a:p>
      </dgm:t>
    </dgm:pt>
    <dgm:pt modelId="{575A0660-B51F-409E-8FEA-C39B005C0F37}" type="parTrans" cxnId="{7E38220C-7B32-4DF4-B7C3-3358BA5B42E1}">
      <dgm:prSet/>
      <dgm:spPr/>
      <dgm:t>
        <a:bodyPr/>
        <a:lstStyle/>
        <a:p>
          <a:endParaRPr lang="en-US"/>
        </a:p>
      </dgm:t>
    </dgm:pt>
    <dgm:pt modelId="{78047B32-E0D9-41EC-B632-701A8B595E33}" type="sibTrans" cxnId="{7E38220C-7B32-4DF4-B7C3-3358BA5B42E1}">
      <dgm:prSet/>
      <dgm:spPr/>
      <dgm:t>
        <a:bodyPr/>
        <a:lstStyle/>
        <a:p>
          <a:endParaRPr lang="en-US"/>
        </a:p>
      </dgm:t>
    </dgm:pt>
    <dgm:pt modelId="{DBA69BF1-F30A-49B0-A36B-C48C06175375}">
      <dgm:prSet/>
      <dgm:spPr>
        <a:solidFill>
          <a:schemeClr val="accent2"/>
        </a:solidFill>
      </dgm:spPr>
      <dgm:t>
        <a:bodyPr/>
        <a:lstStyle/>
        <a:p>
          <a:r>
            <a:rPr lang="en-IN"/>
            <a:t>Strategy pattern</a:t>
          </a:r>
          <a:endParaRPr lang="en-US"/>
        </a:p>
      </dgm:t>
    </dgm:pt>
    <dgm:pt modelId="{4BACB0C4-7BF5-42A6-9AF8-0CEF6F8860CF}" type="parTrans" cxnId="{2410C519-75F4-45F1-9AC8-4FDCC5C236C8}">
      <dgm:prSet/>
      <dgm:spPr/>
      <dgm:t>
        <a:bodyPr/>
        <a:lstStyle/>
        <a:p>
          <a:endParaRPr lang="en-US"/>
        </a:p>
      </dgm:t>
    </dgm:pt>
    <dgm:pt modelId="{8B820B89-9B9C-4DFB-9E8E-CD073CB5423F}" type="sibTrans" cxnId="{2410C519-75F4-45F1-9AC8-4FDCC5C236C8}">
      <dgm:prSet/>
      <dgm:spPr/>
      <dgm:t>
        <a:bodyPr/>
        <a:lstStyle/>
        <a:p>
          <a:endParaRPr lang="en-US"/>
        </a:p>
      </dgm:t>
    </dgm:pt>
    <dgm:pt modelId="{99F4B1AB-CF2F-CE44-B1F6-9A6D59795BAF}" type="pres">
      <dgm:prSet presAssocID="{BAA4951C-CEE2-4BDC-B18E-1931A824E4B0}" presName="diagram" presStyleCnt="0">
        <dgm:presLayoutVars>
          <dgm:dir/>
          <dgm:resizeHandles val="exact"/>
        </dgm:presLayoutVars>
      </dgm:prSet>
      <dgm:spPr/>
    </dgm:pt>
    <dgm:pt modelId="{25EC5D55-1063-BB43-B0FA-C100AAE32E5A}" type="pres">
      <dgm:prSet presAssocID="{3D377488-6B7D-4859-B92C-FA8020235963}" presName="node" presStyleLbl="node1" presStyleIdx="0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591AB3F2-7F5C-724E-8425-EA928D403482}" type="pres">
      <dgm:prSet presAssocID="{E44B4942-2C07-449C-9D5E-9965AB1FD0AD}" presName="sibTrans" presStyleCnt="0"/>
      <dgm:spPr/>
    </dgm:pt>
    <dgm:pt modelId="{E5CF064C-96C1-8D42-8DA5-BAF13831AD61}" type="pres">
      <dgm:prSet presAssocID="{4091F941-64FB-40B2-8673-3F58D1CCFC04}" presName="node" presStyleLbl="node1" presStyleIdx="1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7511A3AA-5110-B440-8DB8-8EBFEF3C1DF2}" type="pres">
      <dgm:prSet presAssocID="{AB72DBBC-9838-4A73-B474-C31B7466AAA7}" presName="sibTrans" presStyleCnt="0"/>
      <dgm:spPr/>
    </dgm:pt>
    <dgm:pt modelId="{68C7835C-DD82-E747-82AD-8151290240F5}" type="pres">
      <dgm:prSet presAssocID="{D7438CCD-BEBB-48D8-A14A-FFA64A4EAB77}" presName="node" presStyleLbl="node1" presStyleIdx="2" presStyleCnt="8" custScaleY="100001">
        <dgm:presLayoutVars>
          <dgm:bulletEnabled val="1"/>
        </dgm:presLayoutVars>
      </dgm:prSet>
      <dgm:spPr>
        <a:prstGeom prst="roundRect">
          <a:avLst/>
        </a:prstGeom>
      </dgm:spPr>
    </dgm:pt>
    <dgm:pt modelId="{540DF5BB-C284-1E4D-A34C-2ADEE07B6561}" type="pres">
      <dgm:prSet presAssocID="{D62DDEE8-34C5-4183-B911-AD06A1D3CAB0}" presName="sibTrans" presStyleCnt="0"/>
      <dgm:spPr/>
    </dgm:pt>
    <dgm:pt modelId="{FC3BF1FE-C7A3-3641-A62E-2141970B54F1}" type="pres">
      <dgm:prSet presAssocID="{7001D2E6-920F-43B5-87D3-B06F798F4F80}" presName="node" presStyleLbl="node1" presStyleIdx="3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E3C81DAA-DEB2-B343-BE8E-B80D58CE7B3A}" type="pres">
      <dgm:prSet presAssocID="{13DCC83F-A0A1-45AF-AFD3-58CC1E1D54DF}" presName="sibTrans" presStyleCnt="0"/>
      <dgm:spPr/>
    </dgm:pt>
    <dgm:pt modelId="{D0E8678C-E660-0C4D-ADF6-7BE0F511050B}" type="pres">
      <dgm:prSet presAssocID="{64A600AC-7842-43AF-BD1F-CD359E98D471}" presName="node" presStyleLbl="node1" presStyleIdx="4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4AC75A00-5A07-7848-9620-012896802BF5}" type="pres">
      <dgm:prSet presAssocID="{7EE7F8D2-3159-4D1E-A9E0-65CA0E955D1D}" presName="sibTrans" presStyleCnt="0"/>
      <dgm:spPr/>
    </dgm:pt>
    <dgm:pt modelId="{F7D4E371-5D1A-EA44-8EAE-C895E50CC55B}" type="pres">
      <dgm:prSet presAssocID="{67DEF67F-BD0B-4259-B25F-EC404884EB99}" presName="node" presStyleLbl="node1" presStyleIdx="5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A3771672-0D47-3F4D-B51B-4D1ECA961D8E}" type="pres">
      <dgm:prSet presAssocID="{2BD6C2D8-4FAF-44D4-8131-AAE7D9D08E91}" presName="sibTrans" presStyleCnt="0"/>
      <dgm:spPr/>
    </dgm:pt>
    <dgm:pt modelId="{B8AF529D-9704-264E-9415-5ADC54F0F032}" type="pres">
      <dgm:prSet presAssocID="{8A349D14-77C2-476D-A02A-8C37D999E47E}" presName="node" presStyleLbl="node1" presStyleIdx="6" presStyleCnt="8">
        <dgm:presLayoutVars>
          <dgm:bulletEnabled val="1"/>
        </dgm:presLayoutVars>
      </dgm:prSet>
      <dgm:spPr>
        <a:prstGeom prst="roundRect">
          <a:avLst/>
        </a:prstGeom>
      </dgm:spPr>
    </dgm:pt>
    <dgm:pt modelId="{8CD04604-E303-564A-B2F1-C66BB4BEAE94}" type="pres">
      <dgm:prSet presAssocID="{78047B32-E0D9-41EC-B632-701A8B595E33}" presName="sibTrans" presStyleCnt="0"/>
      <dgm:spPr/>
    </dgm:pt>
    <dgm:pt modelId="{75346315-AE8A-C846-BE5E-E3BCF0177282}" type="pres">
      <dgm:prSet presAssocID="{DBA69BF1-F30A-49B0-A36B-C48C06175375}" presName="node" presStyleLbl="node1" presStyleIdx="7" presStyleCnt="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7E38220C-7B32-4DF4-B7C3-3358BA5B42E1}" srcId="{BAA4951C-CEE2-4BDC-B18E-1931A824E4B0}" destId="{8A349D14-77C2-476D-A02A-8C37D999E47E}" srcOrd="6" destOrd="0" parTransId="{575A0660-B51F-409E-8FEA-C39B005C0F37}" sibTransId="{78047B32-E0D9-41EC-B632-701A8B595E33}"/>
    <dgm:cxn modelId="{2410C519-75F4-45F1-9AC8-4FDCC5C236C8}" srcId="{BAA4951C-CEE2-4BDC-B18E-1931A824E4B0}" destId="{DBA69BF1-F30A-49B0-A36B-C48C06175375}" srcOrd="7" destOrd="0" parTransId="{4BACB0C4-7BF5-42A6-9AF8-0CEF6F8860CF}" sibTransId="{8B820B89-9B9C-4DFB-9E8E-CD073CB5423F}"/>
    <dgm:cxn modelId="{0964461B-E8E5-4170-AA32-B5C89A84F930}" srcId="{BAA4951C-CEE2-4BDC-B18E-1931A824E4B0}" destId="{7001D2E6-920F-43B5-87D3-B06F798F4F80}" srcOrd="3" destOrd="0" parTransId="{5BBB5AE6-0E60-4DCB-995D-4D3858CB9F1C}" sibTransId="{13DCC83F-A0A1-45AF-AFD3-58CC1E1D54DF}"/>
    <dgm:cxn modelId="{5F36D33E-5725-4EA2-BBE1-724AF9A5E929}" srcId="{BAA4951C-CEE2-4BDC-B18E-1931A824E4B0}" destId="{67DEF67F-BD0B-4259-B25F-EC404884EB99}" srcOrd="5" destOrd="0" parTransId="{A0421250-DF44-4E5D-A272-79B7E6DA60DF}" sibTransId="{2BD6C2D8-4FAF-44D4-8131-AAE7D9D08E91}"/>
    <dgm:cxn modelId="{2CC04B4B-A52B-6248-85DC-B8C4DE80D93A}" type="presOf" srcId="{7001D2E6-920F-43B5-87D3-B06F798F4F80}" destId="{FC3BF1FE-C7A3-3641-A62E-2141970B54F1}" srcOrd="0" destOrd="0" presId="urn:microsoft.com/office/officeart/2005/8/layout/default"/>
    <dgm:cxn modelId="{333A8E54-2A56-462A-BCBA-CAE4C3BC39D0}" srcId="{BAA4951C-CEE2-4BDC-B18E-1931A824E4B0}" destId="{D7438CCD-BEBB-48D8-A14A-FFA64A4EAB77}" srcOrd="2" destOrd="0" parTransId="{19DFF386-8B9B-451D-9727-581B82D3C3EF}" sibTransId="{D62DDEE8-34C5-4183-B911-AD06A1D3CAB0}"/>
    <dgm:cxn modelId="{97AE3560-5748-CF4D-82D7-532D13543C2D}" type="presOf" srcId="{4091F941-64FB-40B2-8673-3F58D1CCFC04}" destId="{E5CF064C-96C1-8D42-8DA5-BAF13831AD61}" srcOrd="0" destOrd="0" presId="urn:microsoft.com/office/officeart/2005/8/layout/default"/>
    <dgm:cxn modelId="{444EB463-38D2-B243-BDF8-99D7E95AE1BF}" type="presOf" srcId="{BAA4951C-CEE2-4BDC-B18E-1931A824E4B0}" destId="{99F4B1AB-CF2F-CE44-B1F6-9A6D59795BAF}" srcOrd="0" destOrd="0" presId="urn:microsoft.com/office/officeart/2005/8/layout/default"/>
    <dgm:cxn modelId="{66A46F7A-6962-42DC-8A00-D5652A76DB0E}" srcId="{BAA4951C-CEE2-4BDC-B18E-1931A824E4B0}" destId="{64A600AC-7842-43AF-BD1F-CD359E98D471}" srcOrd="4" destOrd="0" parTransId="{88D63BED-13ED-4EEE-BAD1-9FE1C5F8F706}" sibTransId="{7EE7F8D2-3159-4D1E-A9E0-65CA0E955D1D}"/>
    <dgm:cxn modelId="{D81B8A82-F6A1-7846-B67B-2B04B0ECE250}" type="presOf" srcId="{67DEF67F-BD0B-4259-B25F-EC404884EB99}" destId="{F7D4E371-5D1A-EA44-8EAE-C895E50CC55B}" srcOrd="0" destOrd="0" presId="urn:microsoft.com/office/officeart/2005/8/layout/default"/>
    <dgm:cxn modelId="{D326918F-0F47-4ADF-8D8C-4FCFCE8FD0A2}" srcId="{BAA4951C-CEE2-4BDC-B18E-1931A824E4B0}" destId="{4091F941-64FB-40B2-8673-3F58D1CCFC04}" srcOrd="1" destOrd="0" parTransId="{9683A14A-2337-4756-8F01-FB5C30C81CB3}" sibTransId="{AB72DBBC-9838-4A73-B474-C31B7466AAA7}"/>
    <dgm:cxn modelId="{9777BDA0-AB95-0648-92D4-ED24208A1AB9}" type="presOf" srcId="{D7438CCD-BEBB-48D8-A14A-FFA64A4EAB77}" destId="{68C7835C-DD82-E747-82AD-8151290240F5}" srcOrd="0" destOrd="0" presId="urn:microsoft.com/office/officeart/2005/8/layout/default"/>
    <dgm:cxn modelId="{763BA2BC-5D61-D743-BEA1-B89868D2EC17}" type="presOf" srcId="{64A600AC-7842-43AF-BD1F-CD359E98D471}" destId="{D0E8678C-E660-0C4D-ADF6-7BE0F511050B}" srcOrd="0" destOrd="0" presId="urn:microsoft.com/office/officeart/2005/8/layout/default"/>
    <dgm:cxn modelId="{36562ABD-95D3-D54A-8FCC-31679E2C1A2E}" type="presOf" srcId="{8A349D14-77C2-476D-A02A-8C37D999E47E}" destId="{B8AF529D-9704-264E-9415-5ADC54F0F032}" srcOrd="0" destOrd="0" presId="urn:microsoft.com/office/officeart/2005/8/layout/default"/>
    <dgm:cxn modelId="{B3F6F8D3-BBD8-1647-95E4-67C6EF4850F5}" type="presOf" srcId="{DBA69BF1-F30A-49B0-A36B-C48C06175375}" destId="{75346315-AE8A-C846-BE5E-E3BCF0177282}" srcOrd="0" destOrd="0" presId="urn:microsoft.com/office/officeart/2005/8/layout/default"/>
    <dgm:cxn modelId="{543FF2E0-C58C-4BEC-860E-B8B4E86D6969}" srcId="{BAA4951C-CEE2-4BDC-B18E-1931A824E4B0}" destId="{3D377488-6B7D-4859-B92C-FA8020235963}" srcOrd="0" destOrd="0" parTransId="{DFB543BE-F42B-41BF-8C07-F5327A548D32}" sibTransId="{E44B4942-2C07-449C-9D5E-9965AB1FD0AD}"/>
    <dgm:cxn modelId="{FC3263EB-DA18-5A4C-BE0F-B20F310DFBC6}" type="presOf" srcId="{3D377488-6B7D-4859-B92C-FA8020235963}" destId="{25EC5D55-1063-BB43-B0FA-C100AAE32E5A}" srcOrd="0" destOrd="0" presId="urn:microsoft.com/office/officeart/2005/8/layout/default"/>
    <dgm:cxn modelId="{2869FAD7-4735-EB4C-936B-9936E4AA85D0}" type="presParOf" srcId="{99F4B1AB-CF2F-CE44-B1F6-9A6D59795BAF}" destId="{25EC5D55-1063-BB43-B0FA-C100AAE32E5A}" srcOrd="0" destOrd="0" presId="urn:microsoft.com/office/officeart/2005/8/layout/default"/>
    <dgm:cxn modelId="{F113916B-CE17-A047-BC08-B65621CFAD3C}" type="presParOf" srcId="{99F4B1AB-CF2F-CE44-B1F6-9A6D59795BAF}" destId="{591AB3F2-7F5C-724E-8425-EA928D403482}" srcOrd="1" destOrd="0" presId="urn:microsoft.com/office/officeart/2005/8/layout/default"/>
    <dgm:cxn modelId="{52A49285-914C-954E-9F1B-3215C29492B3}" type="presParOf" srcId="{99F4B1AB-CF2F-CE44-B1F6-9A6D59795BAF}" destId="{E5CF064C-96C1-8D42-8DA5-BAF13831AD61}" srcOrd="2" destOrd="0" presId="urn:microsoft.com/office/officeart/2005/8/layout/default"/>
    <dgm:cxn modelId="{8DFF51B1-89CE-4743-90B5-311E51354586}" type="presParOf" srcId="{99F4B1AB-CF2F-CE44-B1F6-9A6D59795BAF}" destId="{7511A3AA-5110-B440-8DB8-8EBFEF3C1DF2}" srcOrd="3" destOrd="0" presId="urn:microsoft.com/office/officeart/2005/8/layout/default"/>
    <dgm:cxn modelId="{3F913CF7-0BED-5F4A-8EA1-460CD912C782}" type="presParOf" srcId="{99F4B1AB-CF2F-CE44-B1F6-9A6D59795BAF}" destId="{68C7835C-DD82-E747-82AD-8151290240F5}" srcOrd="4" destOrd="0" presId="urn:microsoft.com/office/officeart/2005/8/layout/default"/>
    <dgm:cxn modelId="{5BBA8A00-8756-9C49-A6E1-1C0378110B22}" type="presParOf" srcId="{99F4B1AB-CF2F-CE44-B1F6-9A6D59795BAF}" destId="{540DF5BB-C284-1E4D-A34C-2ADEE07B6561}" srcOrd="5" destOrd="0" presId="urn:microsoft.com/office/officeart/2005/8/layout/default"/>
    <dgm:cxn modelId="{68BF59AC-41CC-E445-9EF8-8506F30B07A7}" type="presParOf" srcId="{99F4B1AB-CF2F-CE44-B1F6-9A6D59795BAF}" destId="{FC3BF1FE-C7A3-3641-A62E-2141970B54F1}" srcOrd="6" destOrd="0" presId="urn:microsoft.com/office/officeart/2005/8/layout/default"/>
    <dgm:cxn modelId="{6735301A-CC9B-5A4B-AAAD-01009D24BD0E}" type="presParOf" srcId="{99F4B1AB-CF2F-CE44-B1F6-9A6D59795BAF}" destId="{E3C81DAA-DEB2-B343-BE8E-B80D58CE7B3A}" srcOrd="7" destOrd="0" presId="urn:microsoft.com/office/officeart/2005/8/layout/default"/>
    <dgm:cxn modelId="{39AD64CD-CC6C-0342-89C8-3CC88B36C3D9}" type="presParOf" srcId="{99F4B1AB-CF2F-CE44-B1F6-9A6D59795BAF}" destId="{D0E8678C-E660-0C4D-ADF6-7BE0F511050B}" srcOrd="8" destOrd="0" presId="urn:microsoft.com/office/officeart/2005/8/layout/default"/>
    <dgm:cxn modelId="{1D1D7F80-B157-E943-B929-C8817CF07F1E}" type="presParOf" srcId="{99F4B1AB-CF2F-CE44-B1F6-9A6D59795BAF}" destId="{4AC75A00-5A07-7848-9620-012896802BF5}" srcOrd="9" destOrd="0" presId="urn:microsoft.com/office/officeart/2005/8/layout/default"/>
    <dgm:cxn modelId="{FE9EE165-3C49-3141-B9E0-B89E2AC5171D}" type="presParOf" srcId="{99F4B1AB-CF2F-CE44-B1F6-9A6D59795BAF}" destId="{F7D4E371-5D1A-EA44-8EAE-C895E50CC55B}" srcOrd="10" destOrd="0" presId="urn:microsoft.com/office/officeart/2005/8/layout/default"/>
    <dgm:cxn modelId="{3D760979-2E5F-F941-9CF9-A35069E73D7B}" type="presParOf" srcId="{99F4B1AB-CF2F-CE44-B1F6-9A6D59795BAF}" destId="{A3771672-0D47-3F4D-B51B-4D1ECA961D8E}" srcOrd="11" destOrd="0" presId="urn:microsoft.com/office/officeart/2005/8/layout/default"/>
    <dgm:cxn modelId="{E81FB064-95C8-634C-A359-707923440480}" type="presParOf" srcId="{99F4B1AB-CF2F-CE44-B1F6-9A6D59795BAF}" destId="{B8AF529D-9704-264E-9415-5ADC54F0F032}" srcOrd="12" destOrd="0" presId="urn:microsoft.com/office/officeart/2005/8/layout/default"/>
    <dgm:cxn modelId="{383357E0-CBDC-3244-BCCA-1A4C41061B7A}" type="presParOf" srcId="{99F4B1AB-CF2F-CE44-B1F6-9A6D59795BAF}" destId="{8CD04604-E303-564A-B2F1-C66BB4BEAE94}" srcOrd="13" destOrd="0" presId="urn:microsoft.com/office/officeart/2005/8/layout/default"/>
    <dgm:cxn modelId="{AB230106-0A0F-DE49-B21C-EE9BDA208DCF}" type="presParOf" srcId="{99F4B1AB-CF2F-CE44-B1F6-9A6D59795BAF}" destId="{75346315-AE8A-C846-BE5E-E3BCF017728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E8F6D2-82AB-4E78-A9D2-84DD1D65C0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2D350C-470B-48B6-BCF2-391A45A862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 web application where users can sign up to seek consultation from fitness trainers.</a:t>
          </a:r>
        </a:p>
      </dgm:t>
    </dgm:pt>
    <dgm:pt modelId="{B58FBE02-1D53-455F-9B81-37EB2974DEF4}" type="parTrans" cxnId="{C7A5100A-4457-4632-A2AB-A2FD42D8A39F}">
      <dgm:prSet/>
      <dgm:spPr/>
      <dgm:t>
        <a:bodyPr/>
        <a:lstStyle/>
        <a:p>
          <a:endParaRPr lang="en-US"/>
        </a:p>
      </dgm:t>
    </dgm:pt>
    <dgm:pt modelId="{1394C939-5B07-487B-BEEA-D39A50A8850A}" type="sibTrans" cxnId="{C7A5100A-4457-4632-A2AB-A2FD42D8A39F}">
      <dgm:prSet/>
      <dgm:spPr/>
      <dgm:t>
        <a:bodyPr/>
        <a:lstStyle/>
        <a:p>
          <a:endParaRPr lang="en-US"/>
        </a:p>
      </dgm:t>
    </dgm:pt>
    <dgm:pt modelId="{00006E64-624C-4BD5-96AF-033D6623A3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Two parties – Trainer &amp; Client</a:t>
          </a:r>
        </a:p>
      </dgm:t>
    </dgm:pt>
    <dgm:pt modelId="{3EF9B6AC-25BB-49C1-A492-EF52B8D89168}" type="parTrans" cxnId="{10CEE51B-3A76-47C7-87DD-996041A063D3}">
      <dgm:prSet/>
      <dgm:spPr/>
      <dgm:t>
        <a:bodyPr/>
        <a:lstStyle/>
        <a:p>
          <a:endParaRPr lang="en-US"/>
        </a:p>
      </dgm:t>
    </dgm:pt>
    <dgm:pt modelId="{DFF87596-FC36-45C2-B7A5-675066D66731}" type="sibTrans" cxnId="{10CEE51B-3A76-47C7-87DD-996041A063D3}">
      <dgm:prSet/>
      <dgm:spPr/>
      <dgm:t>
        <a:bodyPr/>
        <a:lstStyle/>
        <a:p>
          <a:endParaRPr lang="en-US"/>
        </a:p>
      </dgm:t>
    </dgm:pt>
    <dgm:pt modelId="{9C5F2B72-6FBE-4512-9C9D-F7622B4B5B6B}" type="pres">
      <dgm:prSet presAssocID="{5FE8F6D2-82AB-4E78-A9D2-84DD1D65C0FE}" presName="root" presStyleCnt="0">
        <dgm:presLayoutVars>
          <dgm:dir/>
          <dgm:resizeHandles val="exact"/>
        </dgm:presLayoutVars>
      </dgm:prSet>
      <dgm:spPr/>
    </dgm:pt>
    <dgm:pt modelId="{0235F7F4-B03E-4466-BAB8-FF548D6DAB12}" type="pres">
      <dgm:prSet presAssocID="{702D350C-470B-48B6-BCF2-391A45A862D4}" presName="compNode" presStyleCnt="0"/>
      <dgm:spPr/>
    </dgm:pt>
    <dgm:pt modelId="{35AC1490-BF6C-450B-A204-8A01648FEC08}" type="pres">
      <dgm:prSet presAssocID="{702D350C-470B-48B6-BCF2-391A45A862D4}" presName="iconBgRect" presStyleLbl="bgShp" presStyleIdx="0" presStyleCnt="2" custLinFactNeighborX="867" custLinFactNeighborY="578"/>
      <dgm:spPr/>
    </dgm:pt>
    <dgm:pt modelId="{23FEF644-50EA-42CB-BA26-179801A73A16}" type="pres">
      <dgm:prSet presAssocID="{702D350C-470B-48B6-BCF2-391A45A86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29E5DF1-C14B-4770-A666-45EC5E7E69CC}" type="pres">
      <dgm:prSet presAssocID="{702D350C-470B-48B6-BCF2-391A45A862D4}" presName="spaceRect" presStyleCnt="0"/>
      <dgm:spPr/>
    </dgm:pt>
    <dgm:pt modelId="{C5D23D7D-CB82-4C95-B11C-6739063C62B1}" type="pres">
      <dgm:prSet presAssocID="{702D350C-470B-48B6-BCF2-391A45A862D4}" presName="textRect" presStyleLbl="revTx" presStyleIdx="0" presStyleCnt="2">
        <dgm:presLayoutVars>
          <dgm:chMax val="1"/>
          <dgm:chPref val="1"/>
        </dgm:presLayoutVars>
      </dgm:prSet>
      <dgm:spPr/>
    </dgm:pt>
    <dgm:pt modelId="{C761DF42-8222-4CE1-B575-57F3356DE135}" type="pres">
      <dgm:prSet presAssocID="{1394C939-5B07-487B-BEEA-D39A50A8850A}" presName="sibTrans" presStyleCnt="0"/>
      <dgm:spPr/>
    </dgm:pt>
    <dgm:pt modelId="{117D89A9-E22E-4F4E-82B2-28575068EE7B}" type="pres">
      <dgm:prSet presAssocID="{00006E64-624C-4BD5-96AF-033D6623A323}" presName="compNode" presStyleCnt="0"/>
      <dgm:spPr/>
    </dgm:pt>
    <dgm:pt modelId="{A0AE19B1-4557-42CF-998A-038844FDF540}" type="pres">
      <dgm:prSet presAssocID="{00006E64-624C-4BD5-96AF-033D6623A323}" presName="iconBgRect" presStyleLbl="bgShp" presStyleIdx="1" presStyleCnt="2"/>
      <dgm:spPr/>
    </dgm:pt>
    <dgm:pt modelId="{B573984D-E46C-4B81-9ECC-133639ADF840}" type="pres">
      <dgm:prSet presAssocID="{00006E64-624C-4BD5-96AF-033D6623A3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7CDF310-D93C-4785-8FF7-1E870505EBCF}" type="pres">
      <dgm:prSet presAssocID="{00006E64-624C-4BD5-96AF-033D6623A323}" presName="spaceRect" presStyleCnt="0"/>
      <dgm:spPr/>
    </dgm:pt>
    <dgm:pt modelId="{EA6C0A2C-D7C9-4FAD-9B78-B8E1D03E6B8F}" type="pres">
      <dgm:prSet presAssocID="{00006E64-624C-4BD5-96AF-033D6623A3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A5100A-4457-4632-A2AB-A2FD42D8A39F}" srcId="{5FE8F6D2-82AB-4E78-A9D2-84DD1D65C0FE}" destId="{702D350C-470B-48B6-BCF2-391A45A862D4}" srcOrd="0" destOrd="0" parTransId="{B58FBE02-1D53-455F-9B81-37EB2974DEF4}" sibTransId="{1394C939-5B07-487B-BEEA-D39A50A8850A}"/>
    <dgm:cxn modelId="{10CEE51B-3A76-47C7-87DD-996041A063D3}" srcId="{5FE8F6D2-82AB-4E78-A9D2-84DD1D65C0FE}" destId="{00006E64-624C-4BD5-96AF-033D6623A323}" srcOrd="1" destOrd="0" parTransId="{3EF9B6AC-25BB-49C1-A492-EF52B8D89168}" sibTransId="{DFF87596-FC36-45C2-B7A5-675066D66731}"/>
    <dgm:cxn modelId="{3D4C6B31-A35F-6943-B2B8-01452A9C5B22}" type="presOf" srcId="{702D350C-470B-48B6-BCF2-391A45A862D4}" destId="{C5D23D7D-CB82-4C95-B11C-6739063C62B1}" srcOrd="0" destOrd="0" presId="urn:microsoft.com/office/officeart/2018/5/layout/IconCircleLabelList"/>
    <dgm:cxn modelId="{2C59B93A-AE0D-994D-83A0-A5786F12D5F2}" type="presOf" srcId="{00006E64-624C-4BD5-96AF-033D6623A323}" destId="{EA6C0A2C-D7C9-4FAD-9B78-B8E1D03E6B8F}" srcOrd="0" destOrd="0" presId="urn:microsoft.com/office/officeart/2018/5/layout/IconCircleLabelList"/>
    <dgm:cxn modelId="{4F4C0DBB-C203-BC48-A339-699FF7C1E3E4}" type="presOf" srcId="{5FE8F6D2-82AB-4E78-A9D2-84DD1D65C0FE}" destId="{9C5F2B72-6FBE-4512-9C9D-F7622B4B5B6B}" srcOrd="0" destOrd="0" presId="urn:microsoft.com/office/officeart/2018/5/layout/IconCircleLabelList"/>
    <dgm:cxn modelId="{7460E480-A0DD-E04E-81CE-A725F02D08CD}" type="presParOf" srcId="{9C5F2B72-6FBE-4512-9C9D-F7622B4B5B6B}" destId="{0235F7F4-B03E-4466-BAB8-FF548D6DAB12}" srcOrd="0" destOrd="0" presId="urn:microsoft.com/office/officeart/2018/5/layout/IconCircleLabelList"/>
    <dgm:cxn modelId="{11F1E1CB-1385-6F46-9943-0F277553C63C}" type="presParOf" srcId="{0235F7F4-B03E-4466-BAB8-FF548D6DAB12}" destId="{35AC1490-BF6C-450B-A204-8A01648FEC08}" srcOrd="0" destOrd="0" presId="urn:microsoft.com/office/officeart/2018/5/layout/IconCircleLabelList"/>
    <dgm:cxn modelId="{4B3C5655-65A4-FC43-AE6B-1D69AE412309}" type="presParOf" srcId="{0235F7F4-B03E-4466-BAB8-FF548D6DAB12}" destId="{23FEF644-50EA-42CB-BA26-179801A73A16}" srcOrd="1" destOrd="0" presId="urn:microsoft.com/office/officeart/2018/5/layout/IconCircleLabelList"/>
    <dgm:cxn modelId="{918025FE-9115-494C-AA81-7676F69C4E10}" type="presParOf" srcId="{0235F7F4-B03E-4466-BAB8-FF548D6DAB12}" destId="{D29E5DF1-C14B-4770-A666-45EC5E7E69CC}" srcOrd="2" destOrd="0" presId="urn:microsoft.com/office/officeart/2018/5/layout/IconCircleLabelList"/>
    <dgm:cxn modelId="{3C23D88C-BC8F-8E42-BEE0-F9FDC2F149EA}" type="presParOf" srcId="{0235F7F4-B03E-4466-BAB8-FF548D6DAB12}" destId="{C5D23D7D-CB82-4C95-B11C-6739063C62B1}" srcOrd="3" destOrd="0" presId="urn:microsoft.com/office/officeart/2018/5/layout/IconCircleLabelList"/>
    <dgm:cxn modelId="{F7D857DD-456C-3346-88A9-D062F27EA412}" type="presParOf" srcId="{9C5F2B72-6FBE-4512-9C9D-F7622B4B5B6B}" destId="{C761DF42-8222-4CE1-B575-57F3356DE135}" srcOrd="1" destOrd="0" presId="urn:microsoft.com/office/officeart/2018/5/layout/IconCircleLabelList"/>
    <dgm:cxn modelId="{BDAB68D7-E7B8-FD43-BD19-B2F7CA4FAEC6}" type="presParOf" srcId="{9C5F2B72-6FBE-4512-9C9D-F7622B4B5B6B}" destId="{117D89A9-E22E-4F4E-82B2-28575068EE7B}" srcOrd="2" destOrd="0" presId="urn:microsoft.com/office/officeart/2018/5/layout/IconCircleLabelList"/>
    <dgm:cxn modelId="{BEC185E9-F7E1-074D-A7CE-58D58C2A0C96}" type="presParOf" srcId="{117D89A9-E22E-4F4E-82B2-28575068EE7B}" destId="{A0AE19B1-4557-42CF-998A-038844FDF540}" srcOrd="0" destOrd="0" presId="urn:microsoft.com/office/officeart/2018/5/layout/IconCircleLabelList"/>
    <dgm:cxn modelId="{1844CFEA-0437-6247-8993-3DD2230988DC}" type="presParOf" srcId="{117D89A9-E22E-4F4E-82B2-28575068EE7B}" destId="{B573984D-E46C-4B81-9ECC-133639ADF840}" srcOrd="1" destOrd="0" presId="urn:microsoft.com/office/officeart/2018/5/layout/IconCircleLabelList"/>
    <dgm:cxn modelId="{0412E91E-18A5-B64F-96EE-A4A075F008B8}" type="presParOf" srcId="{117D89A9-E22E-4F4E-82B2-28575068EE7B}" destId="{C7CDF310-D93C-4785-8FF7-1E870505EBCF}" srcOrd="2" destOrd="0" presId="urn:microsoft.com/office/officeart/2018/5/layout/IconCircleLabelList"/>
    <dgm:cxn modelId="{F0071F33-B4D1-B344-9C45-92939475C56F}" type="presParOf" srcId="{117D89A9-E22E-4F4E-82B2-28575068EE7B}" destId="{EA6C0A2C-D7C9-4FAD-9B78-B8E1D03E6B8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113713-C4D4-43D0-B232-E4F8537937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8839D5-A3AC-4192-A10C-BB089D23F7F9}">
      <dgm:prSet/>
      <dgm:spPr/>
      <dgm:t>
        <a:bodyPr/>
        <a:lstStyle/>
        <a:p>
          <a:r>
            <a:rPr lang="en-US"/>
            <a:t>Both can sign in/sign up</a:t>
          </a:r>
        </a:p>
      </dgm:t>
    </dgm:pt>
    <dgm:pt modelId="{992946C5-DDCE-42E8-9682-1BEB509516CA}" type="parTrans" cxnId="{DB809F77-C851-4540-AE1E-EF80CBF272D7}">
      <dgm:prSet/>
      <dgm:spPr/>
      <dgm:t>
        <a:bodyPr/>
        <a:lstStyle/>
        <a:p>
          <a:endParaRPr lang="en-US"/>
        </a:p>
      </dgm:t>
    </dgm:pt>
    <dgm:pt modelId="{A0C2EFD1-ECA6-40B6-BCFE-286DA4EE7DEB}" type="sibTrans" cxnId="{DB809F77-C851-4540-AE1E-EF80CBF272D7}">
      <dgm:prSet/>
      <dgm:spPr/>
      <dgm:t>
        <a:bodyPr/>
        <a:lstStyle/>
        <a:p>
          <a:endParaRPr lang="en-US"/>
        </a:p>
      </dgm:t>
    </dgm:pt>
    <dgm:pt modelId="{626BD6CD-A0FC-44F1-9A48-A65C347E567A}">
      <dgm:prSet/>
      <dgm:spPr/>
      <dgm:t>
        <a:bodyPr/>
        <a:lstStyle/>
        <a:p>
          <a:r>
            <a:rPr lang="en-US"/>
            <a:t>Clients can view and search trainers based on the services provided by them</a:t>
          </a:r>
        </a:p>
      </dgm:t>
    </dgm:pt>
    <dgm:pt modelId="{66E30703-B5D2-4D6B-A788-C625B2E3A1A5}" type="parTrans" cxnId="{039D7FC9-9CAE-47A7-929D-9F66DAD6BB1C}">
      <dgm:prSet/>
      <dgm:spPr/>
      <dgm:t>
        <a:bodyPr/>
        <a:lstStyle/>
        <a:p>
          <a:endParaRPr lang="en-US"/>
        </a:p>
      </dgm:t>
    </dgm:pt>
    <dgm:pt modelId="{6DABFC81-FC14-4576-8EEC-EFCD809A115B}" type="sibTrans" cxnId="{039D7FC9-9CAE-47A7-929D-9F66DAD6BB1C}">
      <dgm:prSet/>
      <dgm:spPr/>
      <dgm:t>
        <a:bodyPr/>
        <a:lstStyle/>
        <a:p>
          <a:endParaRPr lang="en-US"/>
        </a:p>
      </dgm:t>
    </dgm:pt>
    <dgm:pt modelId="{D0471764-92FA-4F41-9B85-755DDBFAA2A6}">
      <dgm:prSet/>
      <dgm:spPr/>
      <dgm:t>
        <a:bodyPr/>
        <a:lstStyle/>
        <a:p>
          <a:r>
            <a:rPr lang="en-US" dirty="0"/>
            <a:t>Clients can receive consultation by </a:t>
          </a:r>
          <a:r>
            <a:rPr lang="en-US" i="1" dirty="0"/>
            <a:t>scheduling appointments for in-person meetings</a:t>
          </a:r>
          <a:r>
            <a:rPr lang="en-US" dirty="0"/>
            <a:t>, watching </a:t>
          </a:r>
          <a:r>
            <a:rPr lang="en-US" i="1" dirty="0"/>
            <a:t>videos uploaded </a:t>
          </a:r>
          <a:r>
            <a:rPr lang="en-US" dirty="0"/>
            <a:t>by </a:t>
          </a:r>
          <a:r>
            <a:rPr lang="en-US"/>
            <a:t>the trainer.</a:t>
          </a:r>
          <a:endParaRPr lang="en-US" dirty="0"/>
        </a:p>
      </dgm:t>
    </dgm:pt>
    <dgm:pt modelId="{B28AA6F0-5EAE-4267-8491-0CEA19F04C64}" type="parTrans" cxnId="{A84474CF-C9D7-4028-B1A1-B89601D862AC}">
      <dgm:prSet/>
      <dgm:spPr/>
      <dgm:t>
        <a:bodyPr/>
        <a:lstStyle/>
        <a:p>
          <a:endParaRPr lang="en-US"/>
        </a:p>
      </dgm:t>
    </dgm:pt>
    <dgm:pt modelId="{45FCF3B9-196A-42F9-98DF-7A8880532579}" type="sibTrans" cxnId="{A84474CF-C9D7-4028-B1A1-B89601D862AC}">
      <dgm:prSet/>
      <dgm:spPr/>
      <dgm:t>
        <a:bodyPr/>
        <a:lstStyle/>
        <a:p>
          <a:endParaRPr lang="en-US"/>
        </a:p>
      </dgm:t>
    </dgm:pt>
    <dgm:pt modelId="{B7AAEBDE-E365-4463-AD46-D5EA246DF49F}">
      <dgm:prSet/>
      <dgm:spPr/>
      <dgm:t>
        <a:bodyPr/>
        <a:lstStyle/>
        <a:p>
          <a:r>
            <a:rPr lang="en-US"/>
            <a:t>All of the above within a transaction called ‘</a:t>
          </a:r>
          <a:r>
            <a:rPr lang="en-US" b="1" i="1"/>
            <a:t>consultation</a:t>
          </a:r>
          <a:r>
            <a:rPr lang="en-US"/>
            <a:t>’ between  trainer &amp; client.</a:t>
          </a:r>
        </a:p>
      </dgm:t>
    </dgm:pt>
    <dgm:pt modelId="{23A69A39-382F-43A4-A109-0542C5457C0B}" type="parTrans" cxnId="{B06B9C2C-A311-4C37-8D0E-54F81EFB79D2}">
      <dgm:prSet/>
      <dgm:spPr/>
      <dgm:t>
        <a:bodyPr/>
        <a:lstStyle/>
        <a:p>
          <a:endParaRPr lang="en-US"/>
        </a:p>
      </dgm:t>
    </dgm:pt>
    <dgm:pt modelId="{794F4D93-EBD4-4792-BBA8-6C225A683C3C}" type="sibTrans" cxnId="{B06B9C2C-A311-4C37-8D0E-54F81EFB79D2}">
      <dgm:prSet/>
      <dgm:spPr/>
      <dgm:t>
        <a:bodyPr/>
        <a:lstStyle/>
        <a:p>
          <a:endParaRPr lang="en-US"/>
        </a:p>
      </dgm:t>
    </dgm:pt>
    <dgm:pt modelId="{21A9D1ED-81CA-4670-9FF6-C217D313978D}">
      <dgm:prSet/>
      <dgm:spPr/>
      <dgm:t>
        <a:bodyPr/>
        <a:lstStyle/>
        <a:p>
          <a:r>
            <a:rPr lang="en-US"/>
            <a:t>Clients will be able to give a rating &amp; feedback to their trainers, average of which will be the Trainer’s overall rating</a:t>
          </a:r>
        </a:p>
      </dgm:t>
    </dgm:pt>
    <dgm:pt modelId="{F65AAEBC-4A12-41A8-AD94-3FCD083690ED}" type="parTrans" cxnId="{5AC321E3-A683-4823-A72B-BA758CF8510B}">
      <dgm:prSet/>
      <dgm:spPr/>
      <dgm:t>
        <a:bodyPr/>
        <a:lstStyle/>
        <a:p>
          <a:endParaRPr lang="en-US"/>
        </a:p>
      </dgm:t>
    </dgm:pt>
    <dgm:pt modelId="{123A55C4-FD3C-42E6-A2D2-C056907376E5}" type="sibTrans" cxnId="{5AC321E3-A683-4823-A72B-BA758CF8510B}">
      <dgm:prSet/>
      <dgm:spPr/>
      <dgm:t>
        <a:bodyPr/>
        <a:lstStyle/>
        <a:p>
          <a:endParaRPr lang="en-US"/>
        </a:p>
      </dgm:t>
    </dgm:pt>
    <dgm:pt modelId="{12D1AF67-9CC7-402D-BA8B-5B6F212E909A}" type="pres">
      <dgm:prSet presAssocID="{EC113713-C4D4-43D0-B232-E4F8537937B7}" presName="root" presStyleCnt="0">
        <dgm:presLayoutVars>
          <dgm:dir/>
          <dgm:resizeHandles val="exact"/>
        </dgm:presLayoutVars>
      </dgm:prSet>
      <dgm:spPr/>
    </dgm:pt>
    <dgm:pt modelId="{C39AA212-504D-404C-8B4E-25149638976F}" type="pres">
      <dgm:prSet presAssocID="{998839D5-A3AC-4192-A10C-BB089D23F7F9}" presName="compNode" presStyleCnt="0"/>
      <dgm:spPr/>
    </dgm:pt>
    <dgm:pt modelId="{93B9CE60-5B18-46B2-84F3-F44791B753E8}" type="pres">
      <dgm:prSet presAssocID="{998839D5-A3AC-4192-A10C-BB089D23F7F9}" presName="bgRect" presStyleLbl="bgShp" presStyleIdx="0" presStyleCnt="5"/>
      <dgm:spPr/>
    </dgm:pt>
    <dgm:pt modelId="{9105CCEF-84DC-4DD7-AC5F-02CAC6BAC1AB}" type="pres">
      <dgm:prSet presAssocID="{998839D5-A3AC-4192-A10C-BB089D23F7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"/>
        </a:ext>
      </dgm:extLst>
    </dgm:pt>
    <dgm:pt modelId="{93063BBF-EFE1-45E0-9EB9-A4CB95F00C0D}" type="pres">
      <dgm:prSet presAssocID="{998839D5-A3AC-4192-A10C-BB089D23F7F9}" presName="spaceRect" presStyleCnt="0"/>
      <dgm:spPr/>
    </dgm:pt>
    <dgm:pt modelId="{BE0F31DE-77E9-4DB5-883D-FCBFDD91DAFB}" type="pres">
      <dgm:prSet presAssocID="{998839D5-A3AC-4192-A10C-BB089D23F7F9}" presName="parTx" presStyleLbl="revTx" presStyleIdx="0" presStyleCnt="5">
        <dgm:presLayoutVars>
          <dgm:chMax val="0"/>
          <dgm:chPref val="0"/>
        </dgm:presLayoutVars>
      </dgm:prSet>
      <dgm:spPr/>
    </dgm:pt>
    <dgm:pt modelId="{CB16FAAF-E04D-4962-9911-C257B74796E0}" type="pres">
      <dgm:prSet presAssocID="{A0C2EFD1-ECA6-40B6-BCFE-286DA4EE7DEB}" presName="sibTrans" presStyleCnt="0"/>
      <dgm:spPr/>
    </dgm:pt>
    <dgm:pt modelId="{F95E6BB0-8E9F-4891-87D3-74DD9EFA20C1}" type="pres">
      <dgm:prSet presAssocID="{626BD6CD-A0FC-44F1-9A48-A65C347E567A}" presName="compNode" presStyleCnt="0"/>
      <dgm:spPr/>
    </dgm:pt>
    <dgm:pt modelId="{4CF77052-6997-4CE5-9350-A4841D3BD68D}" type="pres">
      <dgm:prSet presAssocID="{626BD6CD-A0FC-44F1-9A48-A65C347E567A}" presName="bgRect" presStyleLbl="bgShp" presStyleIdx="1" presStyleCnt="5"/>
      <dgm:spPr/>
    </dgm:pt>
    <dgm:pt modelId="{3DCFAB1D-633E-4BC3-8A87-FC2AAF0F5F1B}" type="pres">
      <dgm:prSet presAssocID="{626BD6CD-A0FC-44F1-9A48-A65C347E567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55B42E-2170-468A-A2D3-6796508B1A66}" type="pres">
      <dgm:prSet presAssocID="{626BD6CD-A0FC-44F1-9A48-A65C347E567A}" presName="spaceRect" presStyleCnt="0"/>
      <dgm:spPr/>
    </dgm:pt>
    <dgm:pt modelId="{B3DF4C95-83B5-4EFE-9370-1431FAEF3F1B}" type="pres">
      <dgm:prSet presAssocID="{626BD6CD-A0FC-44F1-9A48-A65C347E567A}" presName="parTx" presStyleLbl="revTx" presStyleIdx="1" presStyleCnt="5">
        <dgm:presLayoutVars>
          <dgm:chMax val="0"/>
          <dgm:chPref val="0"/>
        </dgm:presLayoutVars>
      </dgm:prSet>
      <dgm:spPr/>
    </dgm:pt>
    <dgm:pt modelId="{E61E7C7E-427C-4B3B-934B-FCB2CD001124}" type="pres">
      <dgm:prSet presAssocID="{6DABFC81-FC14-4576-8EEC-EFCD809A115B}" presName="sibTrans" presStyleCnt="0"/>
      <dgm:spPr/>
    </dgm:pt>
    <dgm:pt modelId="{CFCE2792-8937-4D09-BBEA-5E77E96880D5}" type="pres">
      <dgm:prSet presAssocID="{D0471764-92FA-4F41-9B85-755DDBFAA2A6}" presName="compNode" presStyleCnt="0"/>
      <dgm:spPr/>
    </dgm:pt>
    <dgm:pt modelId="{52611455-3AEB-418D-A0CC-6996C0A2E94E}" type="pres">
      <dgm:prSet presAssocID="{D0471764-92FA-4F41-9B85-755DDBFAA2A6}" presName="bgRect" presStyleLbl="bgShp" presStyleIdx="2" presStyleCnt="5"/>
      <dgm:spPr/>
    </dgm:pt>
    <dgm:pt modelId="{D3EFB4E3-BDCC-41D5-8395-5FBDD2F3B594}" type="pres">
      <dgm:prSet presAssocID="{D0471764-92FA-4F41-9B85-755DDBFAA2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1E2260F7-5632-4D41-BA4C-58F94FBED51B}" type="pres">
      <dgm:prSet presAssocID="{D0471764-92FA-4F41-9B85-755DDBFAA2A6}" presName="spaceRect" presStyleCnt="0"/>
      <dgm:spPr/>
    </dgm:pt>
    <dgm:pt modelId="{4F5207F0-F7A3-4A7E-96D5-2076BB9F9F9E}" type="pres">
      <dgm:prSet presAssocID="{D0471764-92FA-4F41-9B85-755DDBFAA2A6}" presName="parTx" presStyleLbl="revTx" presStyleIdx="2" presStyleCnt="5">
        <dgm:presLayoutVars>
          <dgm:chMax val="0"/>
          <dgm:chPref val="0"/>
        </dgm:presLayoutVars>
      </dgm:prSet>
      <dgm:spPr/>
    </dgm:pt>
    <dgm:pt modelId="{5CE4FE6D-9B4C-4190-806A-330615E78C62}" type="pres">
      <dgm:prSet presAssocID="{45FCF3B9-196A-42F9-98DF-7A8880532579}" presName="sibTrans" presStyleCnt="0"/>
      <dgm:spPr/>
    </dgm:pt>
    <dgm:pt modelId="{AEFA11C1-6663-476F-B4C8-D8D643195C1A}" type="pres">
      <dgm:prSet presAssocID="{B7AAEBDE-E365-4463-AD46-D5EA246DF49F}" presName="compNode" presStyleCnt="0"/>
      <dgm:spPr/>
    </dgm:pt>
    <dgm:pt modelId="{DABA0AE1-AA80-41DF-8A20-83EF72A5ADA8}" type="pres">
      <dgm:prSet presAssocID="{B7AAEBDE-E365-4463-AD46-D5EA246DF49F}" presName="bgRect" presStyleLbl="bgShp" presStyleIdx="3" presStyleCnt="5"/>
      <dgm:spPr/>
    </dgm:pt>
    <dgm:pt modelId="{40CC6F6F-7A40-4981-995E-B35483CDE11C}" type="pres">
      <dgm:prSet presAssocID="{B7AAEBDE-E365-4463-AD46-D5EA246DF4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06B8521-D5D5-48E4-A4D4-FFA80AF416D2}" type="pres">
      <dgm:prSet presAssocID="{B7AAEBDE-E365-4463-AD46-D5EA246DF49F}" presName="spaceRect" presStyleCnt="0"/>
      <dgm:spPr/>
    </dgm:pt>
    <dgm:pt modelId="{D0BCB5CA-214B-4715-8D7C-716E2AC6E0C5}" type="pres">
      <dgm:prSet presAssocID="{B7AAEBDE-E365-4463-AD46-D5EA246DF49F}" presName="parTx" presStyleLbl="revTx" presStyleIdx="3" presStyleCnt="5">
        <dgm:presLayoutVars>
          <dgm:chMax val="0"/>
          <dgm:chPref val="0"/>
        </dgm:presLayoutVars>
      </dgm:prSet>
      <dgm:spPr/>
    </dgm:pt>
    <dgm:pt modelId="{56B39338-04FA-4880-A00C-776D528EE94D}" type="pres">
      <dgm:prSet presAssocID="{794F4D93-EBD4-4792-BBA8-6C225A683C3C}" presName="sibTrans" presStyleCnt="0"/>
      <dgm:spPr/>
    </dgm:pt>
    <dgm:pt modelId="{9C7B8C2A-8CAA-462F-B820-E3C4AD5F9C37}" type="pres">
      <dgm:prSet presAssocID="{21A9D1ED-81CA-4670-9FF6-C217D313978D}" presName="compNode" presStyleCnt="0"/>
      <dgm:spPr/>
    </dgm:pt>
    <dgm:pt modelId="{1ECF4AE7-70D3-4635-B099-AF9A8BC85037}" type="pres">
      <dgm:prSet presAssocID="{21A9D1ED-81CA-4670-9FF6-C217D313978D}" presName="bgRect" presStyleLbl="bgShp" presStyleIdx="4" presStyleCnt="5"/>
      <dgm:spPr/>
    </dgm:pt>
    <dgm:pt modelId="{DE76A0DB-FF31-47D3-A1A1-CCD1A4C6A44B}" type="pres">
      <dgm:prSet presAssocID="{21A9D1ED-81CA-4670-9FF6-C217D31397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0E91EF-951A-4FE5-AFF5-068D3A340C23}" type="pres">
      <dgm:prSet presAssocID="{21A9D1ED-81CA-4670-9FF6-C217D313978D}" presName="spaceRect" presStyleCnt="0"/>
      <dgm:spPr/>
    </dgm:pt>
    <dgm:pt modelId="{DD606554-75B8-41DD-A977-33596ED7EDD8}" type="pres">
      <dgm:prSet presAssocID="{21A9D1ED-81CA-4670-9FF6-C217D313978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6A6A829-2237-4BC2-85C3-5CCDA1C8B79D}" type="presOf" srcId="{D0471764-92FA-4F41-9B85-755DDBFAA2A6}" destId="{4F5207F0-F7A3-4A7E-96D5-2076BB9F9F9E}" srcOrd="0" destOrd="0" presId="urn:microsoft.com/office/officeart/2018/2/layout/IconVerticalSolidList"/>
    <dgm:cxn modelId="{B06B9C2C-A311-4C37-8D0E-54F81EFB79D2}" srcId="{EC113713-C4D4-43D0-B232-E4F8537937B7}" destId="{B7AAEBDE-E365-4463-AD46-D5EA246DF49F}" srcOrd="3" destOrd="0" parTransId="{23A69A39-382F-43A4-A109-0542C5457C0B}" sibTransId="{794F4D93-EBD4-4792-BBA8-6C225A683C3C}"/>
    <dgm:cxn modelId="{DC3F4132-0856-4995-A2E6-59B62A164C76}" type="presOf" srcId="{998839D5-A3AC-4192-A10C-BB089D23F7F9}" destId="{BE0F31DE-77E9-4DB5-883D-FCBFDD91DAFB}" srcOrd="0" destOrd="0" presId="urn:microsoft.com/office/officeart/2018/2/layout/IconVerticalSolidList"/>
    <dgm:cxn modelId="{873B683B-EF5E-43A7-88B9-D3CF92FDFFA1}" type="presOf" srcId="{626BD6CD-A0FC-44F1-9A48-A65C347E567A}" destId="{B3DF4C95-83B5-4EFE-9370-1431FAEF3F1B}" srcOrd="0" destOrd="0" presId="urn:microsoft.com/office/officeart/2018/2/layout/IconVerticalSolidList"/>
    <dgm:cxn modelId="{DB809F77-C851-4540-AE1E-EF80CBF272D7}" srcId="{EC113713-C4D4-43D0-B232-E4F8537937B7}" destId="{998839D5-A3AC-4192-A10C-BB089D23F7F9}" srcOrd="0" destOrd="0" parTransId="{992946C5-DDCE-42E8-9682-1BEB509516CA}" sibTransId="{A0C2EFD1-ECA6-40B6-BCFE-286DA4EE7DEB}"/>
    <dgm:cxn modelId="{AAC95278-D6C4-4DBB-BEF0-ECCAD5C1C2AF}" type="presOf" srcId="{21A9D1ED-81CA-4670-9FF6-C217D313978D}" destId="{DD606554-75B8-41DD-A977-33596ED7EDD8}" srcOrd="0" destOrd="0" presId="urn:microsoft.com/office/officeart/2018/2/layout/IconVerticalSolidList"/>
    <dgm:cxn modelId="{13F06DA5-E934-40E1-8D55-961173ACC9F6}" type="presOf" srcId="{B7AAEBDE-E365-4463-AD46-D5EA246DF49F}" destId="{D0BCB5CA-214B-4715-8D7C-716E2AC6E0C5}" srcOrd="0" destOrd="0" presId="urn:microsoft.com/office/officeart/2018/2/layout/IconVerticalSolidList"/>
    <dgm:cxn modelId="{F2DF0EB0-6327-44E0-B2D0-014668A0FA76}" type="presOf" srcId="{EC113713-C4D4-43D0-B232-E4F8537937B7}" destId="{12D1AF67-9CC7-402D-BA8B-5B6F212E909A}" srcOrd="0" destOrd="0" presId="urn:microsoft.com/office/officeart/2018/2/layout/IconVerticalSolidList"/>
    <dgm:cxn modelId="{039D7FC9-9CAE-47A7-929D-9F66DAD6BB1C}" srcId="{EC113713-C4D4-43D0-B232-E4F8537937B7}" destId="{626BD6CD-A0FC-44F1-9A48-A65C347E567A}" srcOrd="1" destOrd="0" parTransId="{66E30703-B5D2-4D6B-A788-C625B2E3A1A5}" sibTransId="{6DABFC81-FC14-4576-8EEC-EFCD809A115B}"/>
    <dgm:cxn modelId="{A84474CF-C9D7-4028-B1A1-B89601D862AC}" srcId="{EC113713-C4D4-43D0-B232-E4F8537937B7}" destId="{D0471764-92FA-4F41-9B85-755DDBFAA2A6}" srcOrd="2" destOrd="0" parTransId="{B28AA6F0-5EAE-4267-8491-0CEA19F04C64}" sibTransId="{45FCF3B9-196A-42F9-98DF-7A8880532579}"/>
    <dgm:cxn modelId="{5AC321E3-A683-4823-A72B-BA758CF8510B}" srcId="{EC113713-C4D4-43D0-B232-E4F8537937B7}" destId="{21A9D1ED-81CA-4670-9FF6-C217D313978D}" srcOrd="4" destOrd="0" parTransId="{F65AAEBC-4A12-41A8-AD94-3FCD083690ED}" sibTransId="{123A55C4-FD3C-42E6-A2D2-C056907376E5}"/>
    <dgm:cxn modelId="{FB75EE90-61E2-4B2E-BC01-3EFBEB6B0001}" type="presParOf" srcId="{12D1AF67-9CC7-402D-BA8B-5B6F212E909A}" destId="{C39AA212-504D-404C-8B4E-25149638976F}" srcOrd="0" destOrd="0" presId="urn:microsoft.com/office/officeart/2018/2/layout/IconVerticalSolidList"/>
    <dgm:cxn modelId="{DAEC0284-C5BB-4DAE-8705-4F8831C9934D}" type="presParOf" srcId="{C39AA212-504D-404C-8B4E-25149638976F}" destId="{93B9CE60-5B18-46B2-84F3-F44791B753E8}" srcOrd="0" destOrd="0" presId="urn:microsoft.com/office/officeart/2018/2/layout/IconVerticalSolidList"/>
    <dgm:cxn modelId="{8C9B5F85-B304-4619-BA4E-D44CC8F06EFF}" type="presParOf" srcId="{C39AA212-504D-404C-8B4E-25149638976F}" destId="{9105CCEF-84DC-4DD7-AC5F-02CAC6BAC1AB}" srcOrd="1" destOrd="0" presId="urn:microsoft.com/office/officeart/2018/2/layout/IconVerticalSolidList"/>
    <dgm:cxn modelId="{29FCE7F1-8D5E-4195-AF6B-D4EBCE7F2CE6}" type="presParOf" srcId="{C39AA212-504D-404C-8B4E-25149638976F}" destId="{93063BBF-EFE1-45E0-9EB9-A4CB95F00C0D}" srcOrd="2" destOrd="0" presId="urn:microsoft.com/office/officeart/2018/2/layout/IconVerticalSolidList"/>
    <dgm:cxn modelId="{C1BBD381-AFDA-4519-A9BC-B1CFC1968FC2}" type="presParOf" srcId="{C39AA212-504D-404C-8B4E-25149638976F}" destId="{BE0F31DE-77E9-4DB5-883D-FCBFDD91DAFB}" srcOrd="3" destOrd="0" presId="urn:microsoft.com/office/officeart/2018/2/layout/IconVerticalSolidList"/>
    <dgm:cxn modelId="{F150146F-728B-4545-AC45-A0DBCDCA3DDB}" type="presParOf" srcId="{12D1AF67-9CC7-402D-BA8B-5B6F212E909A}" destId="{CB16FAAF-E04D-4962-9911-C257B74796E0}" srcOrd="1" destOrd="0" presId="urn:microsoft.com/office/officeart/2018/2/layout/IconVerticalSolidList"/>
    <dgm:cxn modelId="{0B0F82CD-6FAE-4B42-AE2B-5D226A4D1F5E}" type="presParOf" srcId="{12D1AF67-9CC7-402D-BA8B-5B6F212E909A}" destId="{F95E6BB0-8E9F-4891-87D3-74DD9EFA20C1}" srcOrd="2" destOrd="0" presId="urn:microsoft.com/office/officeart/2018/2/layout/IconVerticalSolidList"/>
    <dgm:cxn modelId="{DC367D2C-8D32-4CA1-914A-553015FEFBCB}" type="presParOf" srcId="{F95E6BB0-8E9F-4891-87D3-74DD9EFA20C1}" destId="{4CF77052-6997-4CE5-9350-A4841D3BD68D}" srcOrd="0" destOrd="0" presId="urn:microsoft.com/office/officeart/2018/2/layout/IconVerticalSolidList"/>
    <dgm:cxn modelId="{90EF302B-9FE7-4345-B876-17701FD561D5}" type="presParOf" srcId="{F95E6BB0-8E9F-4891-87D3-74DD9EFA20C1}" destId="{3DCFAB1D-633E-4BC3-8A87-FC2AAF0F5F1B}" srcOrd="1" destOrd="0" presId="urn:microsoft.com/office/officeart/2018/2/layout/IconVerticalSolidList"/>
    <dgm:cxn modelId="{75CF1391-5AEA-48D4-B885-2CFD20B8D94C}" type="presParOf" srcId="{F95E6BB0-8E9F-4891-87D3-74DD9EFA20C1}" destId="{3855B42E-2170-468A-A2D3-6796508B1A66}" srcOrd="2" destOrd="0" presId="urn:microsoft.com/office/officeart/2018/2/layout/IconVerticalSolidList"/>
    <dgm:cxn modelId="{6C94574F-BF18-4D75-A458-62E8B3DCBF58}" type="presParOf" srcId="{F95E6BB0-8E9F-4891-87D3-74DD9EFA20C1}" destId="{B3DF4C95-83B5-4EFE-9370-1431FAEF3F1B}" srcOrd="3" destOrd="0" presId="urn:microsoft.com/office/officeart/2018/2/layout/IconVerticalSolidList"/>
    <dgm:cxn modelId="{39C76108-ED28-4379-9EDB-A6133F75C807}" type="presParOf" srcId="{12D1AF67-9CC7-402D-BA8B-5B6F212E909A}" destId="{E61E7C7E-427C-4B3B-934B-FCB2CD001124}" srcOrd="3" destOrd="0" presId="urn:microsoft.com/office/officeart/2018/2/layout/IconVerticalSolidList"/>
    <dgm:cxn modelId="{F35EB31F-7D8E-47A6-8D03-ECDDEDF00733}" type="presParOf" srcId="{12D1AF67-9CC7-402D-BA8B-5B6F212E909A}" destId="{CFCE2792-8937-4D09-BBEA-5E77E96880D5}" srcOrd="4" destOrd="0" presId="urn:microsoft.com/office/officeart/2018/2/layout/IconVerticalSolidList"/>
    <dgm:cxn modelId="{FF1CEF9E-2E22-4AE8-A7C7-AC1644087F3A}" type="presParOf" srcId="{CFCE2792-8937-4D09-BBEA-5E77E96880D5}" destId="{52611455-3AEB-418D-A0CC-6996C0A2E94E}" srcOrd="0" destOrd="0" presId="urn:microsoft.com/office/officeart/2018/2/layout/IconVerticalSolidList"/>
    <dgm:cxn modelId="{0DE3E539-C2D1-44E9-B78C-56436229E232}" type="presParOf" srcId="{CFCE2792-8937-4D09-BBEA-5E77E96880D5}" destId="{D3EFB4E3-BDCC-41D5-8395-5FBDD2F3B594}" srcOrd="1" destOrd="0" presId="urn:microsoft.com/office/officeart/2018/2/layout/IconVerticalSolidList"/>
    <dgm:cxn modelId="{A4CA730B-1D10-4146-B2B8-A44012FE2074}" type="presParOf" srcId="{CFCE2792-8937-4D09-BBEA-5E77E96880D5}" destId="{1E2260F7-5632-4D41-BA4C-58F94FBED51B}" srcOrd="2" destOrd="0" presId="urn:microsoft.com/office/officeart/2018/2/layout/IconVerticalSolidList"/>
    <dgm:cxn modelId="{A554B849-23D5-4092-A2DC-33E22584589E}" type="presParOf" srcId="{CFCE2792-8937-4D09-BBEA-5E77E96880D5}" destId="{4F5207F0-F7A3-4A7E-96D5-2076BB9F9F9E}" srcOrd="3" destOrd="0" presId="urn:microsoft.com/office/officeart/2018/2/layout/IconVerticalSolidList"/>
    <dgm:cxn modelId="{54CB97C5-5DA3-4437-84DB-8C7351510672}" type="presParOf" srcId="{12D1AF67-9CC7-402D-BA8B-5B6F212E909A}" destId="{5CE4FE6D-9B4C-4190-806A-330615E78C62}" srcOrd="5" destOrd="0" presId="urn:microsoft.com/office/officeart/2018/2/layout/IconVerticalSolidList"/>
    <dgm:cxn modelId="{11A48536-2A82-4BAC-B47D-A05C053172C2}" type="presParOf" srcId="{12D1AF67-9CC7-402D-BA8B-5B6F212E909A}" destId="{AEFA11C1-6663-476F-B4C8-D8D643195C1A}" srcOrd="6" destOrd="0" presId="urn:microsoft.com/office/officeart/2018/2/layout/IconVerticalSolidList"/>
    <dgm:cxn modelId="{EA7CA9F8-562B-4958-ACA1-5357E6FCB98C}" type="presParOf" srcId="{AEFA11C1-6663-476F-B4C8-D8D643195C1A}" destId="{DABA0AE1-AA80-41DF-8A20-83EF72A5ADA8}" srcOrd="0" destOrd="0" presId="urn:microsoft.com/office/officeart/2018/2/layout/IconVerticalSolidList"/>
    <dgm:cxn modelId="{7473C742-E7E2-4DCC-86C1-CA76A444BE1C}" type="presParOf" srcId="{AEFA11C1-6663-476F-B4C8-D8D643195C1A}" destId="{40CC6F6F-7A40-4981-995E-B35483CDE11C}" srcOrd="1" destOrd="0" presId="urn:microsoft.com/office/officeart/2018/2/layout/IconVerticalSolidList"/>
    <dgm:cxn modelId="{7C6BAE5A-01E0-49AB-B992-0EAC1D34E964}" type="presParOf" srcId="{AEFA11C1-6663-476F-B4C8-D8D643195C1A}" destId="{906B8521-D5D5-48E4-A4D4-FFA80AF416D2}" srcOrd="2" destOrd="0" presId="urn:microsoft.com/office/officeart/2018/2/layout/IconVerticalSolidList"/>
    <dgm:cxn modelId="{15130C83-F65D-4485-91BC-66D4A3A0B14D}" type="presParOf" srcId="{AEFA11C1-6663-476F-B4C8-D8D643195C1A}" destId="{D0BCB5CA-214B-4715-8D7C-716E2AC6E0C5}" srcOrd="3" destOrd="0" presId="urn:microsoft.com/office/officeart/2018/2/layout/IconVerticalSolidList"/>
    <dgm:cxn modelId="{67C376D9-1EE2-4150-954A-8B3891A48C83}" type="presParOf" srcId="{12D1AF67-9CC7-402D-BA8B-5B6F212E909A}" destId="{56B39338-04FA-4880-A00C-776D528EE94D}" srcOrd="7" destOrd="0" presId="urn:microsoft.com/office/officeart/2018/2/layout/IconVerticalSolidList"/>
    <dgm:cxn modelId="{54E15290-540B-4B06-9281-7FB8CD357F71}" type="presParOf" srcId="{12D1AF67-9CC7-402D-BA8B-5B6F212E909A}" destId="{9C7B8C2A-8CAA-462F-B820-E3C4AD5F9C37}" srcOrd="8" destOrd="0" presId="urn:microsoft.com/office/officeart/2018/2/layout/IconVerticalSolidList"/>
    <dgm:cxn modelId="{74C19A85-EFFC-487F-BC44-6D8803B6E9EF}" type="presParOf" srcId="{9C7B8C2A-8CAA-462F-B820-E3C4AD5F9C37}" destId="{1ECF4AE7-70D3-4635-B099-AF9A8BC85037}" srcOrd="0" destOrd="0" presId="urn:microsoft.com/office/officeart/2018/2/layout/IconVerticalSolidList"/>
    <dgm:cxn modelId="{C52652BF-B5A2-463C-A7A7-9CD47C22A6BB}" type="presParOf" srcId="{9C7B8C2A-8CAA-462F-B820-E3C4AD5F9C37}" destId="{DE76A0DB-FF31-47D3-A1A1-CCD1A4C6A44B}" srcOrd="1" destOrd="0" presId="urn:microsoft.com/office/officeart/2018/2/layout/IconVerticalSolidList"/>
    <dgm:cxn modelId="{E7C71E2B-6AD7-437E-B4F9-2759EC6399CB}" type="presParOf" srcId="{9C7B8C2A-8CAA-462F-B820-E3C4AD5F9C37}" destId="{040E91EF-951A-4FE5-AFF5-068D3A340C23}" srcOrd="2" destOrd="0" presId="urn:microsoft.com/office/officeart/2018/2/layout/IconVerticalSolidList"/>
    <dgm:cxn modelId="{04E2037D-ADB0-4C9C-A226-1A45292B4052}" type="presParOf" srcId="{9C7B8C2A-8CAA-462F-B820-E3C4AD5F9C37}" destId="{DD606554-75B8-41DD-A977-33596ED7ED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3536-267D-4D74-BC77-30EDEA8D8F6A}">
      <dsp:nvSpPr>
        <dsp:cNvPr id="0" name=""/>
        <dsp:cNvSpPr/>
      </dsp:nvSpPr>
      <dsp:spPr>
        <a:xfrm>
          <a:off x="-25420" y="8420"/>
          <a:ext cx="6263640" cy="6118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45CC5-3DB7-40A1-A30C-E5781B65B0B3}">
      <dsp:nvSpPr>
        <dsp:cNvPr id="0" name=""/>
        <dsp:cNvSpPr/>
      </dsp:nvSpPr>
      <dsp:spPr>
        <a:xfrm>
          <a:off x="159660" y="146083"/>
          <a:ext cx="336510" cy="336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7DA5A-948A-488F-85CA-2EAD1F73BF63}">
      <dsp:nvSpPr>
        <dsp:cNvPr id="0" name=""/>
        <dsp:cNvSpPr/>
      </dsp:nvSpPr>
      <dsp:spPr>
        <a:xfrm>
          <a:off x="681251" y="8420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Optionally typed </a:t>
          </a:r>
        </a:p>
      </dsp:txBody>
      <dsp:txXfrm>
        <a:off x="681251" y="8420"/>
        <a:ext cx="5555586" cy="611836"/>
      </dsp:txXfrm>
    </dsp:sp>
    <dsp:sp modelId="{CC8F77D4-330F-4169-870E-3AF24AE505C1}">
      <dsp:nvSpPr>
        <dsp:cNvPr id="0" name=""/>
        <dsp:cNvSpPr/>
      </dsp:nvSpPr>
      <dsp:spPr>
        <a:xfrm>
          <a:off x="-25420" y="773216"/>
          <a:ext cx="6263640" cy="6118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99F99-832E-4551-801D-2B12EA8D20D2}">
      <dsp:nvSpPr>
        <dsp:cNvPr id="0" name=""/>
        <dsp:cNvSpPr/>
      </dsp:nvSpPr>
      <dsp:spPr>
        <a:xfrm>
          <a:off x="159660" y="910879"/>
          <a:ext cx="336510" cy="336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D8508-87D6-4903-ADCB-287FDF3A4A1E}">
      <dsp:nvSpPr>
        <dsp:cNvPr id="0" name=""/>
        <dsp:cNvSpPr/>
      </dsp:nvSpPr>
      <dsp:spPr>
        <a:xfrm>
          <a:off x="681251" y="773216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Dynamic language</a:t>
          </a:r>
        </a:p>
      </dsp:txBody>
      <dsp:txXfrm>
        <a:off x="681251" y="773216"/>
        <a:ext cx="5555586" cy="611836"/>
      </dsp:txXfrm>
    </dsp:sp>
    <dsp:sp modelId="{E2C41A6A-B5CD-4D16-B888-304EE500CAC1}">
      <dsp:nvSpPr>
        <dsp:cNvPr id="0" name=""/>
        <dsp:cNvSpPr/>
      </dsp:nvSpPr>
      <dsp:spPr>
        <a:xfrm>
          <a:off x="-25420" y="1538012"/>
          <a:ext cx="6263640" cy="89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3BE65-1A3D-42D5-84DC-A630101A6215}">
      <dsp:nvSpPr>
        <dsp:cNvPr id="0" name=""/>
        <dsp:cNvSpPr/>
      </dsp:nvSpPr>
      <dsp:spPr>
        <a:xfrm>
          <a:off x="159660" y="1819292"/>
          <a:ext cx="336510" cy="336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68269-C146-4E34-B4CC-024B77930B13}">
      <dsp:nvSpPr>
        <dsp:cNvPr id="0" name=""/>
        <dsp:cNvSpPr/>
      </dsp:nvSpPr>
      <dsp:spPr>
        <a:xfrm>
          <a:off x="629029" y="1543849"/>
          <a:ext cx="5660031" cy="887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 </a:t>
          </a:r>
          <a:r>
            <a:rPr lang="en-US" sz="1400" i="1" kern="1200" dirty="0"/>
            <a:t>for</a:t>
          </a:r>
          <a:r>
            <a:rPr lang="en-US" sz="1400" kern="1200" dirty="0"/>
            <a:t> the Java platform (runs on JVM) with many features that are inspired by languages like Python, Ruby, and Smalltalk, making them available to Java developers using a Java-like syntax. </a:t>
          </a:r>
        </a:p>
      </dsp:txBody>
      <dsp:txXfrm>
        <a:off x="629029" y="1543849"/>
        <a:ext cx="5660031" cy="887396"/>
      </dsp:txXfrm>
    </dsp:sp>
    <dsp:sp modelId="{5ADB3AF2-0F38-4FC3-A07F-DA5CB3098514}">
      <dsp:nvSpPr>
        <dsp:cNvPr id="0" name=""/>
        <dsp:cNvSpPr/>
      </dsp:nvSpPr>
      <dsp:spPr>
        <a:xfrm>
          <a:off x="-25420" y="2590042"/>
          <a:ext cx="6263640" cy="6118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4F50B-435B-445B-A918-388F3545016A}">
      <dsp:nvSpPr>
        <dsp:cNvPr id="0" name=""/>
        <dsp:cNvSpPr/>
      </dsp:nvSpPr>
      <dsp:spPr>
        <a:xfrm>
          <a:off x="159660" y="2727705"/>
          <a:ext cx="336510" cy="3365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67C3D-FF1C-4EAA-98DC-A20ABA959936}">
      <dsp:nvSpPr>
        <dsp:cNvPr id="0" name=""/>
        <dsp:cNvSpPr/>
      </dsp:nvSpPr>
      <dsp:spPr>
        <a:xfrm>
          <a:off x="681251" y="2590042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Unlike other alternative languages, it’s designed as a companion to, not a replacement for, Java. </a:t>
          </a:r>
        </a:p>
      </dsp:txBody>
      <dsp:txXfrm>
        <a:off x="681251" y="2590042"/>
        <a:ext cx="5555586" cy="611836"/>
      </dsp:txXfrm>
    </dsp:sp>
    <dsp:sp modelId="{B546F4D7-0C89-4CA2-A8B4-AE43631C7A18}">
      <dsp:nvSpPr>
        <dsp:cNvPr id="0" name=""/>
        <dsp:cNvSpPr/>
      </dsp:nvSpPr>
      <dsp:spPr>
        <a:xfrm>
          <a:off x="-25420" y="3354838"/>
          <a:ext cx="6263640" cy="6118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2A921-BC38-4E9D-A879-2B55E69B726D}">
      <dsp:nvSpPr>
        <dsp:cNvPr id="0" name=""/>
        <dsp:cNvSpPr/>
      </dsp:nvSpPr>
      <dsp:spPr>
        <a:xfrm>
          <a:off x="159660" y="3492501"/>
          <a:ext cx="336510" cy="3365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2C7D-8535-4FCF-A32A-645B0C06C38D}">
      <dsp:nvSpPr>
        <dsp:cNvPr id="0" name=""/>
        <dsp:cNvSpPr/>
      </dsp:nvSpPr>
      <dsp:spPr>
        <a:xfrm>
          <a:off x="681251" y="3354838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Groovy extends the java.lang.Object.</a:t>
          </a:r>
        </a:p>
      </dsp:txBody>
      <dsp:txXfrm>
        <a:off x="681251" y="3354838"/>
        <a:ext cx="5555586" cy="611836"/>
      </dsp:txXfrm>
    </dsp:sp>
    <dsp:sp modelId="{2C2A41BF-6FAE-4CC1-8964-13394FCC8086}">
      <dsp:nvSpPr>
        <dsp:cNvPr id="0" name=""/>
        <dsp:cNvSpPr/>
      </dsp:nvSpPr>
      <dsp:spPr>
        <a:xfrm>
          <a:off x="-25420" y="4119634"/>
          <a:ext cx="6263640" cy="6118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9CCB6-5079-4165-BD7D-B251FD2D6A74}">
      <dsp:nvSpPr>
        <dsp:cNvPr id="0" name=""/>
        <dsp:cNvSpPr/>
      </dsp:nvSpPr>
      <dsp:spPr>
        <a:xfrm>
          <a:off x="159660" y="4257297"/>
          <a:ext cx="336510" cy="3365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E2F54-CEA9-4486-AE67-8AC30419E39F}">
      <dsp:nvSpPr>
        <dsp:cNvPr id="0" name=""/>
        <dsp:cNvSpPr/>
      </dsp:nvSpPr>
      <dsp:spPr>
        <a:xfrm>
          <a:off x="681251" y="4119634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can use existing Java libraries.</a:t>
          </a:r>
        </a:p>
      </dsp:txBody>
      <dsp:txXfrm>
        <a:off x="681251" y="4119634"/>
        <a:ext cx="5555586" cy="611836"/>
      </dsp:txXfrm>
    </dsp:sp>
    <dsp:sp modelId="{DDBCB222-C8AB-4A8C-9875-A0DE25BA6B5B}">
      <dsp:nvSpPr>
        <dsp:cNvPr id="0" name=""/>
        <dsp:cNvSpPr/>
      </dsp:nvSpPr>
      <dsp:spPr>
        <a:xfrm>
          <a:off x="-25420" y="4884430"/>
          <a:ext cx="6263640" cy="6118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413C3-3002-40EA-88AF-A28FE217D860}">
      <dsp:nvSpPr>
        <dsp:cNvPr id="0" name=""/>
        <dsp:cNvSpPr/>
      </dsp:nvSpPr>
      <dsp:spPr>
        <a:xfrm>
          <a:off x="159660" y="5022093"/>
          <a:ext cx="336510" cy="3365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72AE4-04B9-4921-9914-22B742E5C3DC}">
      <dsp:nvSpPr>
        <dsp:cNvPr id="0" name=""/>
        <dsp:cNvSpPr/>
      </dsp:nvSpPr>
      <dsp:spPr>
        <a:xfrm>
          <a:off x="681251" y="4884430"/>
          <a:ext cx="5555586" cy="611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53" tIns="64753" rIns="64753" bIns="647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JavaOne slogan: Groovy is there for “extending the reach of Java.”</a:t>
          </a:r>
        </a:p>
      </dsp:txBody>
      <dsp:txXfrm>
        <a:off x="681251" y="4884430"/>
        <a:ext cx="5555586" cy="611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A88-5D78-504C-8CC9-BE5EBB8F9B8B}">
      <dsp:nvSpPr>
        <dsp:cNvPr id="0" name=""/>
        <dsp:cNvSpPr/>
      </dsp:nvSpPr>
      <dsp:spPr>
        <a:xfrm>
          <a:off x="0" y="59213"/>
          <a:ext cx="6245265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Names start with letters, digits &amp; underscore character.</a:t>
          </a:r>
        </a:p>
      </dsp:txBody>
      <dsp:txXfrm>
        <a:off x="50489" y="109702"/>
        <a:ext cx="6144287" cy="933302"/>
      </dsp:txXfrm>
    </dsp:sp>
    <dsp:sp modelId="{4F9F79A2-8BD1-DC4C-98D1-7B4CE69E4770}">
      <dsp:nvSpPr>
        <dsp:cNvPr id="0" name=""/>
        <dsp:cNvSpPr/>
      </dsp:nvSpPr>
      <dsp:spPr>
        <a:xfrm>
          <a:off x="0" y="1168373"/>
          <a:ext cx="6245265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Uses both static &amp; dynamic type binding</a:t>
          </a:r>
        </a:p>
      </dsp:txBody>
      <dsp:txXfrm>
        <a:off x="50489" y="1218862"/>
        <a:ext cx="6144287" cy="933302"/>
      </dsp:txXfrm>
    </dsp:sp>
    <dsp:sp modelId="{315A32D3-2409-104B-BDDF-BE16CEB384A5}">
      <dsp:nvSpPr>
        <dsp:cNvPr id="0" name=""/>
        <dsp:cNvSpPr/>
      </dsp:nvSpPr>
      <dsp:spPr>
        <a:xfrm>
          <a:off x="0" y="2277533"/>
          <a:ext cx="6245265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 variables created are public by default</a:t>
          </a:r>
        </a:p>
      </dsp:txBody>
      <dsp:txXfrm>
        <a:off x="50489" y="2328022"/>
        <a:ext cx="6144287" cy="933302"/>
      </dsp:txXfrm>
    </dsp:sp>
    <dsp:sp modelId="{633E7C74-9E25-F14E-83C8-1FA3842C8125}">
      <dsp:nvSpPr>
        <dsp:cNvPr id="0" name=""/>
        <dsp:cNvSpPr/>
      </dsp:nvSpPr>
      <dsp:spPr>
        <a:xfrm>
          <a:off x="0" y="3386693"/>
          <a:ext cx="6245265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Global variables – no keyword required, accessed throughout the script</a:t>
          </a:r>
        </a:p>
      </dsp:txBody>
      <dsp:txXfrm>
        <a:off x="50489" y="3437182"/>
        <a:ext cx="6144287" cy="933302"/>
      </dsp:txXfrm>
    </dsp:sp>
    <dsp:sp modelId="{BF85891B-6255-0047-9427-678FA066CB5B}">
      <dsp:nvSpPr>
        <dsp:cNvPr id="0" name=""/>
        <dsp:cNvSpPr/>
      </dsp:nvSpPr>
      <dsp:spPr>
        <a:xfrm>
          <a:off x="0" y="4495853"/>
          <a:ext cx="6245265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Local variables, block-scoped – use ‘def’ or use the apt. datatype keyword</a:t>
          </a:r>
        </a:p>
      </dsp:txBody>
      <dsp:txXfrm>
        <a:off x="50489" y="4546342"/>
        <a:ext cx="6144287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1607B-C399-8342-AE85-9E5E93E5B953}">
      <dsp:nvSpPr>
        <dsp:cNvPr id="0" name=""/>
        <dsp:cNvSpPr/>
      </dsp:nvSpPr>
      <dsp:spPr>
        <a:xfrm>
          <a:off x="3387767" y="3093646"/>
          <a:ext cx="676825" cy="727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8412" y="0"/>
              </a:lnTo>
              <a:lnTo>
                <a:pt x="338412" y="727587"/>
              </a:lnTo>
              <a:lnTo>
                <a:pt x="676825" y="72758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D9B94-3E05-8C49-AE9E-3E34A9D00A17}">
      <dsp:nvSpPr>
        <dsp:cNvPr id="0" name=""/>
        <dsp:cNvSpPr/>
      </dsp:nvSpPr>
      <dsp:spPr>
        <a:xfrm>
          <a:off x="3387767" y="2366059"/>
          <a:ext cx="676825" cy="727587"/>
        </a:xfrm>
        <a:custGeom>
          <a:avLst/>
          <a:gdLst/>
          <a:ahLst/>
          <a:cxnLst/>
          <a:rect l="0" t="0" r="0" b="0"/>
          <a:pathLst>
            <a:path>
              <a:moveTo>
                <a:pt x="0" y="727587"/>
              </a:moveTo>
              <a:lnTo>
                <a:pt x="338412" y="727587"/>
              </a:lnTo>
              <a:lnTo>
                <a:pt x="338412" y="0"/>
              </a:lnTo>
              <a:lnTo>
                <a:pt x="67682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C9CDB-602C-0140-AB00-9CD5577B4515}">
      <dsp:nvSpPr>
        <dsp:cNvPr id="0" name=""/>
        <dsp:cNvSpPr/>
      </dsp:nvSpPr>
      <dsp:spPr>
        <a:xfrm>
          <a:off x="3638" y="1122392"/>
          <a:ext cx="3384128" cy="103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Primitive Types: byte, short, int, long, float, double, char, Boolean, String</a:t>
          </a:r>
        </a:p>
      </dsp:txBody>
      <dsp:txXfrm>
        <a:off x="3638" y="1122392"/>
        <a:ext cx="3384128" cy="1032159"/>
      </dsp:txXfrm>
    </dsp:sp>
    <dsp:sp modelId="{480A79E4-2F8D-974C-A8AB-F3733ADAAF64}">
      <dsp:nvSpPr>
        <dsp:cNvPr id="0" name=""/>
        <dsp:cNvSpPr/>
      </dsp:nvSpPr>
      <dsp:spPr>
        <a:xfrm>
          <a:off x="3638" y="2577567"/>
          <a:ext cx="3384128" cy="10321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 Types:</a:t>
          </a:r>
        </a:p>
      </dsp:txBody>
      <dsp:txXfrm>
        <a:off x="3638" y="2577567"/>
        <a:ext cx="3384128" cy="1032159"/>
      </dsp:txXfrm>
    </dsp:sp>
    <dsp:sp modelId="{D5279D20-92E0-0648-9904-73652E40D8B9}">
      <dsp:nvSpPr>
        <dsp:cNvPr id="0" name=""/>
        <dsp:cNvSpPr/>
      </dsp:nvSpPr>
      <dsp:spPr>
        <a:xfrm>
          <a:off x="4064592" y="1849979"/>
          <a:ext cx="3384128" cy="1032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Java.lang: Byte, Short, Integer, Long, Float, Double</a:t>
          </a:r>
        </a:p>
      </dsp:txBody>
      <dsp:txXfrm>
        <a:off x="4064592" y="1849979"/>
        <a:ext cx="3384128" cy="1032159"/>
      </dsp:txXfrm>
    </dsp:sp>
    <dsp:sp modelId="{F67EA07A-ACC8-F843-A1D5-938C5B99A063}">
      <dsp:nvSpPr>
        <dsp:cNvPr id="0" name=""/>
        <dsp:cNvSpPr/>
      </dsp:nvSpPr>
      <dsp:spPr>
        <a:xfrm>
          <a:off x="4064592" y="3305154"/>
          <a:ext cx="3384128" cy="1032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Java.math: BigInteger, BigDecimal</a:t>
          </a:r>
        </a:p>
      </dsp:txBody>
      <dsp:txXfrm>
        <a:off x="4064592" y="3305154"/>
        <a:ext cx="3384128" cy="103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C5D55-1063-BB43-B0FA-C100AAE32E5A}">
      <dsp:nvSpPr>
        <dsp:cNvPr id="0" name=""/>
        <dsp:cNvSpPr/>
      </dsp:nvSpPr>
      <dsp:spPr>
        <a:xfrm>
          <a:off x="813315" y="2768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Command pattern</a:t>
          </a:r>
          <a:endParaRPr lang="en-US" sz="3000" kern="1200" dirty="0"/>
        </a:p>
      </dsp:txBody>
      <dsp:txXfrm>
        <a:off x="894676" y="84129"/>
        <a:ext cx="2615080" cy="1503959"/>
      </dsp:txXfrm>
    </dsp:sp>
    <dsp:sp modelId="{E5CF064C-96C1-8D42-8DA5-BAF13831AD61}">
      <dsp:nvSpPr>
        <dsp:cNvPr id="0" name=""/>
        <dsp:cNvSpPr/>
      </dsp:nvSpPr>
      <dsp:spPr>
        <a:xfrm>
          <a:off x="3868898" y="2768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Execute Around pattern</a:t>
          </a:r>
          <a:endParaRPr lang="en-US" sz="3000" kern="1200" dirty="0"/>
        </a:p>
      </dsp:txBody>
      <dsp:txXfrm>
        <a:off x="3950259" y="84129"/>
        <a:ext cx="2615080" cy="1503959"/>
      </dsp:txXfrm>
    </dsp:sp>
    <dsp:sp modelId="{68C7835C-DD82-E747-82AD-8151290240F5}">
      <dsp:nvSpPr>
        <dsp:cNvPr id="0" name=""/>
        <dsp:cNvSpPr/>
      </dsp:nvSpPr>
      <dsp:spPr>
        <a:xfrm>
          <a:off x="6924481" y="2760"/>
          <a:ext cx="2777802" cy="1666698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 err="1"/>
            <a:t>Memoization</a:t>
          </a:r>
          <a:endParaRPr lang="en-US" sz="3000" kern="1200" dirty="0"/>
        </a:p>
      </dsp:txBody>
      <dsp:txXfrm>
        <a:off x="7005842" y="84121"/>
        <a:ext cx="2615080" cy="1503976"/>
      </dsp:txXfrm>
    </dsp:sp>
    <dsp:sp modelId="{FC3BF1FE-C7A3-3641-A62E-2141970B54F1}">
      <dsp:nvSpPr>
        <dsp:cNvPr id="0" name=""/>
        <dsp:cNvSpPr/>
      </dsp:nvSpPr>
      <dsp:spPr>
        <a:xfrm>
          <a:off x="813315" y="1947239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Collect - map operation</a:t>
          </a:r>
          <a:endParaRPr lang="en-US" sz="3000" kern="1200" dirty="0"/>
        </a:p>
      </dsp:txBody>
      <dsp:txXfrm>
        <a:off x="894676" y="2028600"/>
        <a:ext cx="2615080" cy="1503959"/>
      </dsp:txXfrm>
    </dsp:sp>
    <dsp:sp modelId="{D0E8678C-E660-0C4D-ADF6-7BE0F511050B}">
      <dsp:nvSpPr>
        <dsp:cNvPr id="0" name=""/>
        <dsp:cNvSpPr/>
      </dsp:nvSpPr>
      <dsp:spPr>
        <a:xfrm>
          <a:off x="3868898" y="1947239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Filter</a:t>
          </a:r>
          <a:endParaRPr lang="en-US" sz="3000" kern="1200"/>
        </a:p>
      </dsp:txBody>
      <dsp:txXfrm>
        <a:off x="3950259" y="2028600"/>
        <a:ext cx="2615080" cy="1503959"/>
      </dsp:txXfrm>
    </dsp:sp>
    <dsp:sp modelId="{F7D4E371-5D1A-EA44-8EAE-C895E50CC55B}">
      <dsp:nvSpPr>
        <dsp:cNvPr id="0" name=""/>
        <dsp:cNvSpPr/>
      </dsp:nvSpPr>
      <dsp:spPr>
        <a:xfrm>
          <a:off x="6924481" y="1947239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Reduce</a:t>
          </a:r>
          <a:endParaRPr lang="en-US" sz="3000" kern="1200" dirty="0"/>
        </a:p>
      </dsp:txBody>
      <dsp:txXfrm>
        <a:off x="7005842" y="2028600"/>
        <a:ext cx="2615080" cy="1503959"/>
      </dsp:txXfrm>
    </dsp:sp>
    <dsp:sp modelId="{B8AF529D-9704-264E-9415-5ADC54F0F032}">
      <dsp:nvSpPr>
        <dsp:cNvPr id="0" name=""/>
        <dsp:cNvSpPr/>
      </dsp:nvSpPr>
      <dsp:spPr>
        <a:xfrm>
          <a:off x="2341107" y="3891700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Map filter reduce</a:t>
          </a:r>
          <a:endParaRPr lang="en-US" sz="3000" kern="1200" dirty="0"/>
        </a:p>
      </dsp:txBody>
      <dsp:txXfrm>
        <a:off x="2422468" y="3973061"/>
        <a:ext cx="2615080" cy="1503959"/>
      </dsp:txXfrm>
    </dsp:sp>
    <dsp:sp modelId="{75346315-AE8A-C846-BE5E-E3BCF0177282}">
      <dsp:nvSpPr>
        <dsp:cNvPr id="0" name=""/>
        <dsp:cNvSpPr/>
      </dsp:nvSpPr>
      <dsp:spPr>
        <a:xfrm>
          <a:off x="5396690" y="3891700"/>
          <a:ext cx="2777802" cy="1666681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Strategy pattern</a:t>
          </a:r>
          <a:endParaRPr lang="en-US" sz="3000" kern="1200"/>
        </a:p>
      </dsp:txBody>
      <dsp:txXfrm>
        <a:off x="5478051" y="3973061"/>
        <a:ext cx="2615080" cy="1503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C1490-BF6C-450B-A204-8A01648FEC08}">
      <dsp:nvSpPr>
        <dsp:cNvPr id="0" name=""/>
        <dsp:cNvSpPr/>
      </dsp:nvSpPr>
      <dsp:spPr>
        <a:xfrm>
          <a:off x="1922107" y="379820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EF644-50EA-42CB-BA26-179801A73A16}">
      <dsp:nvSpPr>
        <dsp:cNvPr id="0" name=""/>
        <dsp:cNvSpPr/>
      </dsp:nvSpPr>
      <dsp:spPr>
        <a:xfrm>
          <a:off x="2371068" y="83512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23D7D-CB82-4C95-B11C-6739063C62B1}">
      <dsp:nvSpPr>
        <dsp:cNvPr id="0" name=""/>
        <dsp:cNvSpPr/>
      </dsp:nvSpPr>
      <dsp:spPr>
        <a:xfrm>
          <a:off x="120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 web application where users can sign up to seek consultation from fitness trainers.</a:t>
          </a:r>
        </a:p>
      </dsp:txBody>
      <dsp:txXfrm>
        <a:off x="1201068" y="3247128"/>
        <a:ext cx="3600000" cy="720000"/>
      </dsp:txXfrm>
    </dsp:sp>
    <dsp:sp modelId="{A0AE19B1-4557-42CF-998A-038844FDF540}">
      <dsp:nvSpPr>
        <dsp:cNvPr id="0" name=""/>
        <dsp:cNvSpPr/>
      </dsp:nvSpPr>
      <dsp:spPr>
        <a:xfrm>
          <a:off x="6133068" y="36712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3984D-E46C-4B81-9ECC-133639ADF840}">
      <dsp:nvSpPr>
        <dsp:cNvPr id="0" name=""/>
        <dsp:cNvSpPr/>
      </dsp:nvSpPr>
      <dsp:spPr>
        <a:xfrm>
          <a:off x="6601068" y="83512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0A2C-D7C9-4FAD-9B78-B8E1D03E6B8F}">
      <dsp:nvSpPr>
        <dsp:cNvPr id="0" name=""/>
        <dsp:cNvSpPr/>
      </dsp:nvSpPr>
      <dsp:spPr>
        <a:xfrm>
          <a:off x="543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Two parties – Trainer &amp; Client</a:t>
          </a:r>
        </a:p>
      </dsp:txBody>
      <dsp:txXfrm>
        <a:off x="5431068" y="3247128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9CE60-5B18-46B2-84F3-F44791B753E8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5CCEF-84DC-4DD7-AC5F-02CAC6BAC1A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F31DE-77E9-4DB5-883D-FCBFDD91DAF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Both can sign in/sign up</a:t>
          </a:r>
        </a:p>
      </dsp:txBody>
      <dsp:txXfrm>
        <a:off x="836323" y="3399"/>
        <a:ext cx="9679276" cy="724089"/>
      </dsp:txXfrm>
    </dsp:sp>
    <dsp:sp modelId="{4CF77052-6997-4CE5-9350-A4841D3BD68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FAB1D-633E-4BC3-8A87-FC2AAF0F5F1B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4C95-83B5-4EFE-9370-1431FAEF3F1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Clients can view and search trainers based on the services provided by them</a:t>
          </a:r>
        </a:p>
      </dsp:txBody>
      <dsp:txXfrm>
        <a:off x="836323" y="908511"/>
        <a:ext cx="9679276" cy="724089"/>
      </dsp:txXfrm>
    </dsp:sp>
    <dsp:sp modelId="{52611455-3AEB-418D-A0CC-6996C0A2E94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FB4E3-BDCC-41D5-8395-5FBDD2F3B594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7F0-F7A3-4A7E-96D5-2076BB9F9F9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Clients can receive consultation by </a:t>
          </a:r>
          <a:r>
            <a:rPr lang="en-US" sz="1900" i="1" kern="1200" dirty="0"/>
            <a:t>scheduling appointments for in-person meetings</a:t>
          </a:r>
          <a:r>
            <a:rPr lang="en-US" sz="1900" kern="1200" dirty="0"/>
            <a:t>, watching </a:t>
          </a:r>
          <a:r>
            <a:rPr lang="en-US" sz="1900" i="1" kern="1200" dirty="0"/>
            <a:t>videos uploaded </a:t>
          </a:r>
          <a:r>
            <a:rPr lang="en-US" sz="1900" kern="1200" dirty="0"/>
            <a:t>by </a:t>
          </a:r>
          <a:r>
            <a:rPr lang="en-US" sz="1900" kern="1200"/>
            <a:t>the trainer.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DABA0AE1-AA80-41DF-8A20-83EF72A5ADA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C6F6F-7A40-4981-995E-B35483CDE11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CB5CA-214B-4715-8D7C-716E2AC6E0C5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of the above within a transaction called ‘</a:t>
          </a:r>
          <a:r>
            <a:rPr lang="en-US" sz="1900" b="1" i="1" kern="1200"/>
            <a:t>consultation</a:t>
          </a:r>
          <a:r>
            <a:rPr lang="en-US" sz="1900" kern="1200"/>
            <a:t>’ between  trainer &amp; client.</a:t>
          </a:r>
        </a:p>
      </dsp:txBody>
      <dsp:txXfrm>
        <a:off x="836323" y="2718736"/>
        <a:ext cx="9679276" cy="724089"/>
      </dsp:txXfrm>
    </dsp:sp>
    <dsp:sp modelId="{1ECF4AE7-70D3-4635-B099-AF9A8BC8503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A0DB-FF31-47D3-A1A1-CCD1A4C6A44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06554-75B8-41DD-A977-33596ED7EDD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Clients will be able to give a rating &amp; feedback to their trainers, average of which will be the Trainer’s overall rating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7B64-760C-C04C-A39B-4E4CD10B27B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C6F2-45C6-E149-B505-B2277520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4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7C6F2-45C6-E149-B505-B22775207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7C6F2-45C6-E149-B505-B227752071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FA8-B51B-E511-CE9A-55322DA4F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1B377-9228-8CD7-0246-285D2B694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5B36-6797-93FB-13DA-D416EB55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F497-420E-E48B-DD40-0D80AFD9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2285-F89C-AD32-1E99-35FA560E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AC71-122A-71F4-EF1D-ECD6C5C6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DAF83-C641-6E0D-42F7-52A27F21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BA01-76C0-BD70-AB9B-A46D002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1F7AF-2491-E305-85F7-344485C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7B7E-09CA-6F0B-B0EF-EC8586D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9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D0932-8418-E010-E033-19FBF7E4E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FFB5A-DC42-A85B-005F-37C48A96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D2E0-A906-BDE0-A0CD-EE856E1F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7E96-8BAC-BFD9-E612-C99D6511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DA19-BBFF-CD08-8F85-14C8ABB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D36B-E50B-7263-1C1B-7B134495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4FB8-DC61-1239-115F-44ED5493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503A3-FB8A-C0D0-7FCD-0C1645F7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4EB4-8C6F-153C-4BC3-DBF7E60C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7F81-E607-EF84-DA76-C3FE64A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C352-BD8A-841A-B44D-D38123ED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D333-F9FD-1D62-A2D5-778146F25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7503-2557-C69B-9710-631A78D2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FBAA-DB31-FB2C-225A-87802F1E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0B27-D5C2-5B09-3725-2F3572D9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8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0DB6-B2FB-0EC4-0860-83ECD07B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A6F3-E616-4F0C-47E0-AC8A28951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BD83-B847-C7FF-5B7C-DB60E5C8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F32C8-D5BB-EFE3-4FC4-B8305997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D1D8-7B81-0C28-9B47-0B7FB784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04D5-575F-D2A9-1CD9-E4674F89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AC3E-638F-D9B0-FFC1-8ACE21D8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80853-7FC8-8DAA-A726-375BA866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39CD-87CC-7B52-BE84-9E02DA74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42C24-93B9-3CD1-FA91-44AB9131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98758-E0D4-AD0F-4305-7DCBF402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5CDA0-B849-92D7-1022-3DCFD4E7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7409F-3FCC-68D9-A7DB-86F8260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80D64-B456-BAED-AB55-FBC0C62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E762-BD88-82C2-A952-5BF9745E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40D8C-EC71-1B96-12D7-08D3A376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8D346-C302-3C26-AB1B-9BAF84C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CFFDD-B633-C716-6D63-699ADC67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6233-DB71-955E-22B6-7A9B2A8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D762D-08D2-E697-E046-8832EAF9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55DE4-D04F-F9A4-9910-9A80894F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BE41-B380-01A8-F16A-A26C1F7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DE0D-7B8D-5849-1EC7-D6A608C0D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AA17-5314-DF15-1BF3-5FD5EBAA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888-050E-7434-4366-5CAA542E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7BB1-7CE5-49F1-FE87-DB097A7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F27B6-D35B-CCC3-AF23-A689D21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F0F-AD67-3DB3-0ECE-512FDAA1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73B15-6C6B-D8E5-29DF-4C80DEC6F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F3E4D-B633-E8F9-F7F4-5694F9F8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4EF2-F5E0-BF13-AE0D-3A3963D7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1FCA-05C1-A33A-4FD8-A7ADD8A1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7460F-0ABF-09E3-D487-4E56165C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02835-DAFD-F761-E236-661F0324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6172D-29C7-A855-D61E-8EE816DD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D144-42B0-3968-B55F-1961F6B33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28FF-32A8-9548-92FF-2A8A242B3041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1CC9F-BE8A-0C37-54D5-BA1AC8C9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62BE-9F81-F3E3-5722-3D87BD4F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47B4-75FD-224B-ACA2-920162DEB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Groov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75F6D-ED91-02A3-BAB7-E3F9E450B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881" y="2737738"/>
            <a:ext cx="4209406" cy="334332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PROGRAMMATIC EVALUATION OF APACHE GROOVY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4F63DC00-B2DA-2BC1-7148-8BECFD3E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14356" y="1751166"/>
            <a:ext cx="6408836" cy="3204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0482FD-16C1-512C-F1B5-AE044B4302EB}"/>
              </a:ext>
            </a:extLst>
          </p:cNvPr>
          <p:cNvSpPr txBox="1"/>
          <p:nvPr/>
        </p:nvSpPr>
        <p:spPr>
          <a:xfrm>
            <a:off x="201881" y="4768850"/>
            <a:ext cx="43025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Ganesh Kumar Rajasekar - G37969806</a:t>
            </a:r>
          </a:p>
          <a:p>
            <a:r>
              <a:rPr lang="en-US" sz="1600" dirty="0" err="1"/>
              <a:t>Prudhvi</a:t>
            </a:r>
            <a:r>
              <a:rPr lang="en-US" sz="1600" dirty="0"/>
              <a:t> Lakshmi </a:t>
            </a:r>
            <a:r>
              <a:rPr lang="en-US" sz="1600" dirty="0" err="1"/>
              <a:t>Sesha</a:t>
            </a:r>
            <a:r>
              <a:rPr lang="en-US" sz="1600" dirty="0"/>
              <a:t> Sai </a:t>
            </a:r>
            <a:r>
              <a:rPr lang="en-US" sz="1600" dirty="0" err="1"/>
              <a:t>Cheedella</a:t>
            </a:r>
            <a:r>
              <a:rPr lang="en-US" sz="1600" dirty="0"/>
              <a:t> - G22981341</a:t>
            </a:r>
          </a:p>
          <a:p>
            <a:r>
              <a:rPr lang="en-US" sz="1600" dirty="0"/>
              <a:t>Sai Nikhil Varada – G43353336</a:t>
            </a:r>
          </a:p>
          <a:p>
            <a:r>
              <a:rPr lang="en-US" sz="1600" dirty="0" err="1"/>
              <a:t>Yashwanth</a:t>
            </a:r>
            <a:r>
              <a:rPr lang="en-US" sz="1600" dirty="0"/>
              <a:t> Raj </a:t>
            </a:r>
            <a:r>
              <a:rPr lang="en-US" sz="1600" dirty="0" err="1"/>
              <a:t>Varadharajan</a:t>
            </a:r>
            <a:r>
              <a:rPr lang="en-US" sz="1600" dirty="0"/>
              <a:t> - G47635180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34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BD9B0-9C5F-12DB-0A0B-A843B365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/>
              <a:t>GPARS</a:t>
            </a:r>
          </a:p>
        </p:txBody>
      </p:sp>
      <p:pic>
        <p:nvPicPr>
          <p:cNvPr id="8" name="Graphic 7" descr="Library">
            <a:extLst>
              <a:ext uri="{FF2B5EF4-FFF2-40B4-BE49-F238E27FC236}">
                <a16:creationId xmlns:a16="http://schemas.microsoft.com/office/drawing/2014/main" id="{D8600EF8-D652-6B80-19F5-B9C1F698B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B571-3A0E-E08F-024F-E725AAE09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700" dirty="0"/>
              <a:t>Dedicated library for the era of multi-core processors and concurrent programming.</a:t>
            </a:r>
          </a:p>
          <a:p>
            <a:r>
              <a:rPr lang="en-US" sz="1700" dirty="0"/>
              <a:t>Uses best concepts from emerging languages:</a:t>
            </a:r>
          </a:p>
          <a:p>
            <a:pPr lvl="1"/>
            <a:r>
              <a:rPr lang="en-US" sz="1700" dirty="0"/>
              <a:t>Actors library in Scala</a:t>
            </a:r>
          </a:p>
          <a:p>
            <a:pPr lvl="1"/>
            <a:r>
              <a:rPr lang="en-US" sz="1700" dirty="0" err="1"/>
              <a:t>SafeVariable</a:t>
            </a:r>
            <a:r>
              <a:rPr lang="en-US" sz="1700" dirty="0"/>
              <a:t> class inspired by Agents in Clojure</a:t>
            </a:r>
          </a:p>
          <a:p>
            <a:r>
              <a:rPr lang="en-US" sz="1700" dirty="0"/>
              <a:t>Covers three main areas:</a:t>
            </a:r>
          </a:p>
          <a:p>
            <a:pPr lvl="1"/>
            <a:r>
              <a:rPr lang="en-US" sz="1700" dirty="0"/>
              <a:t>Starting and stopping concurrent tasks</a:t>
            </a:r>
          </a:p>
          <a:p>
            <a:pPr lvl="1"/>
            <a:r>
              <a:rPr lang="en-US" sz="1700" dirty="0"/>
              <a:t>Coordinating concurrent tasks</a:t>
            </a:r>
          </a:p>
          <a:p>
            <a:pPr lvl="1"/>
            <a:r>
              <a:rPr lang="en-US" sz="1700" dirty="0"/>
              <a:t>Controlling access to shared mutable state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42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2D3CF-911E-2F33-4494-4DA3AD15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Functions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B3D836A-4440-62CE-61F9-55C26190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b="1"/>
              <a:t>Parallel collections</a:t>
            </a:r>
            <a:r>
              <a:rPr lang="en-US" sz="2200"/>
              <a:t> with </a:t>
            </a:r>
            <a:r>
              <a:rPr lang="en-US" sz="2200" i="1"/>
              <a:t>fork/join</a:t>
            </a:r>
            <a:r>
              <a:rPr lang="en-US" sz="2200"/>
              <a:t> and </a:t>
            </a:r>
            <a:r>
              <a:rPr lang="en-US" sz="2200" i="1"/>
              <a:t>map/filter/reduc</a:t>
            </a:r>
            <a:r>
              <a:rPr lang="en-US" sz="2200"/>
              <a:t>e operations are concepts that hide the work of starting and stopping concurrent tasks from the programmer and coordinate these tasks in a </a:t>
            </a:r>
            <a:r>
              <a:rPr lang="en-US" sz="2200" i="1"/>
              <a:t>predefined manner</a:t>
            </a:r>
          </a:p>
          <a:p>
            <a:r>
              <a:rPr lang="en-US" sz="2200" b="1"/>
              <a:t>Actors </a:t>
            </a:r>
            <a:r>
              <a:rPr lang="en-US" sz="2200"/>
              <a:t>are a frame in which asynchronous ops can be performed and be controlled explicitly.</a:t>
            </a:r>
          </a:p>
          <a:p>
            <a:r>
              <a:rPr lang="en-US" sz="2200" b="1"/>
              <a:t>Dataflow</a:t>
            </a:r>
            <a:r>
              <a:rPr lang="en-US" sz="2200"/>
              <a:t> variables, operators, and streams coordinate concurrent tasks </a:t>
            </a:r>
            <a:r>
              <a:rPr lang="en-US" sz="2200" i="1"/>
              <a:t>implicitly</a:t>
            </a:r>
            <a:r>
              <a:rPr lang="en-US" sz="2200"/>
              <a:t> such that downstream data consumers automatically wait for data providers.</a:t>
            </a:r>
          </a:p>
          <a:p>
            <a:r>
              <a:rPr lang="en-US" sz="2200"/>
              <a:t>If your tasks need to access a shared mutable state, you can </a:t>
            </a:r>
            <a:r>
              <a:rPr lang="en-US" sz="2200" b="1" i="1"/>
              <a:t>delegate</a:t>
            </a:r>
            <a:r>
              <a:rPr lang="en-US" sz="2200"/>
              <a:t> the coordination of concurrent state changes to an </a:t>
            </a:r>
            <a:r>
              <a:rPr lang="en-US" sz="2200" b="1" i="1"/>
              <a:t>agent</a:t>
            </a:r>
            <a:r>
              <a:rPr lang="en-US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56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9711-F813-F0A2-5B26-64D5F018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Example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00D0B57-D145-0F43-52DB-2ADAD64F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" r="2" b="955"/>
          <a:stretch/>
        </p:blipFill>
        <p:spPr>
          <a:xfrm>
            <a:off x="268318" y="2011680"/>
            <a:ext cx="7379294" cy="4535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0749-9D3B-5F8D-5170-771A3DAD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event-driven actor receives two numeric messages, generates a sum and sends it</a:t>
            </a:r>
          </a:p>
          <a:p>
            <a:r>
              <a:rPr lang="en-US" sz="1800" dirty="0"/>
              <a:t>Loop() – used to iterate through  incoming messages.</a:t>
            </a:r>
          </a:p>
          <a:p>
            <a:r>
              <a:rPr lang="en-US" sz="1800" dirty="0"/>
              <a:t>React() - to receive incoming messages</a:t>
            </a:r>
          </a:p>
          <a:p>
            <a:r>
              <a:rPr lang="en-US" sz="1800" dirty="0"/>
              <a:t>reply() – to send messages</a:t>
            </a:r>
          </a:p>
          <a:p>
            <a:r>
              <a:rPr lang="en-US" sz="1800" dirty="0"/>
              <a:t>All are passed closure method body parameters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905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213DF-620B-BC59-D2B0-F82D15AB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IN" sz="3400" dirty="0"/>
              <a:t>Event Handling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3D01-E375-CAEB-8B0D-5CAC7B9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34113"/>
            <a:ext cx="4832803" cy="3664351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Event handling in Apache Groovy is similar to other programming languages, but it has some additional features and syntax that make it easier to implement.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Groovy also provides an event bus that can be used to communicate between different parts of an application using events.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Event handling is a powerful way to decouple different parts of an application and make it more modular and reusable. Groovy provides a number of features that make it easy to implement event handling in your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2CC3D-36A3-6BF5-DAAC-23A8D23C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273" y="1308100"/>
            <a:ext cx="5540477" cy="40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213DF-620B-BC59-D2B0-F82D15AB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Exception Handling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3D01-E375-CAEB-8B0D-5CAC7B98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lvl="1"/>
            <a:r>
              <a:rPr lang="en-US" sz="2200"/>
              <a:t>Exception handling in Apache Groovy is the same as in Java. We use the try-catch block to catch an exception and handle it.</a:t>
            </a:r>
            <a:endParaRPr lang="en-IN" sz="2200"/>
          </a:p>
          <a:p>
            <a:pPr lvl="1"/>
            <a:r>
              <a:rPr lang="en-US" sz="2200"/>
              <a:t>We can also use the multi-catch block to catch multiple exceptions at the same time.</a:t>
            </a:r>
          </a:p>
          <a:p>
            <a:endParaRPr lang="en-IN" sz="2200"/>
          </a:p>
        </p:txBody>
      </p:sp>
      <p:pic>
        <p:nvPicPr>
          <p:cNvPr id="7" name="Picture 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6A6A9E04-824B-6660-62E0-EB505A5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025130"/>
            <a:ext cx="4396178" cy="1420890"/>
          </a:xfrm>
          <a:prstGeom prst="rect">
            <a:avLst/>
          </a:prstGeom>
        </p:spPr>
      </p:pic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724E619-1BF4-F637-CBD5-AF03E24B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23" y="4411981"/>
            <a:ext cx="4572111" cy="13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5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E2D82-18A4-82BD-1872-8E1540C3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1" y="987552"/>
            <a:ext cx="4232948" cy="977050"/>
          </a:xfrm>
        </p:spPr>
        <p:txBody>
          <a:bodyPr anchor="b">
            <a:normAutofit fontScale="90000"/>
          </a:bodyPr>
          <a:lstStyle/>
          <a:p>
            <a:r>
              <a:rPr lang="en-IN" sz="3400" dirty="0"/>
              <a:t>Functional Programming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339C-9CC1-F694-6814-B8450C89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400" dirty="0"/>
              <a:t>Apache Groovy is a dynamic programming language for the Java platform that supports multiple programming paradigms, including functional programming.</a:t>
            </a:r>
          </a:p>
          <a:p>
            <a:r>
              <a:rPr lang="en-US" sz="1400" dirty="0"/>
              <a:t>Groovy provides a number of features that make it well-suited for functional programming, including: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Closures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Higher order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Currying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Function composition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Pure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Immutability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Recursion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400" dirty="0"/>
              <a:t>Tail call optimisation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4F921-705E-E022-5D03-42CACB93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97" y="262550"/>
            <a:ext cx="6393840" cy="646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C0B43-08F0-2400-B607-086A7CFC1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92950"/>
              </p:ext>
            </p:extLst>
          </p:nvPr>
        </p:nvGraphicFramePr>
        <p:xfrm>
          <a:off x="711200" y="372124"/>
          <a:ext cx="10515600" cy="556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867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6291A-79AE-9C8A-7B5E-AD80C8D7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>
                <a:latin typeface="AppleGothic" pitchFamily="2" charset="-127"/>
              </a:rPr>
              <a:t>Fitness Consultation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1648B37-8587-310B-6259-AEDC3705A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39550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310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72233-1254-0152-E603-5F3280D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C76093-007E-21A9-5E54-9CEAF036C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05885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14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3B261-6B90-2318-DA09-D2124F93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Tech Stack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3490-E648-6566-4672-5796AEC9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Frontend: React</a:t>
            </a:r>
          </a:p>
          <a:p>
            <a:r>
              <a:rPr lang="en-US" sz="1800" dirty="0"/>
              <a:t>Backend: Grails Framework (Full-stack framework for Apache groovy)</a:t>
            </a:r>
          </a:p>
          <a:p>
            <a:r>
              <a:rPr lang="en-US" sz="1800" dirty="0"/>
              <a:t>Database: MySQL</a:t>
            </a:r>
          </a:p>
        </p:txBody>
      </p:sp>
      <p:pic>
        <p:nvPicPr>
          <p:cNvPr id="9" name="Picture 8" descr="A logo of a dolphin&#10;&#10;Description automatically generated">
            <a:extLst>
              <a:ext uri="{FF2B5EF4-FFF2-40B4-BE49-F238E27FC236}">
                <a16:creationId xmlns:a16="http://schemas.microsoft.com/office/drawing/2014/main" id="{AB999FC5-15DB-C88E-2CD5-57AE4669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705" y="712259"/>
            <a:ext cx="2873668" cy="2048251"/>
          </a:xfrm>
          <a:prstGeom prst="rect">
            <a:avLst/>
          </a:prstGeom>
        </p:spPr>
      </p:pic>
      <p:pic>
        <p:nvPicPr>
          <p:cNvPr id="5" name="Picture 4" descr="Reactjs - Frontend Lib">
            <a:extLst>
              <a:ext uri="{FF2B5EF4-FFF2-40B4-BE49-F238E27FC236}">
                <a16:creationId xmlns:a16="http://schemas.microsoft.com/office/drawing/2014/main" id="{624D954F-CDDA-80C4-8681-0B5FD411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65" y="739419"/>
            <a:ext cx="2873668" cy="1990014"/>
          </a:xfrm>
          <a:prstGeom prst="rect">
            <a:avLst/>
          </a:prstGeom>
        </p:spPr>
      </p:pic>
      <p:pic>
        <p:nvPicPr>
          <p:cNvPr id="7" name="Picture 6" descr="A logo with a circle and white text&#10;&#10;Description automatically generated">
            <a:extLst>
              <a:ext uri="{FF2B5EF4-FFF2-40B4-BE49-F238E27FC236}">
                <a16:creationId xmlns:a16="http://schemas.microsoft.com/office/drawing/2014/main" id="{C2CF3F78-1618-6329-BA16-A9A781B24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705" y="3657341"/>
            <a:ext cx="6002931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C1463-1040-1511-C5D6-B33A3274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046E857-2BBE-06CE-33B2-1F9252A12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6988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013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B605C-1834-BB62-1CD2-BA4D2723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5A3EFC14-5042-778C-0765-947F98AD2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31BB6-CDD0-2F5E-B636-67518B8E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Names, Binding &amp; Scopes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0D6E7-C543-85DC-09C5-8338A0590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9495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87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7F99B-4BC4-4356-55CA-32C99D78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Data Types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F08176-DF72-35BC-82BD-1651FA50E6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82987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7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2570-4C39-1C0B-416D-A9540B63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Expressions and Assignment 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E061-B457-2F08-1C4F-442ADC8A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64" y="2734211"/>
            <a:ext cx="9309683" cy="492767"/>
          </a:xfrm>
        </p:spPr>
        <p:txBody>
          <a:bodyPr>
            <a:normAutofit/>
          </a:bodyPr>
          <a:lstStyle/>
          <a:p>
            <a:pPr marL="198882" indent="-198882" defTabSz="795528">
              <a:spcBef>
                <a:spcPts val="870"/>
              </a:spcBef>
            </a:pPr>
            <a:r>
              <a:rPr lang="en-US" sz="24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initialize a variable, we have to use the ”def” keyword.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928567-171B-97B4-C698-D25784D8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562162"/>
            <a:ext cx="4439578" cy="2236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CDA6C8-3563-F463-5B29-C537C3465A2F}"/>
              </a:ext>
            </a:extLst>
          </p:cNvPr>
          <p:cNvSpPr txBox="1"/>
          <p:nvPr/>
        </p:nvSpPr>
        <p:spPr>
          <a:xfrm>
            <a:off x="1681664" y="3332769"/>
            <a:ext cx="3307387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7764" indent="-397764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assignment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7AEFB-7F02-3AE0-B2C8-6C088FFF6144}"/>
              </a:ext>
            </a:extLst>
          </p:cNvPr>
          <p:cNvSpPr txBox="1"/>
          <p:nvPr/>
        </p:nvSpPr>
        <p:spPr>
          <a:xfrm>
            <a:off x="7594873" y="3437745"/>
            <a:ext cx="3518971" cy="467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7764" indent="-397764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3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Assignment</a:t>
            </a:r>
            <a:endParaRPr lang="en-US" sz="2800"/>
          </a:p>
        </p:txBody>
      </p:sp>
      <p:pic>
        <p:nvPicPr>
          <p:cNvPr id="16" name="Picture 1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F822CA40-3513-DFE1-835E-FFE51269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631" y="3586215"/>
            <a:ext cx="3969065" cy="21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D8CD6-150C-4FFF-C4A4-7AA86EF0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Loops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7B5A-167D-A765-07EF-B189699D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410" y="2158310"/>
            <a:ext cx="3045890" cy="4044954"/>
          </a:xfrm>
        </p:spPr>
        <p:txBody>
          <a:bodyPr/>
          <a:lstStyle/>
          <a:p>
            <a:pPr marL="210312" indent="-210312" defTabSz="841248">
              <a:spcBef>
                <a:spcPts val="920"/>
              </a:spcBef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Loop                                               </a:t>
            </a:r>
          </a:p>
          <a:p>
            <a:pPr marL="210312" indent="-210312" defTabSz="841248">
              <a:spcBef>
                <a:spcPts val="920"/>
              </a:spcBef>
            </a:pPr>
            <a:endParaRPr lang="en-US" sz="25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6CD629-5D02-452D-E16E-B96E0A9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1347"/>
            <a:ext cx="3746661" cy="2374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3A6FE-5E71-38BE-5F29-134375EA3533}"/>
              </a:ext>
            </a:extLst>
          </p:cNvPr>
          <p:cNvSpPr txBox="1"/>
          <p:nvPr/>
        </p:nvSpPr>
        <p:spPr>
          <a:xfrm>
            <a:off x="4254299" y="2069879"/>
            <a:ext cx="3884100" cy="48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" indent="-262890" defTabSz="8412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Loop</a:t>
            </a:r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D5184-C160-A206-E2FF-78DBBD37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020" y="2461347"/>
            <a:ext cx="3746662" cy="26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5C3AF1-F8AD-0AE2-50F7-6AAA5E1CD71A}"/>
              </a:ext>
            </a:extLst>
          </p:cNvPr>
          <p:cNvSpPr txBox="1"/>
          <p:nvPr/>
        </p:nvSpPr>
        <p:spPr>
          <a:xfrm>
            <a:off x="8000961" y="2006792"/>
            <a:ext cx="2573659" cy="48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" indent="-262890" defTabSz="84124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While</a:t>
            </a:r>
            <a:endParaRPr lang="en-US" sz="2800"/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73B067F-DFF2-1D1A-471A-E9C52A37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770" y="2479121"/>
            <a:ext cx="3697030" cy="2647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BEBFC6-EBF5-732B-27EA-5122321407A7}"/>
              </a:ext>
            </a:extLst>
          </p:cNvPr>
          <p:cNvSpPr txBox="1"/>
          <p:nvPr/>
        </p:nvSpPr>
        <p:spPr>
          <a:xfrm>
            <a:off x="1409108" y="5407850"/>
            <a:ext cx="9633512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Apace Groovy also supports for loops like for-each, and for-in like python.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1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1A99-0C39-55A7-F28C-9B91C80B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Object-Oriented Programming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4ECB-EA5A-63A9-84FF-EB6EB05A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60" y="1926266"/>
            <a:ext cx="9350987" cy="3803830"/>
          </a:xfrm>
        </p:spPr>
        <p:txBody>
          <a:bodyPr/>
          <a:lstStyle/>
          <a:p>
            <a:pPr marL="0" indent="0" defTabSz="740664">
              <a:spcBef>
                <a:spcPts val="810"/>
              </a:spcBef>
              <a:buNone/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 Groovy fully supports Object-Oriented Programming (OOP) principles</a:t>
            </a:r>
            <a:endParaRPr lang="en-US"/>
          </a:p>
        </p:txBody>
      </p:sp>
      <p:pic>
        <p:nvPicPr>
          <p:cNvPr id="9" name="Picture 8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6F3C08EB-8E15-C7F5-FCFF-E8AADB399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9" t="8520" r="6679" b="7804"/>
          <a:stretch/>
        </p:blipFill>
        <p:spPr>
          <a:xfrm>
            <a:off x="5571451" y="2340739"/>
            <a:ext cx="5314989" cy="39430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942C03-ED8D-79BA-B405-B7C834DE9879}"/>
              </a:ext>
            </a:extLst>
          </p:cNvPr>
          <p:cNvSpPr txBox="1">
            <a:spLocks/>
          </p:cNvSpPr>
          <p:nvPr/>
        </p:nvSpPr>
        <p:spPr>
          <a:xfrm>
            <a:off x="1329444" y="2410348"/>
            <a:ext cx="3872359" cy="3576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166" indent="-185166" defTabSz="740664">
              <a:spcBef>
                <a:spcPts val="810"/>
              </a:spcBef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Class:</a:t>
            </a:r>
          </a:p>
          <a:p>
            <a:pPr marL="0" indent="0" defTabSz="740664">
              <a:spcBef>
                <a:spcPts val="810"/>
              </a:spcBef>
              <a:buNone/>
            </a:pP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created a class called Student inside which we have two variables, student name and </a:t>
            </a:r>
            <a:r>
              <a:rPr lang="en-US" sz="162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gwid</a:t>
            </a:r>
            <a:r>
              <a:rPr lang="en-US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number, default constructor and  function to display the values of the variables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837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B84F4-4766-9500-7170-CF4EB885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Object-Oriented Programming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4EF5-E4B2-590C-2840-86B6FB06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Object</a:t>
            </a:r>
          </a:p>
          <a:p>
            <a:pPr marL="0" indent="0">
              <a:buNone/>
            </a:pPr>
            <a:r>
              <a:rPr lang="en-US" sz="1800"/>
              <a:t>We now create two objects, student1 and student2. We have assigned two different values to the objects and use the studentInfo() function inside the class and print the values.</a:t>
            </a:r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72FDBB8-0DD6-9A77-51DB-0490F0688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2" t="11680" r="6674" b="14717"/>
          <a:stretch/>
        </p:blipFill>
        <p:spPr>
          <a:xfrm>
            <a:off x="5385816" y="2071829"/>
            <a:ext cx="6440424" cy="265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84FC6-75DF-415B-9101-50DB18D8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Concurrency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5ECC-36C0-0CD0-C397-D20FF5BC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Apache groovy is a versatile language that is capable of running multiple processes simultaneously. </a:t>
            </a:r>
          </a:p>
          <a:p>
            <a:pPr marL="0" indent="0">
              <a:buNone/>
            </a:pPr>
            <a:r>
              <a:rPr lang="en-US" sz="1800"/>
              <a:t>In the provided example, we have developed a program called "myTask" with two threads, named "thread1" and "thread2." We have utilized the "sleep" function to better visualize the working of program.</a:t>
            </a:r>
          </a:p>
          <a:p>
            <a:pPr marL="0" indent="0">
              <a:buNone/>
            </a:pPr>
            <a:r>
              <a:rPr lang="en-US" sz="1800"/>
              <a:t>When we execute the program, we can observe that both "thread1" and "thread2" run at the same time.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F4E0526-BCF4-2779-B335-D62F09C95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8" t="6051" r="6092" b="8543"/>
          <a:stretch/>
        </p:blipFill>
        <p:spPr>
          <a:xfrm>
            <a:off x="5385816" y="987596"/>
            <a:ext cx="6440424" cy="48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950</Words>
  <Application>Microsoft Macintosh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AppleGothic</vt:lpstr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Names, Binding &amp; Scopes</vt:lpstr>
      <vt:lpstr>Data Types</vt:lpstr>
      <vt:lpstr>Expressions and Assignment Statements</vt:lpstr>
      <vt:lpstr>Loops</vt:lpstr>
      <vt:lpstr>Object-Oriented Programming</vt:lpstr>
      <vt:lpstr>Object-Oriented Programming</vt:lpstr>
      <vt:lpstr>Concurrency</vt:lpstr>
      <vt:lpstr>GPARS</vt:lpstr>
      <vt:lpstr>Functions</vt:lpstr>
      <vt:lpstr>Example</vt:lpstr>
      <vt:lpstr>Event Handling</vt:lpstr>
      <vt:lpstr>Exception Handling</vt:lpstr>
      <vt:lpstr>Functional Programming</vt:lpstr>
      <vt:lpstr>PowerPoint Presentation</vt:lpstr>
      <vt:lpstr>Fitness Consultation App</vt:lpstr>
      <vt:lpstr>Features</vt:lpstr>
      <vt:lpstr>Tech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Cheedella, Prudhvi Lakshmi Sesha Sai</dc:creator>
  <cp:lastModifiedBy>Varada, Sai Nikhil</cp:lastModifiedBy>
  <cp:revision>18</cp:revision>
  <dcterms:created xsi:type="dcterms:W3CDTF">2023-10-16T16:16:21Z</dcterms:created>
  <dcterms:modified xsi:type="dcterms:W3CDTF">2023-10-18T21:58:59Z</dcterms:modified>
</cp:coreProperties>
</file>