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8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09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5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97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0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0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3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0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0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7E356-85CC-49FF-96A8-C668FAA7D67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547C7-1E55-4039-A70F-AB4B6399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768C-94CB-4D0D-A385-154402EA0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8" y="1122363"/>
            <a:ext cx="9085983" cy="2999063"/>
          </a:xfrm>
        </p:spPr>
        <p:txBody>
          <a:bodyPr>
            <a:normAutofit/>
          </a:bodyPr>
          <a:lstStyle/>
          <a:p>
            <a:r>
              <a:rPr lang="en-US" dirty="0"/>
              <a:t>INTRODUCTION TO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3354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AFB8-2CFD-4BF6-A930-991C5488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456570" cy="516835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F5B2-0380-4FEA-AB54-C4CCDC20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1235"/>
            <a:ext cx="10353761" cy="451899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2900" b="1" i="1" u="sng" dirty="0"/>
              <a:t>Data preprocessing </a:t>
            </a:r>
          </a:p>
          <a:p>
            <a:r>
              <a:rPr lang="en-US" sz="2900" b="1" i="1" u="sng" dirty="0"/>
              <a:t>Statistical analysis</a:t>
            </a:r>
          </a:p>
          <a:p>
            <a:r>
              <a:rPr lang="en-US" sz="2900" b="1" i="1" u="sng" dirty="0"/>
              <a:t>Plots </a:t>
            </a:r>
          </a:p>
          <a:p>
            <a:r>
              <a:rPr lang="en-US" sz="2900" b="1" i="1" u="sng" dirty="0"/>
              <a:t>Indexing and slicing</a:t>
            </a:r>
          </a:p>
          <a:p>
            <a:r>
              <a:rPr lang="en-US" sz="2900" b="1" i="1" u="sng" dirty="0"/>
              <a:t>Cropping with aggregation</a:t>
            </a:r>
          </a:p>
          <a:p>
            <a:r>
              <a:rPr lang="en-US" sz="2900" b="1" i="1" u="sng" dirty="0"/>
              <a:t>Measuring percentile</a:t>
            </a:r>
          </a:p>
          <a:p>
            <a:r>
              <a:rPr lang="en-US" sz="2900" b="1" i="1" u="sng" dirty="0"/>
              <a:t>Shape distribution (skewness , kurtosis, frequency table )</a:t>
            </a:r>
          </a:p>
          <a:p>
            <a:r>
              <a:rPr lang="en-US" sz="2900" b="1" i="1" u="sng" dirty="0"/>
              <a:t>Value counts</a:t>
            </a:r>
          </a:p>
          <a:p>
            <a:r>
              <a:rPr lang="en-US" sz="2900" b="1" i="1" u="sng" dirty="0"/>
              <a:t>Heatmap and correlation</a:t>
            </a:r>
          </a:p>
          <a:p>
            <a:r>
              <a:rPr lang="en-US" sz="2900" b="1" i="1" u="sng" dirty="0"/>
              <a:t>Slicing and minmax scaling</a:t>
            </a:r>
          </a:p>
          <a:p>
            <a:r>
              <a:rPr lang="en-US" sz="2900" b="1" i="1" u="sng" dirty="0"/>
              <a:t>Dropping non-numerical column</a:t>
            </a:r>
          </a:p>
          <a:p>
            <a:r>
              <a:rPr lang="en-US" sz="2900" b="1" i="1" u="sng" dirty="0"/>
              <a:t>Featuring scaling (normalizer , standardizer)</a:t>
            </a:r>
          </a:p>
          <a:p>
            <a:r>
              <a:rPr lang="en-US" sz="2900" b="1" i="1" u="sng" dirty="0"/>
              <a:t>Categorical encoding</a:t>
            </a:r>
          </a:p>
        </p:txBody>
      </p:sp>
    </p:spTree>
    <p:extLst>
      <p:ext uri="{BB962C8B-B14F-4D97-AF65-F5344CB8AC3E}">
        <p14:creationId xmlns:p14="http://schemas.microsoft.com/office/powerpoint/2010/main" val="408771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A0AD-0834-4488-9986-3F1F2880F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75944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ABA5F-E4E4-4AAC-B28B-E381EF9BB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730" y="1881809"/>
            <a:ext cx="9001462" cy="2845904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</a:rPr>
              <a:t>The name of my CSV is "all_season_batting_card.csv" .the CSV is opted from "kaggle.com“ . the collection of the data in this CSV contains the batting card of the teams participated in IPL</a:t>
            </a:r>
          </a:p>
        </p:txBody>
      </p:sp>
    </p:spTree>
    <p:extLst>
      <p:ext uri="{BB962C8B-B14F-4D97-AF65-F5344CB8AC3E}">
        <p14:creationId xmlns:p14="http://schemas.microsoft.com/office/powerpoint/2010/main" val="24586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6536-6FD6-424F-8365-60FA80C2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DB41-39F3-4E06-95B2-83BAD1F7F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VALUES</a:t>
            </a:r>
          </a:p>
          <a:p>
            <a:r>
              <a:rPr lang="en-US" dirty="0"/>
              <a:t>FILLING NULL VALUE</a:t>
            </a:r>
          </a:p>
          <a:p>
            <a:r>
              <a:rPr lang="en-US" dirty="0"/>
              <a:t>FINDING DUPLICATES </a:t>
            </a:r>
          </a:p>
          <a:p>
            <a:r>
              <a:rPr lang="en-US" dirty="0"/>
              <a:t>DROPING DUPLICATES</a:t>
            </a:r>
          </a:p>
          <a:p>
            <a:r>
              <a:rPr lang="en-US" dirty="0"/>
              <a:t>DROPPING COLUMNS</a:t>
            </a:r>
          </a:p>
          <a:p>
            <a:r>
              <a:rPr lang="en-US" dirty="0"/>
              <a:t>CONVERTING RAW DATA INTO CLEANED CSV FILE</a:t>
            </a:r>
          </a:p>
        </p:txBody>
      </p:sp>
    </p:spTree>
    <p:extLst>
      <p:ext uri="{BB962C8B-B14F-4D97-AF65-F5344CB8AC3E}">
        <p14:creationId xmlns:p14="http://schemas.microsoft.com/office/powerpoint/2010/main" val="136354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05CD-B958-42E5-89E9-2D946218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23913"/>
          </a:xfrm>
        </p:spPr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14A35-6706-4B69-BCE2-22DD9B74A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804" y="1630018"/>
            <a:ext cx="4879199" cy="42406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Raw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76F13F-5214-48EF-832C-CA173DD646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05" y="2146852"/>
            <a:ext cx="4121426" cy="44129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FEE83-8774-412B-9D43-C733BC14D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003" y="1630018"/>
            <a:ext cx="4865554" cy="42406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Clean data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9CD0368-FEB4-4884-BF18-CF592957FA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36" y="2146851"/>
            <a:ext cx="4121425" cy="4412974"/>
          </a:xfrm>
        </p:spPr>
      </p:pic>
    </p:spTree>
    <p:extLst>
      <p:ext uri="{BB962C8B-B14F-4D97-AF65-F5344CB8AC3E}">
        <p14:creationId xmlns:p14="http://schemas.microsoft.com/office/powerpoint/2010/main" val="113483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2FF2-4687-4216-B45E-5A9737CF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02365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4D0BD-6112-4EE1-BCEF-1D332E0F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804" y="1311966"/>
            <a:ext cx="4879199" cy="569844"/>
          </a:xfrm>
        </p:spPr>
        <p:txBody>
          <a:bodyPr/>
          <a:lstStyle/>
          <a:p>
            <a:pPr algn="ctr"/>
            <a:r>
              <a:rPr lang="en-US" dirty="0"/>
              <a:t>mean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F145E6-DB60-4217-B9B9-5DCD03F933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81810"/>
            <a:ext cx="5106988" cy="461175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D8CC-62F6-4679-B862-1E00A0DBD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003" y="1311965"/>
            <a:ext cx="4865554" cy="569845"/>
          </a:xfrm>
        </p:spPr>
        <p:txBody>
          <a:bodyPr/>
          <a:lstStyle/>
          <a:p>
            <a:pPr algn="ctr"/>
            <a:r>
              <a:rPr lang="en-US" dirty="0"/>
              <a:t>median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DA6A4C-2911-4D40-A5C8-FF41D53EF8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81810"/>
            <a:ext cx="5095875" cy="4611755"/>
          </a:xfrm>
        </p:spPr>
      </p:pic>
    </p:spTree>
    <p:extLst>
      <p:ext uri="{BB962C8B-B14F-4D97-AF65-F5344CB8AC3E}">
        <p14:creationId xmlns:p14="http://schemas.microsoft.com/office/powerpoint/2010/main" val="404464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B0FE0-B6DF-49AE-8B89-6E3BD2D2C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4" y="407503"/>
            <a:ext cx="4879199" cy="496957"/>
          </a:xfrm>
        </p:spPr>
        <p:txBody>
          <a:bodyPr/>
          <a:lstStyle/>
          <a:p>
            <a:pPr algn="ctr"/>
            <a:r>
              <a:rPr lang="en-US" dirty="0"/>
              <a:t>mode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ED351C-0CFB-48D5-AE29-F96DA2334C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166191"/>
            <a:ext cx="5106988" cy="519485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3EEB5-63B7-4DBC-BFC2-1B61BEAAC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009" y="407503"/>
            <a:ext cx="4865554" cy="496957"/>
          </a:xfrm>
        </p:spPr>
        <p:txBody>
          <a:bodyPr/>
          <a:lstStyle/>
          <a:p>
            <a:pPr algn="ctr"/>
            <a:r>
              <a:rPr lang="en-US" dirty="0"/>
              <a:t>range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B8E0785-A13F-4B74-ABD2-E5E1D8C9B71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47" y="1166191"/>
            <a:ext cx="5095875" cy="5194852"/>
          </a:xfrm>
        </p:spPr>
      </p:pic>
    </p:spTree>
    <p:extLst>
      <p:ext uri="{BB962C8B-B14F-4D97-AF65-F5344CB8AC3E}">
        <p14:creationId xmlns:p14="http://schemas.microsoft.com/office/powerpoint/2010/main" val="287065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553F6-4FDF-45B1-A575-286F71F2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804" y="330130"/>
            <a:ext cx="4879199" cy="823912"/>
          </a:xfrm>
        </p:spPr>
        <p:txBody>
          <a:bodyPr/>
          <a:lstStyle/>
          <a:p>
            <a:pPr algn="ctr"/>
            <a:r>
              <a:rPr lang="en-US" dirty="0"/>
              <a:t>Variance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C1CD35-56F1-48AE-857C-99B24F19B8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7101" y="1338471"/>
            <a:ext cx="5095357" cy="51893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406E4-EF8C-45E7-8CFC-C9E42BDC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7101" y="330130"/>
            <a:ext cx="4865554" cy="823912"/>
          </a:xfrm>
        </p:spPr>
        <p:txBody>
          <a:bodyPr/>
          <a:lstStyle/>
          <a:p>
            <a:r>
              <a:rPr lang="en-US" dirty="0"/>
              <a:t>Standard Deviation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7BFD28-04D7-48C3-BB94-3C4B029B84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25253" y="1338471"/>
            <a:ext cx="4879199" cy="51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28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750</TotalTime>
  <Words>129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INTRODUCTION TO DATA ANALYSIS</vt:lpstr>
      <vt:lpstr>CONTENT </vt:lpstr>
      <vt:lpstr>INTRODUCTION</vt:lpstr>
      <vt:lpstr>DATA PREPROCESSING</vt:lpstr>
      <vt:lpstr>Data preprocessing </vt:lpstr>
      <vt:lpstr>Statistical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ANALYSIS</dc:title>
  <dc:creator>yashwanth raj k</dc:creator>
  <cp:lastModifiedBy>yashwanth raj k</cp:lastModifiedBy>
  <cp:revision>12</cp:revision>
  <dcterms:created xsi:type="dcterms:W3CDTF">2023-11-21T06:14:44Z</dcterms:created>
  <dcterms:modified xsi:type="dcterms:W3CDTF">2023-11-21T18:45:28Z</dcterms:modified>
</cp:coreProperties>
</file>