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386BCF-DC54-4E0D-A13F-1414FF055D5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1B2E6A5-B67B-466D-AB35-CF5A8FE233F9}">
      <dgm:prSet/>
      <dgm:spPr/>
      <dgm:t>
        <a:bodyPr/>
        <a:lstStyle/>
        <a:p>
          <a:r>
            <a:rPr lang="en-US" b="0" i="0" baseline="0" dirty="0"/>
            <a:t>Detecting and analyzing human screams for controlling crime rates is a complex task that involves various technologies and methodologies. </a:t>
          </a:r>
          <a:endParaRPr lang="en-IN" dirty="0"/>
        </a:p>
      </dgm:t>
    </dgm:pt>
    <dgm:pt modelId="{69B22919-C720-48C4-A897-AD63F68896B0}" type="parTrans" cxnId="{3578BBCC-C91F-40A6-A9EF-58B6F7156C13}">
      <dgm:prSet/>
      <dgm:spPr/>
      <dgm:t>
        <a:bodyPr/>
        <a:lstStyle/>
        <a:p>
          <a:endParaRPr lang="en-IN"/>
        </a:p>
      </dgm:t>
    </dgm:pt>
    <dgm:pt modelId="{AAB75275-3060-4805-B046-3732713F8E60}" type="sibTrans" cxnId="{3578BBCC-C91F-40A6-A9EF-58B6F7156C13}">
      <dgm:prSet/>
      <dgm:spPr/>
      <dgm:t>
        <a:bodyPr/>
        <a:lstStyle/>
        <a:p>
          <a:endParaRPr lang="en-IN"/>
        </a:p>
      </dgm:t>
    </dgm:pt>
    <dgm:pt modelId="{FE5BFE3B-6E5D-4851-BC7E-36474FBCD54B}" type="pres">
      <dgm:prSet presAssocID="{D1386BCF-DC54-4E0D-A13F-1414FF055D55}" presName="linearFlow" presStyleCnt="0">
        <dgm:presLayoutVars>
          <dgm:dir/>
          <dgm:resizeHandles val="exact"/>
        </dgm:presLayoutVars>
      </dgm:prSet>
      <dgm:spPr/>
    </dgm:pt>
    <dgm:pt modelId="{586C2127-AE88-4153-B4EE-A29F793E9B12}" type="pres">
      <dgm:prSet presAssocID="{D1B2E6A5-B67B-466D-AB35-CF5A8FE233F9}" presName="composite" presStyleCnt="0"/>
      <dgm:spPr/>
    </dgm:pt>
    <dgm:pt modelId="{2D0C0AFF-2EC7-4A88-9D29-D5621BD44FB3}" type="pres">
      <dgm:prSet presAssocID="{D1B2E6A5-B67B-466D-AB35-CF5A8FE233F9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AC358908-1AAC-46DB-BF65-998057388D71}" type="pres">
      <dgm:prSet presAssocID="{D1B2E6A5-B67B-466D-AB35-CF5A8FE233F9}" presName="txShp" presStyleLbl="node1" presStyleIdx="0" presStyleCnt="1">
        <dgm:presLayoutVars>
          <dgm:bulletEnabled val="1"/>
        </dgm:presLayoutVars>
      </dgm:prSet>
      <dgm:spPr/>
    </dgm:pt>
  </dgm:ptLst>
  <dgm:cxnLst>
    <dgm:cxn modelId="{991AC184-5AEE-4572-B239-D4D0010476AF}" type="presOf" srcId="{D1386BCF-DC54-4E0D-A13F-1414FF055D55}" destId="{FE5BFE3B-6E5D-4851-BC7E-36474FBCD54B}" srcOrd="0" destOrd="0" presId="urn:microsoft.com/office/officeart/2005/8/layout/vList3"/>
    <dgm:cxn modelId="{02536FB4-5C07-4B0C-A33F-30BB22253EE4}" type="presOf" srcId="{D1B2E6A5-B67B-466D-AB35-CF5A8FE233F9}" destId="{AC358908-1AAC-46DB-BF65-998057388D71}" srcOrd="0" destOrd="0" presId="urn:microsoft.com/office/officeart/2005/8/layout/vList3"/>
    <dgm:cxn modelId="{3578BBCC-C91F-40A6-A9EF-58B6F7156C13}" srcId="{D1386BCF-DC54-4E0D-A13F-1414FF055D55}" destId="{D1B2E6A5-B67B-466D-AB35-CF5A8FE233F9}" srcOrd="0" destOrd="0" parTransId="{69B22919-C720-48C4-A897-AD63F68896B0}" sibTransId="{AAB75275-3060-4805-B046-3732713F8E60}"/>
    <dgm:cxn modelId="{D6E9D26C-31DB-4157-AB3B-2EAD55EFE74B}" type="presParOf" srcId="{FE5BFE3B-6E5D-4851-BC7E-36474FBCD54B}" destId="{586C2127-AE88-4153-B4EE-A29F793E9B12}" srcOrd="0" destOrd="0" presId="urn:microsoft.com/office/officeart/2005/8/layout/vList3"/>
    <dgm:cxn modelId="{5A75743E-B016-4BA3-8107-0216A1D0516F}" type="presParOf" srcId="{586C2127-AE88-4153-B4EE-A29F793E9B12}" destId="{2D0C0AFF-2EC7-4A88-9D29-D5621BD44FB3}" srcOrd="0" destOrd="0" presId="urn:microsoft.com/office/officeart/2005/8/layout/vList3"/>
    <dgm:cxn modelId="{48F6CAB7-6EC1-46DD-8579-916D55E52AAC}" type="presParOf" srcId="{586C2127-AE88-4153-B4EE-A29F793E9B12}" destId="{AC358908-1AAC-46DB-BF65-998057388D7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58908-1AAC-46DB-BF65-998057388D71}">
      <dsp:nvSpPr>
        <dsp:cNvPr id="0" name=""/>
        <dsp:cNvSpPr/>
      </dsp:nvSpPr>
      <dsp:spPr>
        <a:xfrm rot="10800000">
          <a:off x="1886529" y="0"/>
          <a:ext cx="5846397" cy="16557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14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Detecting and analyzing human screams for controlling crime rates is a complex task that involves various technologies and methodologies. </a:t>
          </a:r>
          <a:endParaRPr lang="en-IN" sz="2400" kern="1200" dirty="0"/>
        </a:p>
      </dsp:txBody>
      <dsp:txXfrm rot="10800000">
        <a:off x="2300469" y="0"/>
        <a:ext cx="5432457" cy="1655762"/>
      </dsp:txXfrm>
    </dsp:sp>
    <dsp:sp modelId="{2D0C0AFF-2EC7-4A88-9D29-D5621BD44FB3}">
      <dsp:nvSpPr>
        <dsp:cNvPr id="0" name=""/>
        <dsp:cNvSpPr/>
      </dsp:nvSpPr>
      <dsp:spPr>
        <a:xfrm>
          <a:off x="1058648" y="0"/>
          <a:ext cx="1655762" cy="165576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6AF1-B2C6-E23B-3B06-AB91181B0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8938" y="-109278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SCREAM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CRIME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IN" sz="40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90BBD4D-E4E8-4190-CBE6-390FA9DDF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4736074"/>
              </p:ext>
            </p:extLst>
          </p:nvPr>
        </p:nvGraphicFramePr>
        <p:xfrm>
          <a:off x="2398938" y="3574046"/>
          <a:ext cx="8791575" cy="165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41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AE83-CB67-4E7C-EA02-59119B34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001" y="-90609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INVOLVED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r>
              <a:rPr lang="en-US" dirty="0"/>
              <a:t> </a:t>
            </a:r>
            <a:r>
              <a:rPr lang="en-US" sz="6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E16AA-48F9-FF0B-FA0B-1256F6B1E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19673"/>
            <a:ext cx="9905999" cy="467152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en-IN" b="1" i="0" dirty="0">
                <a:effectLst/>
                <a:latin typeface="Söhne"/>
              </a:rPr>
              <a:t>Install Required Libraries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2. Record Audio: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        Use a microphone or pre-recorded audio data.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3. Feature Extraction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        Extract audio features using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librosa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library.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4. Train a Simple Classifier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        You would need a labeled dataset with examples of screams and non-screams. Train a basic classifier using scikit-learn.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5. Real-time Detection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        Use the trained classifier to detect screams in real-time. You can continuously record audio and classify chunks of it using a sliding window.</a:t>
            </a: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>
              <a:buAutoNum type="arabicPeriod"/>
            </a:pPr>
            <a:endParaRPr lang="en-IN" b="1" i="0" dirty="0">
              <a:effectLst/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87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EFE4E-D5BF-ADFC-9058-79A45CDF9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571" y="262067"/>
            <a:ext cx="9905999" cy="566287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librosa</a:t>
            </a:r>
            <a:endParaRPr lang="en-IN" sz="5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5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5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pPr marL="0" indent="0">
              <a:buNone/>
            </a:pPr>
            <a:r>
              <a:rPr lang="en-IN" sz="5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5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extract_features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54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audio_path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y,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sr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librosa.load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audio_path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sr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5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mfccs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librosa.feature.mfcc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(y=y,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sr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sr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n_mfcc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5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13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chroma =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librosa.feature.chroma_stft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(y=y,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sr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sr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mel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librosa.feature.melspectrogram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(y=y,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sr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sr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spectral_centroid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librosa.feature.spectral_centroid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(y=y,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sr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sr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b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features =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np.concatenate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mfccs.mean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(axis=</a:t>
            </a:r>
            <a:r>
              <a:rPr lang="en-IN" sz="5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chroma.mean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(axis=</a:t>
            </a:r>
            <a:r>
              <a:rPr lang="en-IN" sz="5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mel.mean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(axis=</a:t>
            </a:r>
            <a:r>
              <a:rPr lang="en-IN" sz="5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np.mean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spectral_centroid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axis=</a:t>
            </a:r>
            <a:r>
              <a:rPr lang="en-IN" sz="5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)])</a:t>
            </a:r>
          </a:p>
          <a:p>
            <a:pPr marL="0" indent="0">
              <a:buNone/>
            </a:pP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5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features</a:t>
            </a:r>
          </a:p>
          <a:p>
            <a:pPr marL="0" indent="0">
              <a:buNone/>
            </a:pPr>
            <a:b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5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5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detect_scream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5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features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b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threshold = </a:t>
            </a:r>
            <a:r>
              <a:rPr lang="en-IN" sz="5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0.5</a:t>
            </a:r>
            <a:endParaRPr lang="en-IN" sz="5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scream_probability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5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(features) / </a:t>
            </a:r>
            <a:r>
              <a:rPr lang="en-IN" sz="5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(features)</a:t>
            </a:r>
          </a:p>
          <a:p>
            <a:pPr marL="0" indent="0">
              <a:buNone/>
            </a:pPr>
            <a:endParaRPr lang="en-IN" sz="6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78413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F72F-7DC6-10B3-D24C-787883EAA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4392" y="307910"/>
            <a:ext cx="9905999" cy="548329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scream_probability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&gt; threshold:</a:t>
            </a:r>
          </a:p>
          <a:p>
            <a:pPr marL="0" indent="0">
              <a:buNone/>
            </a:pP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5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5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endParaRPr lang="en-US" sz="5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5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5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5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endParaRPr lang="en-US" sz="5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5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5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analyze_scream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54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scream_detected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5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scream_detected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5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5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"Potential scream detected. Crime analysis and intervention required."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5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5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5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"No scream detected. No immediate action required."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5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5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__name__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5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"__main__"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audio_path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</a:t>
            </a:r>
            <a:r>
              <a:rPr lang="en-US" sz="5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"/content/man-scream-121085.mp3"</a:t>
            </a:r>
            <a:endParaRPr lang="en-US" sz="5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audio_features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extract_features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audio_path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scream_detected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detect_scream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audio_features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analyze_scream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scream_detected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95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90DCD-A01F-EAA0-13B1-C3AE00494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323" y="625961"/>
            <a:ext cx="9905999" cy="5028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OUTPUT</a:t>
            </a:r>
            <a:r>
              <a:rPr lang="en-US" sz="6000" dirty="0"/>
              <a:t>:</a:t>
            </a:r>
          </a:p>
          <a:p>
            <a:pPr marL="0" indent="0" algn="ctr">
              <a:buNone/>
            </a:pPr>
            <a:r>
              <a:rPr lang="en-US" sz="6000" dirty="0"/>
              <a:t> </a:t>
            </a:r>
            <a:r>
              <a:rPr lang="en-US" sz="3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Potential scream detected. Crime analysis and intervention required.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83287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61966-00D4-3BDC-E07A-7459FC9F6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024" y="2211355"/>
            <a:ext cx="9905999" cy="24352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THIS IS A BASIC PROGRAM FOR SCREAM DETECTION WE DID . THIS IS JUST A PROTOTYPE IT WON’T WORKS IN REAL WORLD.</a:t>
            </a:r>
          </a:p>
          <a:p>
            <a:pPr marL="0" indent="0" algn="ctr">
              <a:buNone/>
            </a:pP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6C885CF-4EEE-499E-28D2-2C1BF7A0E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5772" y="2389058"/>
            <a:ext cx="4375086" cy="1655762"/>
          </a:xfrm>
        </p:spPr>
        <p:txBody>
          <a:bodyPr>
            <a:normAutofit fontScale="92500"/>
          </a:bodyPr>
          <a:lstStyle/>
          <a:p>
            <a:r>
              <a:rPr lang="en-US" sz="6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en-US" sz="6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6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!</a:t>
            </a:r>
            <a:endParaRPr lang="en-IN" sz="6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983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</TotalTime>
  <Words>465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Söhne</vt:lpstr>
      <vt:lpstr>Tw Cen MT</vt:lpstr>
      <vt:lpstr>Circuit</vt:lpstr>
      <vt:lpstr>HUMAN SCREAM DETECTION AND ANALYSIS FOR CONTROLLING CRIME RATE .</vt:lpstr>
      <vt:lpstr>STEPS INVOLVED IN CREATING A SOURCE CODE 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SCREAM DETECTION AND ANALYSIS FOR CONTROLLING CRIME RATE .</dc:title>
  <dc:creator>vignesh s</dc:creator>
  <cp:lastModifiedBy>vignesh s</cp:lastModifiedBy>
  <cp:revision>2</cp:revision>
  <dcterms:created xsi:type="dcterms:W3CDTF">2023-12-26T13:14:39Z</dcterms:created>
  <dcterms:modified xsi:type="dcterms:W3CDTF">2023-12-27T08:27:56Z</dcterms:modified>
</cp:coreProperties>
</file>