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4140" r:id="rId1"/>
  </p:sldMasterIdLst>
  <p:notesMasterIdLst>
    <p:notesMasterId r:id="rId17"/>
  </p:notesMasterIdLst>
  <p:sldIdLst>
    <p:sldId id="256" r:id="rId2"/>
    <p:sldId id="313" r:id="rId3"/>
    <p:sldId id="311" r:id="rId4"/>
    <p:sldId id="312" r:id="rId5"/>
    <p:sldId id="314" r:id="rId6"/>
    <p:sldId id="316" r:id="rId7"/>
    <p:sldId id="318" r:id="rId8"/>
    <p:sldId id="324" r:id="rId9"/>
    <p:sldId id="325" r:id="rId10"/>
    <p:sldId id="317" r:id="rId11"/>
    <p:sldId id="320" r:id="rId12"/>
    <p:sldId id="319" r:id="rId13"/>
    <p:sldId id="327" r:id="rId14"/>
    <p:sldId id="321" r:id="rId15"/>
    <p:sldId id="3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n" initials="v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23B"/>
    <a:srgbClr val="00421E"/>
    <a:srgbClr val="E048CE"/>
    <a:srgbClr val="DBC5F1"/>
    <a:srgbClr val="D1B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73" autoAdjust="0"/>
  </p:normalViewPr>
  <p:slideViewPr>
    <p:cSldViewPr>
      <p:cViewPr>
        <p:scale>
          <a:sx n="62" d="100"/>
          <a:sy n="62" d="100"/>
        </p:scale>
        <p:origin x="13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S" userId="5a93093e92f65f20" providerId="LiveId" clId="{355605A5-7CA8-4CAB-B44B-1891998D09E2}"/>
    <pc:docChg chg="undo custSel addSld delSld modSld sldOrd">
      <pc:chgData name="Abhi S" userId="5a93093e92f65f20" providerId="LiveId" clId="{355605A5-7CA8-4CAB-B44B-1891998D09E2}" dt="2023-02-21T03:47:09.222" v="92"/>
      <pc:docMkLst>
        <pc:docMk/>
      </pc:docMkLst>
      <pc:sldChg chg="modSp mod modAnim">
        <pc:chgData name="Abhi S" userId="5a93093e92f65f20" providerId="LiveId" clId="{355605A5-7CA8-4CAB-B44B-1891998D09E2}" dt="2023-02-21T03:36:21.484" v="36" actId="27636"/>
        <pc:sldMkLst>
          <pc:docMk/>
          <pc:sldMk cId="210306952" sldId="311"/>
        </pc:sldMkLst>
        <pc:spChg chg="mod">
          <ac:chgData name="Abhi S" userId="5a93093e92f65f20" providerId="LiveId" clId="{355605A5-7CA8-4CAB-B44B-1891998D09E2}" dt="2023-02-21T03:36:21.484" v="36" actId="27636"/>
          <ac:spMkLst>
            <pc:docMk/>
            <pc:sldMk cId="210306952" sldId="311"/>
            <ac:spMk id="3" creationId="{2A7142DB-B1CB-1A45-58B7-78751501BDF3}"/>
          </ac:spMkLst>
        </pc:spChg>
      </pc:sldChg>
      <pc:sldChg chg="modAnim">
        <pc:chgData name="Abhi S" userId="5a93093e92f65f20" providerId="LiveId" clId="{355605A5-7CA8-4CAB-B44B-1891998D09E2}" dt="2023-02-21T03:19:24.278" v="5"/>
        <pc:sldMkLst>
          <pc:docMk/>
          <pc:sldMk cId="2894435358" sldId="312"/>
        </pc:sldMkLst>
      </pc:sldChg>
      <pc:sldChg chg="modAnim">
        <pc:chgData name="Abhi S" userId="5a93093e92f65f20" providerId="LiveId" clId="{355605A5-7CA8-4CAB-B44B-1891998D09E2}" dt="2023-02-21T03:18:58.822" v="1"/>
        <pc:sldMkLst>
          <pc:docMk/>
          <pc:sldMk cId="1653281851" sldId="313"/>
        </pc:sldMkLst>
      </pc:sldChg>
      <pc:sldChg chg="modAnim">
        <pc:chgData name="Abhi S" userId="5a93093e92f65f20" providerId="LiveId" clId="{355605A5-7CA8-4CAB-B44B-1891998D09E2}" dt="2023-02-21T03:19:49.365" v="7"/>
        <pc:sldMkLst>
          <pc:docMk/>
          <pc:sldMk cId="3105862424" sldId="314"/>
        </pc:sldMkLst>
      </pc:sldChg>
      <pc:sldChg chg="modAnim">
        <pc:chgData name="Abhi S" userId="5a93093e92f65f20" providerId="LiveId" clId="{355605A5-7CA8-4CAB-B44B-1891998D09E2}" dt="2023-02-21T03:19:42.341" v="6"/>
        <pc:sldMkLst>
          <pc:docMk/>
          <pc:sldMk cId="482913959" sldId="316"/>
        </pc:sldMkLst>
      </pc:sldChg>
      <pc:sldChg chg="modAnim">
        <pc:chgData name="Abhi S" userId="5a93093e92f65f20" providerId="LiveId" clId="{355605A5-7CA8-4CAB-B44B-1891998D09E2}" dt="2023-02-21T03:20:34.967" v="15"/>
        <pc:sldMkLst>
          <pc:docMk/>
          <pc:sldMk cId="1544236258" sldId="317"/>
        </pc:sldMkLst>
      </pc:sldChg>
      <pc:sldChg chg="modAnim">
        <pc:chgData name="Abhi S" userId="5a93093e92f65f20" providerId="LiveId" clId="{355605A5-7CA8-4CAB-B44B-1891998D09E2}" dt="2023-02-21T03:20:07.488" v="10"/>
        <pc:sldMkLst>
          <pc:docMk/>
          <pc:sldMk cId="1165873367" sldId="318"/>
        </pc:sldMkLst>
      </pc:sldChg>
      <pc:sldChg chg="ord modAnim">
        <pc:chgData name="Abhi S" userId="5a93093e92f65f20" providerId="LiveId" clId="{355605A5-7CA8-4CAB-B44B-1891998D09E2}" dt="2023-02-21T03:47:09.222" v="92"/>
        <pc:sldMkLst>
          <pc:docMk/>
          <pc:sldMk cId="2935074190" sldId="319"/>
        </pc:sldMkLst>
      </pc:sldChg>
      <pc:sldChg chg="modAnim">
        <pc:chgData name="Abhi S" userId="5a93093e92f65f20" providerId="LiveId" clId="{355605A5-7CA8-4CAB-B44B-1891998D09E2}" dt="2023-02-21T03:21:03.024" v="21"/>
        <pc:sldMkLst>
          <pc:docMk/>
          <pc:sldMk cId="110608693" sldId="320"/>
        </pc:sldMkLst>
      </pc:sldChg>
      <pc:sldChg chg="modAnim">
        <pc:chgData name="Abhi S" userId="5a93093e92f65f20" providerId="LiveId" clId="{355605A5-7CA8-4CAB-B44B-1891998D09E2}" dt="2023-02-21T03:21:29.036" v="27"/>
        <pc:sldMkLst>
          <pc:docMk/>
          <pc:sldMk cId="900524922" sldId="321"/>
        </pc:sldMkLst>
      </pc:sldChg>
      <pc:sldChg chg="add del modAnim">
        <pc:chgData name="Abhi S" userId="5a93093e92f65f20" providerId="LiveId" clId="{355605A5-7CA8-4CAB-B44B-1891998D09E2}" dt="2023-02-21T03:21:59.011" v="32" actId="47"/>
        <pc:sldMkLst>
          <pc:docMk/>
          <pc:sldMk cId="1670492350" sldId="322"/>
        </pc:sldMkLst>
      </pc:sldChg>
      <pc:sldChg chg="del modAnim">
        <pc:chgData name="Abhi S" userId="5a93093e92f65f20" providerId="LiveId" clId="{355605A5-7CA8-4CAB-B44B-1891998D09E2}" dt="2023-02-21T03:22:05.265" v="33" actId="47"/>
        <pc:sldMkLst>
          <pc:docMk/>
          <pc:sldMk cId="2343854768" sldId="323"/>
        </pc:sldMkLst>
      </pc:sldChg>
      <pc:sldChg chg="modAnim">
        <pc:chgData name="Abhi S" userId="5a93093e92f65f20" providerId="LiveId" clId="{355605A5-7CA8-4CAB-B44B-1891998D09E2}" dt="2023-02-21T03:20:21.325" v="12"/>
        <pc:sldMkLst>
          <pc:docMk/>
          <pc:sldMk cId="2604842930" sldId="325"/>
        </pc:sldMkLst>
      </pc:sldChg>
      <pc:sldChg chg="del modAnim">
        <pc:chgData name="Abhi S" userId="5a93093e92f65f20" providerId="LiveId" clId="{355605A5-7CA8-4CAB-B44B-1891998D09E2}" dt="2023-02-21T03:34:30.322" v="34" actId="47"/>
        <pc:sldMkLst>
          <pc:docMk/>
          <pc:sldMk cId="1481270092" sldId="326"/>
        </pc:sldMkLst>
      </pc:sldChg>
      <pc:sldChg chg="modSp modAnim">
        <pc:chgData name="Abhi S" userId="5a93093e92f65f20" providerId="LiveId" clId="{355605A5-7CA8-4CAB-B44B-1891998D09E2}" dt="2023-02-21T03:38:05.461" v="90" actId="20577"/>
        <pc:sldMkLst>
          <pc:docMk/>
          <pc:sldMk cId="2458034411" sldId="327"/>
        </pc:sldMkLst>
        <pc:spChg chg="mod">
          <ac:chgData name="Abhi S" userId="5a93093e92f65f20" providerId="LiveId" clId="{355605A5-7CA8-4CAB-B44B-1891998D09E2}" dt="2023-02-21T03:38:05.461" v="90" actId="20577"/>
          <ac:spMkLst>
            <pc:docMk/>
            <pc:sldMk cId="2458034411" sldId="32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1C19B-EB07-4168-A344-E28909C31897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B945-4952-4E29-A7C0-9449BECCA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4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3B945-4952-4E29-A7C0-9449BECCAF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9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8DD6-7599-4DD1-90BF-3F10A75A4506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8ED4-ABD0-4237-8DDE-D95292B340AF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32C48-B54E-4D21-8085-20476FDD0E22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068DD-C180-4A24-8F29-741CAF9F27A3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7B34-E257-47B2-9099-0756ECBDD323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E086-D502-4D96-BFB2-2D92A5BED278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47BA-1A21-48B6-BECF-C7A77AB9ADF2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EC73-D218-46A1-A2A4-A5C87708CA12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A18E-4CC5-48D4-AAFC-21E812BF8B88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8200-6562-4918-A10A-F5ED1CDD015E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C116-E00F-4856-BAB2-AB3A2D90D1CB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1B39C76-B379-4AAC-A85A-169CBBE5F78A}" type="datetime3">
              <a:rPr lang="en-US" smtClean="0"/>
              <a:t>21 February 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DEPARTMENT OF COMPUTER SCIENCE AND ENGINEERING,A.I.T.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ransition>
    <p:wipe dir="d"/>
  </p:transition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10985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14400" y="0"/>
            <a:ext cx="6858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||JAI</a:t>
            </a:r>
            <a:r>
              <a:rPr kumimoji="0" 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SRI GURUDEV||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COMPUTER SCIENCE &amp; ENGINEERING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621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ADICHUNCHANAGIRI INSTITUTE OF  TECHNOLOGY,CHIKKAMAGALURU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2387" y="304800"/>
            <a:ext cx="1471613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28600" y="1752600"/>
            <a:ext cx="8915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  <a:t>Add-On Course </a:t>
            </a:r>
            <a:br>
              <a:rPr lang="en-US" sz="2700" b="1" dirty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  <a:t>Web Development </a:t>
            </a:r>
            <a:b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  <a:t>on</a:t>
            </a:r>
            <a:b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  <a:t>“ </a:t>
            </a:r>
            <a:r>
              <a:rPr lang="en-US" sz="27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Natural Disaster Management </a:t>
            </a:r>
            <a:r>
              <a:rPr lang="en-US" sz="27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  <a:t>“</a:t>
            </a:r>
            <a:br>
              <a:rPr lang="en-US" sz="3600" b="1" dirty="0">
                <a:solidFill>
                  <a:srgbClr val="000099"/>
                </a:solidFill>
                <a:latin typeface="Cambria" pitchFamily="18" charset="0"/>
                <a:cs typeface="Times New Roman" pitchFamily="18" charset="0"/>
              </a:rPr>
            </a:br>
            <a:endParaRPr lang="en-US" sz="3600" b="1" dirty="0">
              <a:solidFill>
                <a:srgbClr val="000099"/>
              </a:solidFill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35814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  <a:t>Under the Guidance of </a:t>
            </a: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Prof. </a:t>
            </a:r>
            <a:r>
              <a:rPr lang="en-US" sz="1600" b="1" dirty="0" err="1">
                <a:latin typeface="Cambria" pitchFamily="18" charset="0"/>
                <a:cs typeface="Times New Roman" pitchFamily="18" charset="0"/>
              </a:rPr>
              <a:t>Arpitha.C.N</a:t>
            </a:r>
            <a:r>
              <a:rPr lang="en-US" sz="1600" b="1" dirty="0">
                <a:latin typeface="Cambria" pitchFamily="18" charset="0"/>
                <a:cs typeface="Times New Roman" pitchFamily="18" charset="0"/>
              </a:rPr>
              <a:t> .,</a:t>
            </a:r>
            <a:r>
              <a:rPr lang="en-US" sz="1600" b="1" baseline="-25000" dirty="0">
                <a:latin typeface="Cambria" pitchFamily="18" charset="0"/>
                <a:cs typeface="Times New Roman" pitchFamily="18" charset="0"/>
              </a:rPr>
              <a:t>B.E., </a:t>
            </a:r>
            <a:r>
              <a:rPr lang="en-US" sz="1600" b="1" baseline="-25000" dirty="0" err="1">
                <a:latin typeface="Cambria" pitchFamily="18" charset="0"/>
                <a:cs typeface="Times New Roman" pitchFamily="18" charset="0"/>
              </a:rPr>
              <a:t>M.Tech.,M.I.E</a:t>
            </a:r>
            <a:endParaRPr lang="en-US" sz="1600" b="1" baseline="-25000" dirty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Assistant Professor </a:t>
            </a: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Dept. of CS&amp;E</a:t>
            </a:r>
            <a:endParaRPr lang="en-US" sz="1600" dirty="0">
              <a:latin typeface="Cambria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8610600" cy="1925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>
                <a:latin typeface="Cambria" pitchFamily="18" charset="0"/>
                <a:cs typeface="Times New Roman" pitchFamily="18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  <a:t>Presented By</a:t>
            </a:r>
          </a:p>
          <a:p>
            <a:pPr algn="ctr">
              <a:lnSpc>
                <a:spcPct val="114000"/>
              </a:lnSpc>
            </a:pPr>
            <a:r>
              <a:rPr lang="en-US" b="1" dirty="0">
                <a:latin typeface="Cambria" pitchFamily="18" charset="0"/>
                <a:cs typeface="Times New Roman" pitchFamily="18" charset="0"/>
              </a:rPr>
              <a:t>Chethan Naik H S                      (4AI21CS020)</a:t>
            </a:r>
          </a:p>
          <a:p>
            <a:pPr algn="ctr">
              <a:lnSpc>
                <a:spcPct val="114000"/>
              </a:lnSpc>
            </a:pPr>
            <a:r>
              <a:rPr lang="en-US" b="1" dirty="0">
                <a:latin typeface="Cambria" pitchFamily="18" charset="0"/>
                <a:cs typeface="Times New Roman" pitchFamily="18" charset="0"/>
              </a:rPr>
              <a:t> Diwakar N		    (4AI17CS029)</a:t>
            </a:r>
          </a:p>
          <a:p>
            <a:pPr algn="ctr">
              <a:lnSpc>
                <a:spcPct val="114000"/>
              </a:lnSpc>
            </a:pPr>
            <a:r>
              <a:rPr lang="en-US" b="1" dirty="0">
                <a:latin typeface="Cambria" pitchFamily="18" charset="0"/>
                <a:cs typeface="Times New Roman" pitchFamily="18" charset="0"/>
              </a:rPr>
              <a:t>Koushik R                                     (4AI17CS048)                                   </a:t>
            </a:r>
          </a:p>
          <a:p>
            <a:pPr algn="ctr">
              <a:lnSpc>
                <a:spcPct val="114000"/>
              </a:lnSpc>
            </a:pPr>
            <a:r>
              <a:rPr lang="en-US" b="1" dirty="0">
                <a:latin typeface="Cambria" pitchFamily="18" charset="0"/>
                <a:cs typeface="Times New Roman" pitchFamily="18" charset="0"/>
              </a:rPr>
              <a:t>Yashwanth R		    (4AI17CS122</a:t>
            </a:r>
            <a:r>
              <a:rPr lang="en-US" b="1" dirty="0">
                <a:latin typeface="Cambria" pitchFamily="18" charset="0"/>
              </a:rPr>
              <a:t>)</a:t>
            </a:r>
            <a:endParaRPr lang="en-US" b="1" dirty="0">
              <a:latin typeface="Cambria" pitchFamily="18" charset="0"/>
              <a:cs typeface="Times New Roman" pitchFamily="18" charset="0"/>
            </a:endParaRPr>
          </a:p>
          <a:p>
            <a:pPr algn="ctr">
              <a:lnSpc>
                <a:spcPct val="114000"/>
              </a:lnSpc>
            </a:pPr>
            <a:r>
              <a:rPr lang="en-US" b="1" dirty="0">
                <a:latin typeface="Cambria" pitchFamily="18" charset="0"/>
                <a:cs typeface="Times New Roman" pitchFamily="18" charset="0"/>
              </a:rPr>
              <a:t>Shashank B S                                (4AI21CS127)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11" name="Picture 10" descr="WhatsApp Image 2023-02-20 at 1.15.43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048000"/>
            <a:ext cx="957263" cy="76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36576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Cambria" pitchFamily="18" charset="0"/>
                <a:cs typeface="Times New Roman" pitchFamily="18" charset="0"/>
              </a:rPr>
              <a:t>Under the External Guidance of </a:t>
            </a: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Mr. </a:t>
            </a:r>
            <a:r>
              <a:rPr lang="en-US" sz="1600" b="1" dirty="0" err="1">
                <a:latin typeface="Cambria" pitchFamily="18" charset="0"/>
                <a:cs typeface="Times New Roman" pitchFamily="18" charset="0"/>
              </a:rPr>
              <a:t>Rajashekar</a:t>
            </a:r>
            <a:r>
              <a:rPr lang="en-US" sz="1600" b="1" dirty="0">
                <a:latin typeface="Cambria" pitchFamily="18" charset="0"/>
                <a:cs typeface="Times New Roman" pitchFamily="18" charset="0"/>
              </a:rPr>
              <a:t> .,</a:t>
            </a:r>
            <a:r>
              <a:rPr lang="en-US" sz="1050" b="1" dirty="0">
                <a:latin typeface="Cambria" pitchFamily="18" charset="0"/>
                <a:cs typeface="Times New Roman" pitchFamily="18" charset="0"/>
              </a:rPr>
              <a:t>B.E</a:t>
            </a:r>
            <a:endParaRPr lang="en-US" sz="1600" b="1" baseline="-25000" dirty="0">
              <a:latin typeface="Cambria" pitchFamily="18" charset="0"/>
              <a:cs typeface="Times New Roman" pitchFamily="18" charset="0"/>
            </a:endParaRP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Managing Director,</a:t>
            </a:r>
          </a:p>
          <a:p>
            <a:pPr algn="ctr"/>
            <a:r>
              <a:rPr lang="en-US" sz="1600" b="1" dirty="0">
                <a:latin typeface="Cambria" pitchFamily="18" charset="0"/>
                <a:cs typeface="Times New Roman" pitchFamily="18" charset="0"/>
              </a:rPr>
              <a:t>E-</a:t>
            </a:r>
            <a:r>
              <a:rPr lang="en-US" sz="1600" b="1" dirty="0" err="1">
                <a:latin typeface="Cambria" pitchFamily="18" charset="0"/>
                <a:cs typeface="Times New Roman" pitchFamily="18" charset="0"/>
              </a:rPr>
              <a:t>swara</a:t>
            </a:r>
            <a:r>
              <a:rPr lang="en-US" sz="1600" b="1" dirty="0">
                <a:latin typeface="Cambria" pitchFamily="18" charset="0"/>
                <a:cs typeface="Times New Roman" pitchFamily="18" charset="0"/>
              </a:rPr>
              <a:t> Technology</a:t>
            </a:r>
            <a:endParaRPr lang="en-US" sz="1600" dirty="0">
              <a:latin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C16-C050-3C77-CD5C-057EED22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E70F-E826-A05A-F5C8-99471B12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17B9-A6DC-9178-3FC9-84214A67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48B3-B7BE-7CCA-8EEC-DD702C2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AutoShape 2" descr="blob:https://web.whatsapp.com/ab46f5ea-2988-4975-87b1-29fe6febbe1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KOUSHIK R\Downloads\WhatsApp Image 2023-02-20 at 22.21.2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599"/>
            <a:ext cx="80772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760EDB-3C6B-AFA2-9F54-372AB6D17F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1599"/>
            <a:ext cx="42672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362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A91B-3A8B-5749-631E-4A415EBD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Donate: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40460E-3EFE-DDC7-E393-B50D4D69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598613"/>
            <a:ext cx="7959598" cy="45259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C644-4CC0-D435-F5E5-AA01B8F5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989C-86E0-C79E-5352-7799A531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9CB2-B8F9-E5AA-AC73-5C648775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8" name="Picture 2" descr="C:\Users\KOUSHIK R\Downloads\WhatsApp Image 2023-02-20 at 23.03.1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-152400"/>
            <a:ext cx="3429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869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5CA9-57F4-699A-3C3C-57B1A508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4EDA-95F0-BFCA-C699-10221F0D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38D2-866E-1142-AACB-9FF8CF84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B272-0362-9512-AA0B-0406082C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F1D757A-366D-F5F3-7730-2520BC8AB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" y="1383189"/>
            <a:ext cx="7822438" cy="495300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9A4D4-DEAC-E854-CF5F-62BB8B52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48" y="2382878"/>
            <a:ext cx="3733800" cy="3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741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Disaster: the common enemy to raise awareness of the importance of working across the divide to improve disaster management.</a:t>
            </a:r>
          </a:p>
          <a:p>
            <a:r>
              <a:rPr lang="en-US" sz="2000" dirty="0"/>
              <a:t>As well as making disaster management more effective, and therefore potentially saving thousands of lives, a shared response could help build confidence between different groups and peoples</a:t>
            </a:r>
          </a:p>
          <a:p>
            <a:pPr marL="82296" indent="0">
              <a:buNone/>
            </a:pPr>
            <a:r>
              <a:rPr lang="en-US" sz="2000" dirty="0"/>
              <a:t>and support them.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44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52AC-4DB9-3050-F661-D3E94915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Reference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4DF4-56D3-0555-8CA3-83EA7BBD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Google</a:t>
            </a:r>
          </a:p>
          <a:p>
            <a:r>
              <a:rPr lang="en-US" sz="1800" dirty="0"/>
              <a:t>Trip Editor app</a:t>
            </a:r>
          </a:p>
          <a:p>
            <a:r>
              <a:rPr lang="en-US" sz="1800" dirty="0"/>
              <a:t>Indian Express news paper</a:t>
            </a:r>
          </a:p>
          <a:p>
            <a:r>
              <a:rPr lang="en-US" sz="1800" dirty="0"/>
              <a:t>National Disaster Management Authority page</a:t>
            </a:r>
          </a:p>
          <a:p>
            <a:r>
              <a:rPr lang="en-US" sz="1800" dirty="0"/>
              <a:t>Disaster Management Department</a:t>
            </a:r>
          </a:p>
          <a:p>
            <a:r>
              <a:rPr lang="en-US" sz="1800" dirty="0"/>
              <a:t>National Platform For Disaster Risk Reduction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1E3C-D1CF-B191-B96A-3C4B7626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A0CD-CE0D-DD6F-6974-8EE4CB66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5F04-C7EC-C5D8-1510-F96CEAAB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249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296D6D-BB0B-9ADF-78B8-C0ED5BC50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98" y="1066800"/>
            <a:ext cx="7499350" cy="42183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4E2FF-A84F-9437-A61A-E8730FAB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39E2-8FB2-E3AA-4298-206115EF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E41B-785F-1524-FF1D-87D9FE70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9235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9D13-3F81-00E0-4C4D-2BF4836C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300" b="1" dirty="0">
                <a:latin typeface="Cambria" pitchFamily="18" charset="0"/>
              </a:rPr>
              <a:t>Agenda</a:t>
            </a:r>
            <a:r>
              <a:rPr lang="en-US" sz="2800" b="1" dirty="0">
                <a:latin typeface="Cambria" pitchFamily="18" charset="0"/>
              </a:rPr>
              <a:t>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C0A6-5A17-C040-E1D3-88002261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Introduction about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the project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mbria" pitchFamily="18" charset="0"/>
              <a:cs typeface="Times New Roman" pitchFamily="18" charset="0"/>
            </a:endParaRP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Hardware and software requirements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0070C0"/>
                </a:solidFill>
                <a:latin typeface="Cambria" pitchFamily="18" charset="0"/>
                <a:cs typeface="Times New Roman" pitchFamily="18" charset="0"/>
              </a:rPr>
              <a:t>Code with explanation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Screenshots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3200" dirty="0">
                <a:solidFill>
                  <a:srgbClr val="0070C0"/>
                </a:solidFill>
                <a:latin typeface="Cambria" pitchFamily="18" charset="0"/>
                <a:cs typeface="Times New Roman" pitchFamily="18" charset="0"/>
              </a:rPr>
              <a:t>Results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Conclusion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BF07-3D19-873B-3F6F-614A9F89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E90F-9BD3-A5C1-4036-2603A8D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B661-F215-0889-A8C9-8B107BA6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818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1966-E498-44B9-6427-052C2658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42DB-B1CB-1A45-58B7-78751501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past disaster management systems are widely existing at many places due to some disadvantages. However our web application for disaster management have</a:t>
            </a:r>
          </a:p>
          <a:p>
            <a:r>
              <a:rPr lang="en-US" dirty="0"/>
              <a:t> a)Prediction </a:t>
            </a:r>
          </a:p>
          <a:p>
            <a:r>
              <a:rPr lang="en-US" dirty="0"/>
              <a:t>b)increased searching speed </a:t>
            </a:r>
          </a:p>
          <a:p>
            <a:r>
              <a:rPr lang="en-US" dirty="0"/>
              <a:t>c)predict the exact location of concern areas </a:t>
            </a:r>
          </a:p>
          <a:p>
            <a:r>
              <a:rPr lang="en-US" dirty="0"/>
              <a:t>e)user can search for the helpline at any point of time. </a:t>
            </a:r>
          </a:p>
          <a:p>
            <a:r>
              <a:rPr lang="en-US" dirty="0"/>
              <a:t>This web page  is used for disaster management for public welfare and efficient management of disaster.</a:t>
            </a:r>
          </a:p>
          <a:p>
            <a:r>
              <a:rPr lang="en-US" dirty="0"/>
              <a:t> Recent natural disaster have highlighted the need for disaster.</a:t>
            </a:r>
          </a:p>
          <a:p>
            <a:r>
              <a:rPr lang="en-US" dirty="0"/>
              <a:t>This web page helps the people who had lost their home,         properties etc. by providing them funds collected from donators </a:t>
            </a:r>
          </a:p>
          <a:p>
            <a:r>
              <a:rPr lang="en-US" dirty="0"/>
              <a:t>People can access this web at any time at anywhere .</a:t>
            </a:r>
          </a:p>
          <a:p>
            <a:r>
              <a:rPr lang="en-US" dirty="0"/>
              <a:t> This web page have interface that provide easier communication.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A506C-2E9D-25AC-4D99-4DEEB36D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C9D1-D984-F160-7F34-7ADED179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8800" y="6248400"/>
            <a:ext cx="2971800" cy="533400"/>
          </a:xfrm>
        </p:spPr>
        <p:txBody>
          <a:bodyPr/>
          <a:lstStyle/>
          <a:p>
            <a:r>
              <a:rPr lang="en-US" dirty="0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B9CE-B3C8-BA20-DF94-7837B748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9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B46C-0F05-CA57-7FC7-DC5B5D0E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790688" cy="1265238"/>
          </a:xfrm>
        </p:spPr>
        <p:txBody>
          <a:bodyPr>
            <a:normAutofit fontScale="90000"/>
          </a:bodyPr>
          <a:lstStyle/>
          <a:p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  <a:t>                                                  II.Hardware and software requirements</a:t>
            </a:r>
            <a:b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ria" pitchFamily="18" charset="0"/>
                <a:cs typeface="Times New Roman" pitchFamily="18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4007-8DF3-2A45-0430-CA14FFDF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CODE EDITIOR(VS CODE)</a:t>
            </a:r>
          </a:p>
          <a:p>
            <a:r>
              <a:rPr lang="en-US" sz="1800" dirty="0"/>
              <a:t>Google Maps</a:t>
            </a:r>
          </a:p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pPr marL="82296" indent="0">
              <a:buNone/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A1ED-8355-AC4B-5319-9C9589DC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E1723-B3E5-0BCA-C587-9A893ECA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B30F-B530-7254-9541-7E868BAC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Google Shape;419;p28">
            <a:extLst>
              <a:ext uri="{FF2B5EF4-FFF2-40B4-BE49-F238E27FC236}">
                <a16:creationId xmlns:a16="http://schemas.microsoft.com/office/drawing/2014/main" id="{1980199C-89E3-35CF-E39C-9FB7E8D59823}"/>
              </a:ext>
            </a:extLst>
          </p:cNvPr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20;p28">
            <a:extLst>
              <a:ext uri="{FF2B5EF4-FFF2-40B4-BE49-F238E27FC236}">
                <a16:creationId xmlns:a16="http://schemas.microsoft.com/office/drawing/2014/main" id="{980FD9E6-E43C-B7EB-12A9-62541AAA65B4}"/>
              </a:ext>
            </a:extLst>
          </p:cNvPr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10" name="Google Shape;421;p28">
            <a:extLst>
              <a:ext uri="{FF2B5EF4-FFF2-40B4-BE49-F238E27FC236}">
                <a16:creationId xmlns:a16="http://schemas.microsoft.com/office/drawing/2014/main" id="{1BBF8C7C-4810-6939-CF8E-2152D2309C36}"/>
              </a:ext>
            </a:extLst>
          </p:cNvPr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422;p28">
            <a:extLst>
              <a:ext uri="{FF2B5EF4-FFF2-40B4-BE49-F238E27FC236}">
                <a16:creationId xmlns:a16="http://schemas.microsoft.com/office/drawing/2014/main" id="{E684F69A-079F-A154-FBC6-8D73A6808009}"/>
              </a:ext>
            </a:extLst>
          </p:cNvPr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23;p28">
            <a:extLst>
              <a:ext uri="{FF2B5EF4-FFF2-40B4-BE49-F238E27FC236}">
                <a16:creationId xmlns:a16="http://schemas.microsoft.com/office/drawing/2014/main" id="{B272AA0D-41BE-9DF8-AF4A-7E72B306706E}"/>
              </a:ext>
            </a:extLst>
          </p:cNvPr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24;p28">
            <a:extLst>
              <a:ext uri="{FF2B5EF4-FFF2-40B4-BE49-F238E27FC236}">
                <a16:creationId xmlns:a16="http://schemas.microsoft.com/office/drawing/2014/main" id="{156BE653-FF74-E0F0-1E79-5687917DCCF0}"/>
              </a:ext>
            </a:extLst>
          </p:cNvPr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5;p28">
            <a:extLst>
              <a:ext uri="{FF2B5EF4-FFF2-40B4-BE49-F238E27FC236}">
                <a16:creationId xmlns:a16="http://schemas.microsoft.com/office/drawing/2014/main" id="{05E0CD02-CBA3-3474-C07F-A0A957A3B02A}"/>
              </a:ext>
            </a:extLst>
          </p:cNvPr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26;p28">
            <a:extLst>
              <a:ext uri="{FF2B5EF4-FFF2-40B4-BE49-F238E27FC236}">
                <a16:creationId xmlns:a16="http://schemas.microsoft.com/office/drawing/2014/main" id="{33BFE6FE-C71C-27E0-5376-51A1D2EDC62B}"/>
              </a:ext>
            </a:extLst>
          </p:cNvPr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6" name="Google Shape;427;p28">
            <a:extLst>
              <a:ext uri="{FF2B5EF4-FFF2-40B4-BE49-F238E27FC236}">
                <a16:creationId xmlns:a16="http://schemas.microsoft.com/office/drawing/2014/main" id="{9FA05FA6-4EA4-BE90-F240-19AC80DDAF0C}"/>
              </a:ext>
            </a:extLst>
          </p:cNvPr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7" name="Google Shape;428;p28">
            <a:extLst>
              <a:ext uri="{FF2B5EF4-FFF2-40B4-BE49-F238E27FC236}">
                <a16:creationId xmlns:a16="http://schemas.microsoft.com/office/drawing/2014/main" id="{B5159C51-9937-3338-97C9-35B8835B0C02}"/>
              </a:ext>
            </a:extLst>
          </p:cNvPr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9;p28">
            <a:extLst>
              <a:ext uri="{FF2B5EF4-FFF2-40B4-BE49-F238E27FC236}">
                <a16:creationId xmlns:a16="http://schemas.microsoft.com/office/drawing/2014/main" id="{C641AC44-B9A2-6D65-C643-563ADBE5DEEA}"/>
              </a:ext>
            </a:extLst>
          </p:cNvPr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30;p28">
            <a:extLst>
              <a:ext uri="{FF2B5EF4-FFF2-40B4-BE49-F238E27FC236}">
                <a16:creationId xmlns:a16="http://schemas.microsoft.com/office/drawing/2014/main" id="{41F96B34-2475-E271-0627-B916968F4762}"/>
              </a:ext>
            </a:extLst>
          </p:cNvPr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1;p28">
            <a:extLst>
              <a:ext uri="{FF2B5EF4-FFF2-40B4-BE49-F238E27FC236}">
                <a16:creationId xmlns:a16="http://schemas.microsoft.com/office/drawing/2014/main" id="{E3BC025E-C3D6-2BDA-4A7D-D1F560FF9447}"/>
              </a:ext>
            </a:extLst>
          </p:cNvPr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32;p28">
            <a:extLst>
              <a:ext uri="{FF2B5EF4-FFF2-40B4-BE49-F238E27FC236}">
                <a16:creationId xmlns:a16="http://schemas.microsoft.com/office/drawing/2014/main" id="{C821F413-F5AF-0B0C-8F2F-0DDE9880E47B}"/>
              </a:ext>
            </a:extLst>
          </p:cNvPr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3;p28">
            <a:extLst>
              <a:ext uri="{FF2B5EF4-FFF2-40B4-BE49-F238E27FC236}">
                <a16:creationId xmlns:a16="http://schemas.microsoft.com/office/drawing/2014/main" id="{5AA4B440-362D-F63C-D0D2-F718FA8EC742}"/>
              </a:ext>
            </a:extLst>
          </p:cNvPr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34;p28">
            <a:extLst>
              <a:ext uri="{FF2B5EF4-FFF2-40B4-BE49-F238E27FC236}">
                <a16:creationId xmlns:a16="http://schemas.microsoft.com/office/drawing/2014/main" id="{13191A89-154F-9D66-77D7-69E04D683723}"/>
              </a:ext>
            </a:extLst>
          </p:cNvPr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4" name="Google Shape;435;p28">
            <a:extLst>
              <a:ext uri="{FF2B5EF4-FFF2-40B4-BE49-F238E27FC236}">
                <a16:creationId xmlns:a16="http://schemas.microsoft.com/office/drawing/2014/main" id="{0D74BA78-2338-D735-73C4-BD970C8EED65}"/>
              </a:ext>
            </a:extLst>
          </p:cNvPr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5" name="Google Shape;436;p28">
            <a:extLst>
              <a:ext uri="{FF2B5EF4-FFF2-40B4-BE49-F238E27FC236}">
                <a16:creationId xmlns:a16="http://schemas.microsoft.com/office/drawing/2014/main" id="{5C760D88-3867-5E9F-CBC7-C2ECF1F819B2}"/>
              </a:ext>
            </a:extLst>
          </p:cNvPr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37;p28">
            <a:extLst>
              <a:ext uri="{FF2B5EF4-FFF2-40B4-BE49-F238E27FC236}">
                <a16:creationId xmlns:a16="http://schemas.microsoft.com/office/drawing/2014/main" id="{9B8BC014-40F3-AC0F-6780-AD75A3FE1469}"/>
              </a:ext>
            </a:extLst>
          </p:cNvPr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38;p28">
            <a:extLst>
              <a:ext uri="{FF2B5EF4-FFF2-40B4-BE49-F238E27FC236}">
                <a16:creationId xmlns:a16="http://schemas.microsoft.com/office/drawing/2014/main" id="{0C4F436C-0462-8308-D092-FD56B46A3AF2}"/>
              </a:ext>
            </a:extLst>
          </p:cNvPr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39;p28">
            <a:extLst>
              <a:ext uri="{FF2B5EF4-FFF2-40B4-BE49-F238E27FC236}">
                <a16:creationId xmlns:a16="http://schemas.microsoft.com/office/drawing/2014/main" id="{6B1221DE-9102-0592-EDAA-C0C4FCC93B42}"/>
              </a:ext>
            </a:extLst>
          </p:cNvPr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40;p28">
            <a:extLst>
              <a:ext uri="{FF2B5EF4-FFF2-40B4-BE49-F238E27FC236}">
                <a16:creationId xmlns:a16="http://schemas.microsoft.com/office/drawing/2014/main" id="{56FEF833-0EEF-F06A-0182-F87C7658410A}"/>
              </a:ext>
            </a:extLst>
          </p:cNvPr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41;p28">
            <a:extLst>
              <a:ext uri="{FF2B5EF4-FFF2-40B4-BE49-F238E27FC236}">
                <a16:creationId xmlns:a16="http://schemas.microsoft.com/office/drawing/2014/main" id="{8E34A447-5469-CB1E-491E-D10E6374FA7E}"/>
              </a:ext>
            </a:extLst>
          </p:cNvPr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4353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31AB-EF30-95C5-22D9-358CFEA04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0"/>
            <a:ext cx="7924800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Font typeface="Calibri" panose="020F0502020204030204" pitchFamily="34" charset="0"/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elements tell the browser how to display the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label pieces of content such as "this is a heading", "this is a paragraph", "this is a link", etc.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14DA5-CA06-5795-6E3B-9FA5398B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719B-6406-EB38-F078-4944E93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7B14C-E0EF-2192-E374-0D9836F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11713-379C-42E6-2E84-6F49DFA7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2362200"/>
            <a:ext cx="2062162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6242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01D7-8317-3342-7CAC-685B842B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040" y="76200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lnSpc>
                <a:spcPct val="150000"/>
              </a:lnSpc>
              <a:buNone/>
            </a:pPr>
            <a:r>
              <a:rPr lang="en-IN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CSS ?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 stands for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Cascading Style Sheets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describes how HTML elements are to be displayed.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style sheet language is used for defining the presentation of a document written in some markup language like HTML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028-1152-679E-1BC6-2B169C27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00050"/>
          </a:xfrm>
        </p:spPr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7C97-91CE-C633-A5D5-DD76B631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D35D-7B87-D4CE-B653-B8CF6A6F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AutoShape 2" descr="11 Best Freelance CSS Developers [Hire in 48 Hours] | Toptal®">
            <a:extLst>
              <a:ext uri="{FF2B5EF4-FFF2-40B4-BE49-F238E27FC236}">
                <a16:creationId xmlns:a16="http://schemas.microsoft.com/office/drawing/2014/main" id="{02D807F2-343C-B3C7-8E51-90895FAA20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78CC04-5713-B3F6-418F-18303D39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970" y="3124200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1395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C98A-C2FF-AEAC-5FFD-FCF68708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8100"/>
            <a:ext cx="7498080" cy="1143000"/>
          </a:xfrm>
        </p:spPr>
        <p:txBody>
          <a:bodyPr/>
          <a:lstStyle/>
          <a:p>
            <a:r>
              <a:rPr lang="en-US" dirty="0"/>
              <a:t>Front Page: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6CFA-908C-EC0D-5F5C-B53F2BA7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9D14-EC43-97FB-0B3B-B4C5EDF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45BA-4B7F-CD3B-B6B4-FDFA14E9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69CED72A-21C8-F19B-42D3-201F97EA9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" y="990600"/>
            <a:ext cx="7499350" cy="5314950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076E94-DA72-2673-D4CB-233C570D2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100"/>
            <a:ext cx="50292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733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CSS: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C:\Users\KOUSHIK R\Downloads\WhatsApp Image 2023-02-20 at 22.43.4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4770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OUSHIK R\Downloads\WhatsApp Image 2023-02-20 at 22.44.2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53001"/>
            <a:ext cx="64579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03698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FEB 2023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ENGINEERING,A.I.T.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 descr="C:\Users\KOUSHIK R\Downloads\WhatsApp Image 2023-02-20 at 22.43.4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1"/>
            <a:ext cx="327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OUSHIK R\Downloads\WhatsApp Image 2023-02-20 at 22.44.44.jpe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33228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429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4995</TotalTime>
  <Words>732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Cambria</vt:lpstr>
      <vt:lpstr>Gill Sans MT</vt:lpstr>
      <vt:lpstr>Times New Roman</vt:lpstr>
      <vt:lpstr>Verdana</vt:lpstr>
      <vt:lpstr>Wingdings 2</vt:lpstr>
      <vt:lpstr>Solstice</vt:lpstr>
      <vt:lpstr>Add-On Course  Web Development  on “ Natural Disaster Management “ </vt:lpstr>
      <vt:lpstr>Agenda  </vt:lpstr>
      <vt:lpstr>I. INTRODUCTION</vt:lpstr>
      <vt:lpstr>                                                  II.Hardware and software requirements </vt:lpstr>
      <vt:lpstr>PowerPoint Presentation</vt:lpstr>
      <vt:lpstr>PowerPoint Presentation</vt:lpstr>
      <vt:lpstr>Front Page:</vt:lpstr>
      <vt:lpstr>CSS: </vt:lpstr>
      <vt:lpstr>CSS:</vt:lpstr>
      <vt:lpstr>Home Page:</vt:lpstr>
      <vt:lpstr>Donate:</vt:lpstr>
      <vt:lpstr>Contact :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vehicle path tracking based on double differnce and CAMShift.</dc:title>
  <dc:creator>arpitha</dc:creator>
  <cp:lastModifiedBy>Abhi S</cp:lastModifiedBy>
  <cp:revision>462</cp:revision>
  <dcterms:created xsi:type="dcterms:W3CDTF">2006-08-16T00:00:00Z</dcterms:created>
  <dcterms:modified xsi:type="dcterms:W3CDTF">2023-02-21T04:43:47Z</dcterms:modified>
</cp:coreProperties>
</file>