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8"/>
    <p:restoredTop sz="96327"/>
  </p:normalViewPr>
  <p:slideViewPr>
    <p:cSldViewPr snapToGrid="0">
      <p:cViewPr varScale="1">
        <p:scale>
          <a:sx n="147" d="100"/>
          <a:sy n="14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3D2E-6F4D-060C-61CB-AA2519F0F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877" y="2294720"/>
            <a:ext cx="6243957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Rice Leaf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122FE-1BC5-66A8-151C-FC1293A9F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514" y="5588456"/>
            <a:ext cx="6479978" cy="1160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Vignesh P G, </a:t>
            </a:r>
            <a:r>
              <a:rPr lang="en-US" dirty="0" err="1"/>
              <a:t>Abirami</a:t>
            </a:r>
            <a:r>
              <a:rPr lang="en-US" dirty="0"/>
              <a:t> S, </a:t>
            </a:r>
            <a:r>
              <a:rPr lang="en-US" dirty="0" err="1"/>
              <a:t>Keerthana</a:t>
            </a:r>
            <a:r>
              <a:rPr lang="en-US" dirty="0"/>
              <a:t> S, </a:t>
            </a:r>
            <a:r>
              <a:rPr lang="en-US" dirty="0" err="1"/>
              <a:t>Yashwanthram</a:t>
            </a:r>
            <a:r>
              <a:rPr lang="en-US" dirty="0"/>
              <a:t> K A</a:t>
            </a:r>
          </a:p>
          <a:p>
            <a:r>
              <a:rPr lang="en-US" dirty="0"/>
              <a:t>344,348,349,370</a:t>
            </a:r>
          </a:p>
        </p:txBody>
      </p:sp>
    </p:spTree>
    <p:extLst>
      <p:ext uri="{BB962C8B-B14F-4D97-AF65-F5344CB8AC3E}">
        <p14:creationId xmlns:p14="http://schemas.microsoft.com/office/powerpoint/2010/main" val="105576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9A77-EBFB-C2FE-DA01-40AA872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43" y="41554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029-AD05-211D-87E6-54DFC4EA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43" y="1906015"/>
            <a:ext cx="7796540" cy="39978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Rice is the primary source of dietary energy for over half of the world's population.</a:t>
            </a:r>
          </a:p>
          <a:p>
            <a:r>
              <a:rPr lang="en-US" dirty="0"/>
              <a:t>Rice leaf diseases can cause substantial yield losses, impacting food security.</a:t>
            </a:r>
          </a:p>
          <a:p>
            <a:r>
              <a:rPr lang="en-US" dirty="0"/>
              <a:t>Early and accurate detection is vital for implementing effective disease management strategies.</a:t>
            </a:r>
          </a:p>
          <a:p>
            <a:r>
              <a:rPr lang="en-US" dirty="0"/>
              <a:t>Empower farmers: Facilitate easier disease detection, especially for newcomers, enabling timely intervention and improved crop yield.</a:t>
            </a:r>
          </a:p>
          <a:p>
            <a:r>
              <a:rPr lang="en-US" dirty="0"/>
              <a:t>Enhance knowledge accessibility: Democratize knowledge about rice leaf diseases, making it readily available to all farmers, regardless of experience.</a:t>
            </a:r>
          </a:p>
          <a:p>
            <a:r>
              <a:rPr lang="en-US" dirty="0"/>
              <a:t>Promote sustainable agriculture: Enable early and targeted disease management, minimizing reliance on chemical interventions and promoting environmentally friendly practices.</a:t>
            </a:r>
          </a:p>
          <a:p>
            <a:r>
              <a:rPr lang="en-US" dirty="0"/>
              <a:t>Contribute to global food security: By ensuring healthy rice crops, we contribute to a stable and secure food supply for billions who rely on rice as their primary sustenance.</a:t>
            </a:r>
          </a:p>
        </p:txBody>
      </p:sp>
    </p:spTree>
    <p:extLst>
      <p:ext uri="{BB962C8B-B14F-4D97-AF65-F5344CB8AC3E}">
        <p14:creationId xmlns:p14="http://schemas.microsoft.com/office/powerpoint/2010/main" val="20195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9A77-EBFB-C2FE-DA01-40AA872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43" y="41554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029-AD05-211D-87E6-54DFC4EA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43" y="1906015"/>
            <a:ext cx="7796540" cy="39978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presentation explores the potential of automated detection using deep learning techniques.</a:t>
            </a:r>
          </a:p>
          <a:p>
            <a:r>
              <a:rPr lang="en-US" dirty="0"/>
              <a:t>We aim to showcase how deep learning can address the limitations of traditional methods and improve detection accuracy and efficiency.</a:t>
            </a:r>
          </a:p>
          <a:p>
            <a:r>
              <a:rPr lang="en-US" dirty="0"/>
              <a:t>Data Collection: Gathering diverse, high-quality images across BLB diseases and environments.</a:t>
            </a:r>
          </a:p>
          <a:p>
            <a:r>
              <a:rPr lang="en-US" dirty="0"/>
              <a:t>CVAT Usage: Efficiently annotating images with consistent labeling standards using CVAT.</a:t>
            </a:r>
          </a:p>
          <a:p>
            <a:r>
              <a:rPr lang="en-US" dirty="0"/>
              <a:t>Model Training: Selecting and training the optimal machine learning model for disease classification.</a:t>
            </a:r>
          </a:p>
          <a:p>
            <a:r>
              <a:rPr lang="en-US" dirty="0"/>
              <a:t>Mobile App Integration: Balancing real-time processing with user experience and system stability.</a:t>
            </a:r>
          </a:p>
        </p:txBody>
      </p:sp>
    </p:spTree>
    <p:extLst>
      <p:ext uri="{BB962C8B-B14F-4D97-AF65-F5344CB8AC3E}">
        <p14:creationId xmlns:p14="http://schemas.microsoft.com/office/powerpoint/2010/main" val="2462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9A77-EBFB-C2FE-DA01-40AA872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43" y="41554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029-AD05-211D-87E6-54DFC4EA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43" y="1906015"/>
            <a:ext cx="7796540" cy="399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Increase food security: By enabling early and accurate detection of rice leaf diseases, we aim to minimize yield losses and contribute to a stable food supply.</a:t>
            </a:r>
          </a:p>
          <a:p>
            <a:r>
              <a:rPr lang="en-US" dirty="0"/>
              <a:t>Enhance efficiency: We aim to develop a technology-based solution that can significantly reduce the time and manpower required for rice leaf disease detection compared to traditional methods.</a:t>
            </a:r>
          </a:p>
          <a:p>
            <a:r>
              <a:rPr lang="en-US" dirty="0"/>
              <a:t>Improve accuracy: Our aim is to create a more objective and consistent system for disease detection, reducing reliance on individual expertise and minimizing human error.</a:t>
            </a:r>
          </a:p>
          <a:p>
            <a:r>
              <a:rPr lang="en-US" dirty="0"/>
              <a:t>Facilitate large-scale monitoring: This technology aims to enable effective and efficient monitoring of vast rice fields, ensuring timely disease identification and management across extensive areas.</a:t>
            </a:r>
          </a:p>
        </p:txBody>
      </p:sp>
    </p:spTree>
    <p:extLst>
      <p:ext uri="{BB962C8B-B14F-4D97-AF65-F5344CB8AC3E}">
        <p14:creationId xmlns:p14="http://schemas.microsoft.com/office/powerpoint/2010/main" val="118586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9A77-EBFB-C2FE-DA01-40AA872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43" y="41554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029-AD05-211D-87E6-54DFC4EA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43" y="1906015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Source: Kerala Agricultural University Rice Field Dataset</a:t>
            </a:r>
          </a:p>
          <a:p>
            <a:r>
              <a:rPr lang="en-US" dirty="0"/>
              <a:t>Focus: Bacterial Leaf Blight (BLB) disease</a:t>
            </a:r>
          </a:p>
          <a:p>
            <a:r>
              <a:rPr lang="en-US" dirty="0"/>
              <a:t>The dataset consists of X images of rice leaves, encompassing healthy leaves and leaves infected with BLB at various stages.</a:t>
            </a:r>
          </a:p>
          <a:p>
            <a:r>
              <a:rPr lang="en-US" dirty="0"/>
              <a:t>The images were captured under controlled conditions to ensure consistency.</a:t>
            </a:r>
          </a:p>
        </p:txBody>
      </p:sp>
    </p:spTree>
    <p:extLst>
      <p:ext uri="{BB962C8B-B14F-4D97-AF65-F5344CB8AC3E}">
        <p14:creationId xmlns:p14="http://schemas.microsoft.com/office/powerpoint/2010/main" val="173501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</TotalTime>
  <Words>416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Rice Leaf Disease Detection</vt:lpstr>
      <vt:lpstr>Motivation</vt:lpstr>
      <vt:lpstr>Challenges</vt:lpstr>
      <vt:lpstr>Aim</vt:lpstr>
      <vt:lpstr>Dataset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 Leaf Disease Detection</dc:title>
  <dc:creator>YASHWANTH RAM</dc:creator>
  <cp:lastModifiedBy>YASHWANTH RAM</cp:lastModifiedBy>
  <cp:revision>1</cp:revision>
  <dcterms:created xsi:type="dcterms:W3CDTF">2024-02-28T05:29:06Z</dcterms:created>
  <dcterms:modified xsi:type="dcterms:W3CDTF">2024-02-28T05:40:51Z</dcterms:modified>
</cp:coreProperties>
</file>