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p:cViewPr>
        <p:scale>
          <a:sx n="70" d="100"/>
          <a:sy n="70" d="100"/>
        </p:scale>
        <p:origin x="1138" y="23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84015" y="3230463"/>
            <a:ext cx="8610600" cy="2308324"/>
          </a:xfrm>
          <a:prstGeom prst="rect">
            <a:avLst/>
          </a:prstGeom>
          <a:noFill/>
        </p:spPr>
        <p:txBody>
          <a:bodyPr wrap="square" rtlCol="0">
            <a:spAutoFit/>
          </a:bodyPr>
          <a:lstStyle/>
          <a:p>
            <a:r>
              <a:rPr lang="en-US" sz="2400" dirty="0"/>
              <a:t>STUDENT NAME : YASHWANTHY.S </a:t>
            </a:r>
          </a:p>
          <a:p>
            <a:r>
              <a:rPr lang="en-US" sz="2400" dirty="0"/>
              <a:t>REGISTER NO      : ACF4BDB84B0317CA0CD4567248F6BA35</a:t>
            </a:r>
          </a:p>
          <a:p>
            <a:r>
              <a:rPr lang="en-US" sz="2400" dirty="0"/>
              <a:t>                                (312210085)</a:t>
            </a:r>
          </a:p>
          <a:p>
            <a:r>
              <a:rPr lang="en-US" sz="2400" dirty="0"/>
              <a:t>DEPARTMENT     : DEPARTMENT OF COMMERCE (B.COM)(General)</a:t>
            </a:r>
          </a:p>
          <a:p>
            <a:r>
              <a:rPr lang="en-US" sz="2400" dirty="0"/>
              <a:t>COLLEGE              :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249248E-469B-FE03-9C66-CAF992845C43}"/>
              </a:ext>
            </a:extLst>
          </p:cNvPr>
          <p:cNvSpPr txBox="1"/>
          <p:nvPr/>
        </p:nvSpPr>
        <p:spPr>
          <a:xfrm>
            <a:off x="745722" y="1524000"/>
            <a:ext cx="8607827" cy="378565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 For this analysis I had collected data from Kaggle and organised the data collected in Excel using a pivot table. I focused specifically on the Sales and Production departments, filtering for gender codes( male and female), Employee Classification Types, and pay zones in the rows. In the columns, I arranged the current employee ratings from 1 to 5. to narrow down the data for analysis, I selected only full time employees, aiming to assess the distribution of these employees in different zones. To visualise the findings, I prepared a graph using the pivot table, ensuring all necessary details were included for a comprehensive analysis of full time employees in each zone.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39AA7F7-1B95-EBAB-0652-7C80891AF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949" y="1468832"/>
            <a:ext cx="7499455" cy="45952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9977AD6-4DB4-334D-B003-F54A929A041E}"/>
              </a:ext>
            </a:extLst>
          </p:cNvPr>
          <p:cNvSpPr txBox="1"/>
          <p:nvPr/>
        </p:nvSpPr>
        <p:spPr>
          <a:xfrm>
            <a:off x="755332" y="1219200"/>
            <a:ext cx="8617268"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conclusion, the analysis of full-time employees in Zones A, B, and C, segmented by gender and focused on the sales and production departments, reveals valuable insights into workforce distribution and departmental performance. The pivot table data highlights distinct patterns in employee numbers, productivity, and gender representation across these zones. For both male and female workers, the analysis indicates that targeted resource allocation and strategic development initiatives can significantly enhance departmental efficiency. Leveraging these insights allows the organization to address gender imbalances, optimize departmental performance, and foster a more inclusive work environment. Ultimately, this strategic approach supports the organization’s growth and competitive advantage in the market.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66787" y="1889968"/>
            <a:ext cx="8593228" cy="458587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endParaRPr lang="en-US" sz="4400" b="1" dirty="0">
              <a:solidFill>
                <a:srgbClr val="0F0F0F"/>
              </a:solidFill>
              <a:latin typeface="Times New Roman" panose="02020603050405020304" pitchFamily="18" charset="0"/>
              <a:cs typeface="Times New Roman" panose="02020603050405020304" pitchFamily="18" charset="0"/>
            </a:endParaRPr>
          </a:p>
          <a:p>
            <a:r>
              <a:rPr lang="en-US" sz="4000" b="1" dirty="0">
                <a:solidFill>
                  <a:srgbClr val="0F0F0F"/>
                </a:solidFill>
                <a:latin typeface="Trebuchet MS" panose="020B0603020202020204" pitchFamily="34" charset="0"/>
                <a:ea typeface="STFangsong" panose="02010600040101010101" pitchFamily="2" charset="-122"/>
                <a:cs typeface="Times New Roman" panose="02020603050405020304" pitchFamily="18" charset="0"/>
              </a:rPr>
              <a:t>ANALYSIS OF FULL TIME </a:t>
            </a:r>
          </a:p>
          <a:p>
            <a:r>
              <a:rPr lang="en-US" sz="4000" b="1" dirty="0">
                <a:solidFill>
                  <a:srgbClr val="0F0F0F"/>
                </a:solidFill>
                <a:latin typeface="Trebuchet MS" panose="020B0603020202020204" pitchFamily="34" charset="0"/>
                <a:ea typeface="STFangsong" panose="02010600040101010101" pitchFamily="2" charset="-122"/>
                <a:cs typeface="Times New Roman" panose="02020603050405020304" pitchFamily="18" charset="0"/>
              </a:rPr>
              <a:t>EMPLOYEES IN EACH ZONES</a:t>
            </a:r>
          </a:p>
          <a:p>
            <a:endParaRPr lang="en-US" sz="4400" b="1" dirty="0">
              <a:solidFill>
                <a:srgbClr val="0F0F0F"/>
              </a:solidFill>
              <a:latin typeface="Times New Roman" panose="02020603050405020304" pitchFamily="18" charset="0"/>
              <a:cs typeface="Times New Roman" panose="02020603050405020304" pitchFamily="18" charset="0"/>
            </a:endParaRP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980714" cy="69342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87646006-467F-2C66-243E-ABE59252654E}"/>
              </a:ext>
            </a:extLst>
          </p:cNvPr>
          <p:cNvSpPr txBox="1"/>
          <p:nvPr/>
        </p:nvSpPr>
        <p:spPr>
          <a:xfrm>
            <a:off x="676275" y="1295460"/>
            <a:ext cx="6852777" cy="4893647"/>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ANALYSIS OF FULL TIME EMPLOYEES IN EACH ZONES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My analysis using Excel focuses on identifying full time employees within the organization and evaluating their performance ratings on a scale of 1 to 5. This approach allows for a deeper understanding of the potential capacity of the workforce, aiding in future strategic planning. Additionally, the analysis helps in distinguishing the capacities of male and female employees, providing insights into their contributions towards achieving the organization the organization’s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1720840"/>
            <a:ext cx="6804025" cy="415498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This project focuses on analysing full time employee data using Excel to assess their performance on a scale of 1 to 5. By evaluating workforce capacity and distinguishing the contributions of male and female employees, the analysis will support strategic decision making. The use of Excel ensures accurate, efficient analysis, enabling the organisation to make reliable, data-driven decisions that enhances overall performance and optimize the potential of its workforce.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49977DA-A013-7C9A-3ED5-A2141298808B}"/>
              </a:ext>
            </a:extLst>
          </p:cNvPr>
          <p:cNvSpPr txBox="1"/>
          <p:nvPr/>
        </p:nvSpPr>
        <p:spPr>
          <a:xfrm>
            <a:off x="723900" y="1521440"/>
            <a:ext cx="8001000" cy="4893647"/>
          </a:xfrm>
          <a:prstGeom prst="rect">
            <a:avLst/>
          </a:prstGeom>
          <a:noFill/>
        </p:spPr>
        <p:txBody>
          <a:bodyPr wrap="square" rtlCol="0">
            <a:spAutoFit/>
          </a:bodyPr>
          <a:lstStyle/>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HR MANAGERS:</a:t>
            </a:r>
            <a:r>
              <a:rPr lang="en-IN" sz="2400" dirty="0">
                <a:latin typeface="Times New Roman" panose="02020603050405020304" pitchFamily="18" charset="0"/>
                <a:cs typeface="Times New Roman" panose="02020603050405020304" pitchFamily="18" charset="0"/>
              </a:rPr>
              <a:t> To assess employee</a:t>
            </a:r>
          </a:p>
          <a:p>
            <a:r>
              <a:rPr lang="en-IN" sz="2400" dirty="0">
                <a:latin typeface="Times New Roman" panose="02020603050405020304" pitchFamily="18" charset="0"/>
                <a:cs typeface="Times New Roman" panose="02020603050405020304" pitchFamily="18" charset="0"/>
              </a:rPr>
              <a:t>     performance, plan training and manage talent.</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SENIOR MANAGEMENT: </a:t>
            </a:r>
            <a:r>
              <a:rPr lang="en-IN" sz="2400" dirty="0">
                <a:latin typeface="Times New Roman" panose="02020603050405020304" pitchFamily="18" charset="0"/>
                <a:cs typeface="Times New Roman" panose="02020603050405020304" pitchFamily="18" charset="0"/>
              </a:rPr>
              <a:t>To prepare strategic planning and decision making.</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DEPARTMENT TEAMS</a:t>
            </a:r>
            <a:r>
              <a:rPr lang="en-IN" sz="2400" dirty="0">
                <a:latin typeface="Times New Roman" panose="02020603050405020304" pitchFamily="18" charset="0"/>
                <a:cs typeface="Times New Roman" panose="02020603050405020304" pitchFamily="18" charset="0"/>
              </a:rPr>
              <a:t>: To  evaluate team performance and allocate resources effectively.</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TRAINING AND DEVELOPMENT TEAMS:</a:t>
            </a:r>
            <a:r>
              <a:rPr lang="en-IN" sz="2400" dirty="0">
                <a:latin typeface="Times New Roman" panose="02020603050405020304" pitchFamily="18" charset="0"/>
                <a:cs typeface="Times New Roman" panose="02020603050405020304" pitchFamily="18" charset="0"/>
              </a:rPr>
              <a:t> To identify areas needing skill enhancement and tailor programs accordingly.</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FINANCE DEPARTMENT: </a:t>
            </a:r>
            <a:r>
              <a:rPr lang="en-IN" sz="2400" dirty="0">
                <a:latin typeface="Times New Roman" panose="02020603050405020304" pitchFamily="18" charset="0"/>
                <a:cs typeface="Times New Roman" panose="02020603050405020304" pitchFamily="18" charset="0"/>
              </a:rPr>
              <a:t>To link performance data with budget allocation and return on investment.</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BOARD OF DIRECTORS: </a:t>
            </a:r>
            <a:r>
              <a:rPr lang="en-IN" sz="2400" dirty="0">
                <a:latin typeface="Times New Roman" panose="02020603050405020304" pitchFamily="18" charset="0"/>
                <a:cs typeface="Times New Roman" panose="02020603050405020304" pitchFamily="18" charset="0"/>
              </a:rPr>
              <a:t>To review overall organizational performance and make high level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1F9F876C-5C48-8D68-B5EC-2C41714DDF28}"/>
              </a:ext>
            </a:extLst>
          </p:cNvPr>
          <p:cNvSpPr txBox="1"/>
          <p:nvPr/>
        </p:nvSpPr>
        <p:spPr>
          <a:xfrm>
            <a:off x="2728128" y="1947889"/>
            <a:ext cx="6625421" cy="4524315"/>
          </a:xfrm>
          <a:prstGeom prst="rect">
            <a:avLst/>
          </a:prstGeom>
          <a:noFill/>
        </p:spPr>
        <p:txBody>
          <a:bodyPr wrap="square" rtlCol="0">
            <a:spAutoFit/>
          </a:bodyPr>
          <a:lstStyle/>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FILTERING: </a:t>
            </a:r>
            <a:r>
              <a:rPr lang="en-IN" sz="2400" dirty="0">
                <a:latin typeface="Times New Roman" panose="02020603050405020304" pitchFamily="18" charset="0"/>
                <a:cs typeface="Times New Roman" panose="02020603050405020304" pitchFamily="18" charset="0"/>
              </a:rPr>
              <a:t>It is generally used to remove unwanted values under this analysis we use filtering to reduce the overall data containing different departments and particularly focus on sales and production department in this analysis.</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PIVOT TABLE AND GRAPH: </a:t>
            </a:r>
            <a:r>
              <a:rPr lang="en-IN" sz="2400" dirty="0">
                <a:latin typeface="Times New Roman" panose="02020603050405020304" pitchFamily="18" charset="0"/>
                <a:cs typeface="Times New Roman" panose="02020603050405020304" pitchFamily="18" charset="0"/>
              </a:rPr>
              <a:t>It helps in summarizing large volume of data and converting them into particular categories. Under this analysis pivot table helps to differentiate data based on performance rating  of the employees and their zone divisions along with the comparison between male and female employees.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23B17A6F-3183-39CD-0077-7299C3308F24}"/>
              </a:ext>
            </a:extLst>
          </p:cNvPr>
          <p:cNvSpPr txBox="1"/>
          <p:nvPr/>
        </p:nvSpPr>
        <p:spPr>
          <a:xfrm>
            <a:off x="755332" y="1295400"/>
            <a:ext cx="8464868" cy="4893647"/>
          </a:xfrm>
          <a:prstGeom prst="rect">
            <a:avLst/>
          </a:prstGeom>
          <a:noFill/>
        </p:spPr>
        <p:txBody>
          <a:bodyPr wrap="square" rtlCol="0">
            <a:spAutoFit/>
          </a:bodyPr>
          <a:lstStyle/>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EMPLOYEE DATA SET: </a:t>
            </a:r>
            <a:r>
              <a:rPr lang="en-IN" sz="2400" dirty="0">
                <a:latin typeface="Times New Roman" panose="02020603050405020304" pitchFamily="18" charset="0"/>
                <a:cs typeface="Times New Roman" panose="02020603050405020304" pitchFamily="18" charset="0"/>
              </a:rPr>
              <a:t>Kaggle</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26 FEATURES</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FEARURES USED: </a:t>
            </a:r>
            <a:r>
              <a:rPr lang="en-IN" sz="2400" dirty="0">
                <a:latin typeface="Times New Roman" panose="02020603050405020304" pitchFamily="18" charset="0"/>
                <a:cs typeface="Times New Roman" panose="02020603050405020304" pitchFamily="18" charset="0"/>
              </a:rPr>
              <a:t>6 Features were used.</a:t>
            </a:r>
          </a:p>
          <a:p>
            <a:r>
              <a:rPr lang="en-IN" sz="2400" dirty="0">
                <a:latin typeface="Times New Roman" panose="02020603050405020304" pitchFamily="18" charset="0"/>
                <a:cs typeface="Times New Roman" panose="02020603050405020304" pitchFamily="18" charset="0"/>
              </a:rPr>
              <a:t>1.Department type: Has seven departments in total were this       analysis focuses on sales and production department in general.</a:t>
            </a:r>
          </a:p>
          <a:p>
            <a:r>
              <a:rPr lang="en-IN" sz="2400" dirty="0">
                <a:latin typeface="Times New Roman" panose="02020603050405020304" pitchFamily="18" charset="0"/>
                <a:cs typeface="Times New Roman" panose="02020603050405020304" pitchFamily="18" charset="0"/>
              </a:rPr>
              <a:t>2.Current Employee Rating: Ranges from 1 to 5.</a:t>
            </a:r>
          </a:p>
          <a:p>
            <a:r>
              <a:rPr lang="en-IN" sz="2400" dirty="0">
                <a:latin typeface="Times New Roman" panose="02020603050405020304" pitchFamily="18" charset="0"/>
                <a:cs typeface="Times New Roman" panose="02020603050405020304" pitchFamily="18" charset="0"/>
              </a:rPr>
              <a:t>3.Employee type: Has three types of employees in this analysis it focuses on full time employees.</a:t>
            </a:r>
          </a:p>
          <a:p>
            <a:r>
              <a:rPr lang="en-IN" sz="2400" dirty="0">
                <a:latin typeface="Times New Roman" panose="02020603050405020304" pitchFamily="18" charset="0"/>
                <a:cs typeface="Times New Roman" panose="02020603050405020304" pitchFamily="18" charset="0"/>
              </a:rPr>
              <a:t>4.Gender Code: Focuses on female and male employees.</a:t>
            </a:r>
          </a:p>
          <a:p>
            <a:r>
              <a:rPr lang="en-IN" sz="2400" dirty="0">
                <a:latin typeface="Times New Roman" panose="02020603050405020304" pitchFamily="18" charset="0"/>
                <a:cs typeface="Times New Roman" panose="02020603050405020304" pitchFamily="18" charset="0"/>
              </a:rPr>
              <a:t>5.Employee Classification Type: Focuses on the values of the data.</a:t>
            </a:r>
          </a:p>
          <a:p>
            <a:pPr algn="just"/>
            <a:r>
              <a:rPr lang="en-IN" sz="2400" dirty="0">
                <a:latin typeface="Times New Roman" panose="02020603050405020304" pitchFamily="18" charset="0"/>
                <a:cs typeface="Times New Roman" panose="02020603050405020304" pitchFamily="18" charset="0"/>
              </a:rPr>
              <a:t>6.PayZone: Focus on three different zones under which employees are categorised.</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47005DD-AA08-A98C-A7A8-AFEC5E07A86C}"/>
              </a:ext>
            </a:extLst>
          </p:cNvPr>
          <p:cNvSpPr txBox="1"/>
          <p:nvPr/>
        </p:nvSpPr>
        <p:spPr>
          <a:xfrm>
            <a:off x="2383178" y="2133600"/>
            <a:ext cx="7065621" cy="4154984"/>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Excel's pivot tables facilitate the efficient organization and analysis of complex employee data, allowing for clear segmentation by zone, gender, and department. Advanced filtering and sorting features enable detailed examination of trends and patterns, while charts and graphs visually represent key insights. Additionally, Excel’s formulas and functions support precise calculations and data aggregation, enhancing the accuracy of the analysis. These tools collectively aid in informed decision-making and strategic planning for organizational growth.</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889</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angelfromheavenyash@gmail.com</cp:lastModifiedBy>
  <cp:revision>15</cp:revision>
  <dcterms:created xsi:type="dcterms:W3CDTF">2024-03-29T15:07:22Z</dcterms:created>
  <dcterms:modified xsi:type="dcterms:W3CDTF">2024-09-01T11:33:16Z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