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85" r:id="rId6"/>
    <p:sldId id="286" r:id="rId7"/>
    <p:sldId id="288" r:id="rId8"/>
    <p:sldId id="287"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6" r:id="rId26"/>
    <p:sldId id="279" r:id="rId27"/>
    <p:sldId id="280" r:id="rId28"/>
    <p:sldId id="289"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sankar beeram" userId="032223eb6caa9284" providerId="LiveId" clId="{2FD3FDD0-44A1-49D1-A979-7F84DCC272AD}"/>
    <pc:docChg chg="undo custSel addSld delSld modSld sldOrd">
      <pc:chgData name="Ravisankar beeram" userId="032223eb6caa9284" providerId="LiveId" clId="{2FD3FDD0-44A1-49D1-A979-7F84DCC272AD}" dt="2024-03-24T10:52:36.373" v="7493" actId="14100"/>
      <pc:docMkLst>
        <pc:docMk/>
      </pc:docMkLst>
      <pc:sldChg chg="add del">
        <pc:chgData name="Ravisankar beeram" userId="032223eb6caa9284" providerId="LiveId" clId="{2FD3FDD0-44A1-49D1-A979-7F84DCC272AD}" dt="2024-03-06T06:33:32.423" v="1" actId="2890"/>
        <pc:sldMkLst>
          <pc:docMk/>
          <pc:sldMk cId="2348459775" sldId="257"/>
        </pc:sldMkLst>
      </pc:sldChg>
      <pc:sldChg chg="addSp modSp new mod">
        <pc:chgData name="Ravisankar beeram" userId="032223eb6caa9284" providerId="LiveId" clId="{2FD3FDD0-44A1-49D1-A979-7F84DCC272AD}" dt="2024-03-19T10:48:18.866" v="7473" actId="27636"/>
        <pc:sldMkLst>
          <pc:docMk/>
          <pc:sldMk cId="3256607545" sldId="257"/>
        </pc:sldMkLst>
        <pc:spChg chg="mod">
          <ac:chgData name="Ravisankar beeram" userId="032223eb6caa9284" providerId="LiveId" clId="{2FD3FDD0-44A1-49D1-A979-7F84DCC272AD}" dt="2024-03-19T10:48:10.157" v="7470" actId="1076"/>
          <ac:spMkLst>
            <pc:docMk/>
            <pc:sldMk cId="3256607545" sldId="257"/>
            <ac:spMk id="2" creationId="{65028081-72D2-5308-9DAC-E98A20A01939}"/>
          </ac:spMkLst>
        </pc:spChg>
        <pc:spChg chg="mod">
          <ac:chgData name="Ravisankar beeram" userId="032223eb6caa9284" providerId="LiveId" clId="{2FD3FDD0-44A1-49D1-A979-7F84DCC272AD}" dt="2024-03-19T10:48:18.866" v="7473" actId="27636"/>
          <ac:spMkLst>
            <pc:docMk/>
            <pc:sldMk cId="3256607545" sldId="257"/>
            <ac:spMk id="3" creationId="{6619F860-7F2F-41D7-0F06-59DE1F957218}"/>
          </ac:spMkLst>
        </pc:spChg>
        <pc:picChg chg="add mod ord">
          <ac:chgData name="Ravisankar beeram" userId="032223eb6caa9284" providerId="LiveId" clId="{2FD3FDD0-44A1-49D1-A979-7F84DCC272AD}" dt="2024-03-19T10:48:02.483" v="7469" actId="1076"/>
          <ac:picMkLst>
            <pc:docMk/>
            <pc:sldMk cId="3256607545" sldId="257"/>
            <ac:picMk id="4" creationId="{0FB81E7F-5C23-EAB8-10E1-9008D322917C}"/>
          </ac:picMkLst>
        </pc:picChg>
      </pc:sldChg>
      <pc:sldChg chg="addSp delSp modSp add del mod">
        <pc:chgData name="Ravisankar beeram" userId="032223eb6caa9284" providerId="LiveId" clId="{2FD3FDD0-44A1-49D1-A979-7F84DCC272AD}" dt="2024-03-06T06:34:57.595" v="7" actId="47"/>
        <pc:sldMkLst>
          <pc:docMk/>
          <pc:sldMk cId="879464210" sldId="258"/>
        </pc:sldMkLst>
        <pc:spChg chg="del mod">
          <ac:chgData name="Ravisankar beeram" userId="032223eb6caa9284" providerId="LiveId" clId="{2FD3FDD0-44A1-49D1-A979-7F84DCC272AD}" dt="2024-03-06T06:34:52.281" v="6" actId="478"/>
          <ac:spMkLst>
            <pc:docMk/>
            <pc:sldMk cId="879464210" sldId="258"/>
            <ac:spMk id="2" creationId="{68A906C9-4564-94DA-5880-CF367D589E00}"/>
          </ac:spMkLst>
        </pc:spChg>
        <pc:spChg chg="del">
          <ac:chgData name="Ravisankar beeram" userId="032223eb6caa9284" providerId="LiveId" clId="{2FD3FDD0-44A1-49D1-A979-7F84DCC272AD}" dt="2024-03-06T06:34:52.281" v="6" actId="478"/>
          <ac:spMkLst>
            <pc:docMk/>
            <pc:sldMk cId="879464210" sldId="258"/>
            <ac:spMk id="3" creationId="{51B67ECF-2493-9536-802C-7D5A34C04997}"/>
          </ac:spMkLst>
        </pc:spChg>
        <pc:spChg chg="del">
          <ac:chgData name="Ravisankar beeram" userId="032223eb6caa9284" providerId="LiveId" clId="{2FD3FDD0-44A1-49D1-A979-7F84DCC272AD}" dt="2024-03-06T06:34:52.281" v="6" actId="478"/>
          <ac:spMkLst>
            <pc:docMk/>
            <pc:sldMk cId="879464210" sldId="258"/>
            <ac:spMk id="6" creationId="{EC6AE059-BB9B-A2F6-DC2F-1934935659EC}"/>
          </ac:spMkLst>
        </pc:spChg>
        <pc:spChg chg="add mod">
          <ac:chgData name="Ravisankar beeram" userId="032223eb6caa9284" providerId="LiveId" clId="{2FD3FDD0-44A1-49D1-A979-7F84DCC272AD}" dt="2024-03-06T06:34:52.281" v="6" actId="478"/>
          <ac:spMkLst>
            <pc:docMk/>
            <pc:sldMk cId="879464210" sldId="258"/>
            <ac:spMk id="8" creationId="{2F8E9F26-31BC-F090-A11D-B9B8E97842C0}"/>
          </ac:spMkLst>
        </pc:spChg>
        <pc:spChg chg="add mod">
          <ac:chgData name="Ravisankar beeram" userId="032223eb6caa9284" providerId="LiveId" clId="{2FD3FDD0-44A1-49D1-A979-7F84DCC272AD}" dt="2024-03-06T06:34:52.281" v="6" actId="478"/>
          <ac:spMkLst>
            <pc:docMk/>
            <pc:sldMk cId="879464210" sldId="258"/>
            <ac:spMk id="10" creationId="{7F7EC778-813B-14A3-9325-C6B4BE1F30AE}"/>
          </ac:spMkLst>
        </pc:spChg>
        <pc:picChg chg="del">
          <ac:chgData name="Ravisankar beeram" userId="032223eb6caa9284" providerId="LiveId" clId="{2FD3FDD0-44A1-49D1-A979-7F84DCC272AD}" dt="2024-03-06T06:34:52.281" v="6" actId="478"/>
          <ac:picMkLst>
            <pc:docMk/>
            <pc:sldMk cId="879464210" sldId="258"/>
            <ac:picMk id="4" creationId="{EF7E2B90-E75A-E3AA-8FFB-84091C7BD718}"/>
          </ac:picMkLst>
        </pc:picChg>
        <pc:picChg chg="del">
          <ac:chgData name="Ravisankar beeram" userId="032223eb6caa9284" providerId="LiveId" clId="{2FD3FDD0-44A1-49D1-A979-7F84DCC272AD}" dt="2024-03-06T06:34:52.281" v="6" actId="478"/>
          <ac:picMkLst>
            <pc:docMk/>
            <pc:sldMk cId="879464210" sldId="258"/>
            <ac:picMk id="5" creationId="{B55A5301-C755-B9C7-398C-0CC149837CD6}"/>
          </ac:picMkLst>
        </pc:picChg>
      </pc:sldChg>
      <pc:sldChg chg="addSp modSp new mod">
        <pc:chgData name="Ravisankar beeram" userId="032223eb6caa9284" providerId="LiveId" clId="{2FD3FDD0-44A1-49D1-A979-7F84DCC272AD}" dt="2024-03-06T07:12:08.144" v="186" actId="14100"/>
        <pc:sldMkLst>
          <pc:docMk/>
          <pc:sldMk cId="1016541189" sldId="258"/>
        </pc:sldMkLst>
        <pc:spChg chg="mod">
          <ac:chgData name="Ravisankar beeram" userId="032223eb6caa9284" providerId="LiveId" clId="{2FD3FDD0-44A1-49D1-A979-7F84DCC272AD}" dt="2024-03-06T07:10:13.924" v="144" actId="255"/>
          <ac:spMkLst>
            <pc:docMk/>
            <pc:sldMk cId="1016541189" sldId="258"/>
            <ac:spMk id="2" creationId="{D021DBDE-E605-EE2B-E536-B8BCC1BF2702}"/>
          </ac:spMkLst>
        </pc:spChg>
        <pc:spChg chg="mod">
          <ac:chgData name="Ravisankar beeram" userId="032223eb6caa9284" providerId="LiveId" clId="{2FD3FDD0-44A1-49D1-A979-7F84DCC272AD}" dt="2024-03-06T07:12:08.144" v="186" actId="14100"/>
          <ac:spMkLst>
            <pc:docMk/>
            <pc:sldMk cId="1016541189" sldId="258"/>
            <ac:spMk id="3" creationId="{99B27640-101F-D936-5C77-3BBD20F3A08E}"/>
          </ac:spMkLst>
        </pc:spChg>
        <pc:picChg chg="add mod ord">
          <ac:chgData name="Ravisankar beeram" userId="032223eb6caa9284" providerId="LiveId" clId="{2FD3FDD0-44A1-49D1-A979-7F84DCC272AD}" dt="2024-03-06T06:35:36.851" v="12" actId="167"/>
          <ac:picMkLst>
            <pc:docMk/>
            <pc:sldMk cId="1016541189" sldId="258"/>
            <ac:picMk id="4" creationId="{27579F45-F5FE-8020-0A4E-2021CB30372F}"/>
          </ac:picMkLst>
        </pc:picChg>
      </pc:sldChg>
      <pc:sldChg chg="addSp modSp new mod">
        <pc:chgData name="Ravisankar beeram" userId="032223eb6caa9284" providerId="LiveId" clId="{2FD3FDD0-44A1-49D1-A979-7F84DCC272AD}" dt="2024-03-06T07:14:18.422" v="190" actId="1076"/>
        <pc:sldMkLst>
          <pc:docMk/>
          <pc:sldMk cId="60376375" sldId="259"/>
        </pc:sldMkLst>
        <pc:spChg chg="mod">
          <ac:chgData name="Ravisankar beeram" userId="032223eb6caa9284" providerId="LiveId" clId="{2FD3FDD0-44A1-49D1-A979-7F84DCC272AD}" dt="2024-03-06T07:11:41.072" v="178" actId="255"/>
          <ac:spMkLst>
            <pc:docMk/>
            <pc:sldMk cId="60376375" sldId="259"/>
            <ac:spMk id="2" creationId="{13B6E48F-23D8-FF50-A59F-E2DEE1B109CF}"/>
          </ac:spMkLst>
        </pc:spChg>
        <pc:spChg chg="mod">
          <ac:chgData name="Ravisankar beeram" userId="032223eb6caa9284" providerId="LiveId" clId="{2FD3FDD0-44A1-49D1-A979-7F84DCC272AD}" dt="2024-03-06T07:14:18.422" v="190" actId="1076"/>
          <ac:spMkLst>
            <pc:docMk/>
            <pc:sldMk cId="60376375" sldId="259"/>
            <ac:spMk id="3" creationId="{389E39B3-E293-8135-46FA-280CDDACCE24}"/>
          </ac:spMkLst>
        </pc:spChg>
        <pc:picChg chg="add mod ord">
          <ac:chgData name="Ravisankar beeram" userId="032223eb6caa9284" providerId="LiveId" clId="{2FD3FDD0-44A1-49D1-A979-7F84DCC272AD}" dt="2024-03-06T06:35:46.005" v="15" actId="167"/>
          <ac:picMkLst>
            <pc:docMk/>
            <pc:sldMk cId="60376375" sldId="259"/>
            <ac:picMk id="4" creationId="{893B2278-8F83-1517-CA6B-9977F62EF674}"/>
          </ac:picMkLst>
        </pc:picChg>
      </pc:sldChg>
      <pc:sldChg chg="addSp delSp modSp new del mod">
        <pc:chgData name="Ravisankar beeram" userId="032223eb6caa9284" providerId="LiveId" clId="{2FD3FDD0-44A1-49D1-A979-7F84DCC272AD}" dt="2024-03-06T07:21:28.631" v="248" actId="47"/>
        <pc:sldMkLst>
          <pc:docMk/>
          <pc:sldMk cId="486304211" sldId="260"/>
        </pc:sldMkLst>
        <pc:spChg chg="mod">
          <ac:chgData name="Ravisankar beeram" userId="032223eb6caa9284" providerId="LiveId" clId="{2FD3FDD0-44A1-49D1-A979-7F84DCC272AD}" dt="2024-03-06T07:15:45.204" v="235" actId="14100"/>
          <ac:spMkLst>
            <pc:docMk/>
            <pc:sldMk cId="486304211" sldId="260"/>
            <ac:spMk id="2" creationId="{4AAEAC2A-8155-8CBE-FC36-B93001A03499}"/>
          </ac:spMkLst>
        </pc:spChg>
        <pc:spChg chg="del mod">
          <ac:chgData name="Ravisankar beeram" userId="032223eb6caa9284" providerId="LiveId" clId="{2FD3FDD0-44A1-49D1-A979-7F84DCC272AD}" dt="2024-03-06T07:17:06.703" v="243" actId="3680"/>
          <ac:spMkLst>
            <pc:docMk/>
            <pc:sldMk cId="486304211" sldId="260"/>
            <ac:spMk id="3" creationId="{AF949055-89F7-6405-E83B-81C174686C00}"/>
          </ac:spMkLst>
        </pc:spChg>
        <pc:graphicFrameChg chg="add mod ord modGraphic">
          <ac:chgData name="Ravisankar beeram" userId="032223eb6caa9284" providerId="LiveId" clId="{2FD3FDD0-44A1-49D1-A979-7F84DCC272AD}" dt="2024-03-06T07:20:53.543" v="246" actId="14100"/>
          <ac:graphicFrameMkLst>
            <pc:docMk/>
            <pc:sldMk cId="486304211" sldId="260"/>
            <ac:graphicFrameMk id="5" creationId="{302F7811-B193-9AC9-0DC3-6F8F51E102CF}"/>
          </ac:graphicFrameMkLst>
        </pc:graphicFrameChg>
        <pc:picChg chg="add mod ord">
          <ac:chgData name="Ravisankar beeram" userId="032223eb6caa9284" providerId="LiveId" clId="{2FD3FDD0-44A1-49D1-A979-7F84DCC272AD}" dt="2024-03-06T06:35:51.591" v="18" actId="167"/>
          <ac:picMkLst>
            <pc:docMk/>
            <pc:sldMk cId="486304211" sldId="260"/>
            <ac:picMk id="4" creationId="{48E143A8-B4BD-9D51-E608-F6EE7CFEE410}"/>
          </ac:picMkLst>
        </pc:picChg>
      </pc:sldChg>
      <pc:sldChg chg="addSp modSp new del mod">
        <pc:chgData name="Ravisankar beeram" userId="032223eb6caa9284" providerId="LiveId" clId="{2FD3FDD0-44A1-49D1-A979-7F84DCC272AD}" dt="2024-03-06T07:33:15.437" v="410" actId="47"/>
        <pc:sldMkLst>
          <pc:docMk/>
          <pc:sldMk cId="1280722258" sldId="261"/>
        </pc:sldMkLst>
        <pc:picChg chg="add mod ord">
          <ac:chgData name="Ravisankar beeram" userId="032223eb6caa9284" providerId="LiveId" clId="{2FD3FDD0-44A1-49D1-A979-7F84DCC272AD}" dt="2024-03-06T06:36:15.886" v="23" actId="167"/>
          <ac:picMkLst>
            <pc:docMk/>
            <pc:sldMk cId="1280722258" sldId="261"/>
            <ac:picMk id="4" creationId="{EF4DF221-345F-92DA-CD2F-D3C65FE0324A}"/>
          </ac:picMkLst>
        </pc:picChg>
      </pc:sldChg>
      <pc:sldChg chg="addSp modSp new mod">
        <pc:chgData name="Ravisankar beeram" userId="032223eb6caa9284" providerId="LiveId" clId="{2FD3FDD0-44A1-49D1-A979-7F84DCC272AD}" dt="2024-03-06T11:24:57.439" v="1838" actId="20577"/>
        <pc:sldMkLst>
          <pc:docMk/>
          <pc:sldMk cId="3274225261" sldId="262"/>
        </pc:sldMkLst>
        <pc:spChg chg="mod">
          <ac:chgData name="Ravisankar beeram" userId="032223eb6caa9284" providerId="LiveId" clId="{2FD3FDD0-44A1-49D1-A979-7F84DCC272AD}" dt="2024-03-06T11:24:57.439" v="1838" actId="20577"/>
          <ac:spMkLst>
            <pc:docMk/>
            <pc:sldMk cId="3274225261" sldId="262"/>
            <ac:spMk id="2" creationId="{DBE51233-ABA8-81AF-A719-5270D0B9EFD8}"/>
          </ac:spMkLst>
        </pc:spChg>
        <pc:spChg chg="mod">
          <ac:chgData name="Ravisankar beeram" userId="032223eb6caa9284" providerId="LiveId" clId="{2FD3FDD0-44A1-49D1-A979-7F84DCC272AD}" dt="2024-03-06T11:23:43.035" v="1772" actId="20577"/>
          <ac:spMkLst>
            <pc:docMk/>
            <pc:sldMk cId="3274225261" sldId="262"/>
            <ac:spMk id="3" creationId="{33B7F31D-0EF2-EB30-D7B2-563C2FF0AAD0}"/>
          </ac:spMkLst>
        </pc:spChg>
        <pc:picChg chg="add mod ord">
          <ac:chgData name="Ravisankar beeram" userId="032223eb6caa9284" providerId="LiveId" clId="{2FD3FDD0-44A1-49D1-A979-7F84DCC272AD}" dt="2024-03-06T07:45:25.792" v="537" actId="1076"/>
          <ac:picMkLst>
            <pc:docMk/>
            <pc:sldMk cId="3274225261" sldId="262"/>
            <ac:picMk id="4" creationId="{12A68CBD-42ED-F7C3-FDEB-8DFED8956AA2}"/>
          </ac:picMkLst>
        </pc:picChg>
      </pc:sldChg>
      <pc:sldChg chg="addSp modSp new mod">
        <pc:chgData name="Ravisankar beeram" userId="032223eb6caa9284" providerId="LiveId" clId="{2FD3FDD0-44A1-49D1-A979-7F84DCC272AD}" dt="2024-03-06T12:00:19.091" v="2657" actId="20577"/>
        <pc:sldMkLst>
          <pc:docMk/>
          <pc:sldMk cId="1543609614" sldId="263"/>
        </pc:sldMkLst>
        <pc:spChg chg="mod">
          <ac:chgData name="Ravisankar beeram" userId="032223eb6caa9284" providerId="LiveId" clId="{2FD3FDD0-44A1-49D1-A979-7F84DCC272AD}" dt="2024-03-06T11:36:16.825" v="2602" actId="1076"/>
          <ac:spMkLst>
            <pc:docMk/>
            <pc:sldMk cId="1543609614" sldId="263"/>
            <ac:spMk id="2" creationId="{423D4436-0B8D-EAC2-3E67-46717AE72FA7}"/>
          </ac:spMkLst>
        </pc:spChg>
        <pc:spChg chg="mod">
          <ac:chgData name="Ravisankar beeram" userId="032223eb6caa9284" providerId="LiveId" clId="{2FD3FDD0-44A1-49D1-A979-7F84DCC272AD}" dt="2024-03-06T12:00:19.091" v="2657" actId="20577"/>
          <ac:spMkLst>
            <pc:docMk/>
            <pc:sldMk cId="1543609614" sldId="263"/>
            <ac:spMk id="3" creationId="{D9A41E6D-28A6-65EF-F2F0-E8D75BE53E3B}"/>
          </ac:spMkLst>
        </pc:spChg>
        <pc:picChg chg="add mod ord">
          <ac:chgData name="Ravisankar beeram" userId="032223eb6caa9284" providerId="LiveId" clId="{2FD3FDD0-44A1-49D1-A979-7F84DCC272AD}" dt="2024-03-06T06:36:34.784" v="29" actId="167"/>
          <ac:picMkLst>
            <pc:docMk/>
            <pc:sldMk cId="1543609614" sldId="263"/>
            <ac:picMk id="4" creationId="{074A3C2A-B9C6-538D-8526-B36783D6295D}"/>
          </ac:picMkLst>
        </pc:picChg>
      </pc:sldChg>
      <pc:sldChg chg="addSp modSp new mod">
        <pc:chgData name="Ravisankar beeram" userId="032223eb6caa9284" providerId="LiveId" clId="{2FD3FDD0-44A1-49D1-A979-7F84DCC272AD}" dt="2024-03-19T05:59:17.770" v="2781" actId="20577"/>
        <pc:sldMkLst>
          <pc:docMk/>
          <pc:sldMk cId="3251537538" sldId="264"/>
        </pc:sldMkLst>
        <pc:spChg chg="mod">
          <ac:chgData name="Ravisankar beeram" userId="032223eb6caa9284" providerId="LiveId" clId="{2FD3FDD0-44A1-49D1-A979-7F84DCC272AD}" dt="2024-03-19T05:51:20.350" v="2692" actId="14100"/>
          <ac:spMkLst>
            <pc:docMk/>
            <pc:sldMk cId="3251537538" sldId="264"/>
            <ac:spMk id="2" creationId="{96922D8E-A07B-09F5-C673-AA1E7A58AC33}"/>
          </ac:spMkLst>
        </pc:spChg>
        <pc:spChg chg="mod">
          <ac:chgData name="Ravisankar beeram" userId="032223eb6caa9284" providerId="LiveId" clId="{2FD3FDD0-44A1-49D1-A979-7F84DCC272AD}" dt="2024-03-19T05:59:17.770" v="2781" actId="20577"/>
          <ac:spMkLst>
            <pc:docMk/>
            <pc:sldMk cId="3251537538" sldId="264"/>
            <ac:spMk id="3" creationId="{4E5E490A-587D-C4CD-9E0A-92E59045514A}"/>
          </ac:spMkLst>
        </pc:spChg>
        <pc:spChg chg="add">
          <ac:chgData name="Ravisankar beeram" userId="032223eb6caa9284" providerId="LiveId" clId="{2FD3FDD0-44A1-49D1-A979-7F84DCC272AD}" dt="2024-03-19T05:54:23.100" v="2700"/>
          <ac:spMkLst>
            <pc:docMk/>
            <pc:sldMk cId="3251537538" sldId="264"/>
            <ac:spMk id="5" creationId="{A3172C63-4876-EF0C-1AC1-CF25B392388C}"/>
          </ac:spMkLst>
        </pc:spChg>
        <pc:spChg chg="add">
          <ac:chgData name="Ravisankar beeram" userId="032223eb6caa9284" providerId="LiveId" clId="{2FD3FDD0-44A1-49D1-A979-7F84DCC272AD}" dt="2024-03-19T05:54:23.100" v="2700"/>
          <ac:spMkLst>
            <pc:docMk/>
            <pc:sldMk cId="3251537538" sldId="264"/>
            <ac:spMk id="6" creationId="{4B769410-D3B7-DB50-B77D-75CB41B729D2}"/>
          </ac:spMkLst>
        </pc:spChg>
        <pc:spChg chg="add">
          <ac:chgData name="Ravisankar beeram" userId="032223eb6caa9284" providerId="LiveId" clId="{2FD3FDD0-44A1-49D1-A979-7F84DCC272AD}" dt="2024-03-19T05:54:30.392" v="2702"/>
          <ac:spMkLst>
            <pc:docMk/>
            <pc:sldMk cId="3251537538" sldId="264"/>
            <ac:spMk id="7" creationId="{31AF2432-2D9C-8066-55E1-81CCF52474BE}"/>
          </ac:spMkLst>
        </pc:spChg>
        <pc:spChg chg="add">
          <ac:chgData name="Ravisankar beeram" userId="032223eb6caa9284" providerId="LiveId" clId="{2FD3FDD0-44A1-49D1-A979-7F84DCC272AD}" dt="2024-03-19T05:54:30.392" v="2702"/>
          <ac:spMkLst>
            <pc:docMk/>
            <pc:sldMk cId="3251537538" sldId="264"/>
            <ac:spMk id="8" creationId="{EDB45015-3C19-D671-0F3C-EE4D27BB3E29}"/>
          </ac:spMkLst>
        </pc:spChg>
        <pc:spChg chg="add mod">
          <ac:chgData name="Ravisankar beeram" userId="032223eb6caa9284" providerId="LiveId" clId="{2FD3FDD0-44A1-49D1-A979-7F84DCC272AD}" dt="2024-03-19T05:55:45.770" v="2731" actId="20577"/>
          <ac:spMkLst>
            <pc:docMk/>
            <pc:sldMk cId="3251537538" sldId="264"/>
            <ac:spMk id="9" creationId="{142BCB76-21FC-08C5-459D-056BBF1EEFA8}"/>
          </ac:spMkLst>
        </pc:spChg>
        <pc:spChg chg="add">
          <ac:chgData name="Ravisankar beeram" userId="032223eb6caa9284" providerId="LiveId" clId="{2FD3FDD0-44A1-49D1-A979-7F84DCC272AD}" dt="2024-03-19T05:54:43.123" v="2703"/>
          <ac:spMkLst>
            <pc:docMk/>
            <pc:sldMk cId="3251537538" sldId="264"/>
            <ac:spMk id="10" creationId="{FF847820-F9B4-DC45-F38C-76A57E205A81}"/>
          </ac:spMkLst>
        </pc:spChg>
        <pc:picChg chg="add mod ord">
          <ac:chgData name="Ravisankar beeram" userId="032223eb6caa9284" providerId="LiveId" clId="{2FD3FDD0-44A1-49D1-A979-7F84DCC272AD}" dt="2024-03-06T06:36:41.974" v="32" actId="167"/>
          <ac:picMkLst>
            <pc:docMk/>
            <pc:sldMk cId="3251537538" sldId="264"/>
            <ac:picMk id="4" creationId="{EA7A8F78-7E53-A0C3-53D3-62774BE41DF5}"/>
          </ac:picMkLst>
        </pc:picChg>
      </pc:sldChg>
      <pc:sldChg chg="addSp delSp modSp new mod">
        <pc:chgData name="Ravisankar beeram" userId="032223eb6caa9284" providerId="LiveId" clId="{2FD3FDD0-44A1-49D1-A979-7F84DCC272AD}" dt="2024-03-19T06:20:58.017" v="3085" actId="20577"/>
        <pc:sldMkLst>
          <pc:docMk/>
          <pc:sldMk cId="1005118280" sldId="265"/>
        </pc:sldMkLst>
        <pc:spChg chg="del mod">
          <ac:chgData name="Ravisankar beeram" userId="032223eb6caa9284" providerId="LiveId" clId="{2FD3FDD0-44A1-49D1-A979-7F84DCC272AD}" dt="2024-03-19T06:11:25.406" v="2899" actId="478"/>
          <ac:spMkLst>
            <pc:docMk/>
            <pc:sldMk cId="1005118280" sldId="265"/>
            <ac:spMk id="2" creationId="{F238C5DE-4274-0D15-4424-7B871B2E314E}"/>
          </ac:spMkLst>
        </pc:spChg>
        <pc:spChg chg="mod">
          <ac:chgData name="Ravisankar beeram" userId="032223eb6caa9284" providerId="LiveId" clId="{2FD3FDD0-44A1-49D1-A979-7F84DCC272AD}" dt="2024-03-19T06:20:58.017" v="3085" actId="20577"/>
          <ac:spMkLst>
            <pc:docMk/>
            <pc:sldMk cId="1005118280" sldId="265"/>
            <ac:spMk id="3" creationId="{B88BD6E7-FF76-DF79-C6AE-65D800245590}"/>
          </ac:spMkLst>
        </pc:spChg>
        <pc:picChg chg="add mod ord">
          <ac:chgData name="Ravisankar beeram" userId="032223eb6caa9284" providerId="LiveId" clId="{2FD3FDD0-44A1-49D1-A979-7F84DCC272AD}" dt="2024-03-19T06:11:31.350" v="2901" actId="1076"/>
          <ac:picMkLst>
            <pc:docMk/>
            <pc:sldMk cId="1005118280" sldId="265"/>
            <ac:picMk id="4" creationId="{10938715-E2E4-E25D-DC00-64D74B985A56}"/>
          </ac:picMkLst>
        </pc:picChg>
      </pc:sldChg>
      <pc:sldChg chg="addSp modSp new mod">
        <pc:chgData name="Ravisankar beeram" userId="032223eb6caa9284" providerId="LiveId" clId="{2FD3FDD0-44A1-49D1-A979-7F84DCC272AD}" dt="2024-03-19T06:33:29.933" v="3263" actId="1076"/>
        <pc:sldMkLst>
          <pc:docMk/>
          <pc:sldMk cId="154127171" sldId="266"/>
        </pc:sldMkLst>
        <pc:spChg chg="mod">
          <ac:chgData name="Ravisankar beeram" userId="032223eb6caa9284" providerId="LiveId" clId="{2FD3FDD0-44A1-49D1-A979-7F84DCC272AD}" dt="2024-03-19T06:25:51.238" v="3103" actId="14100"/>
          <ac:spMkLst>
            <pc:docMk/>
            <pc:sldMk cId="154127171" sldId="266"/>
            <ac:spMk id="2" creationId="{4AD51A22-8923-4483-4031-D597F2613899}"/>
          </ac:spMkLst>
        </pc:spChg>
        <pc:spChg chg="mod">
          <ac:chgData name="Ravisankar beeram" userId="032223eb6caa9284" providerId="LiveId" clId="{2FD3FDD0-44A1-49D1-A979-7F84DCC272AD}" dt="2024-03-19T06:33:29.933" v="3263" actId="1076"/>
          <ac:spMkLst>
            <pc:docMk/>
            <pc:sldMk cId="154127171" sldId="266"/>
            <ac:spMk id="3" creationId="{CF31C7BA-54F5-2EC3-9D06-F9D22E83C07A}"/>
          </ac:spMkLst>
        </pc:spChg>
        <pc:picChg chg="add mod ord">
          <ac:chgData name="Ravisankar beeram" userId="032223eb6caa9284" providerId="LiveId" clId="{2FD3FDD0-44A1-49D1-A979-7F84DCC272AD}" dt="2024-03-06T06:36:52.319" v="38" actId="167"/>
          <ac:picMkLst>
            <pc:docMk/>
            <pc:sldMk cId="154127171" sldId="266"/>
            <ac:picMk id="4" creationId="{BCD3E67C-CF4F-6249-AEE9-2BED76371F40}"/>
          </ac:picMkLst>
        </pc:picChg>
      </pc:sldChg>
      <pc:sldChg chg="addSp delSp modSp new mod">
        <pc:chgData name="Ravisankar beeram" userId="032223eb6caa9284" providerId="LiveId" clId="{2FD3FDD0-44A1-49D1-A979-7F84DCC272AD}" dt="2024-03-19T06:56:46.690" v="3828" actId="20577"/>
        <pc:sldMkLst>
          <pc:docMk/>
          <pc:sldMk cId="1866534711" sldId="267"/>
        </pc:sldMkLst>
        <pc:spChg chg="mod">
          <ac:chgData name="Ravisankar beeram" userId="032223eb6caa9284" providerId="LiveId" clId="{2FD3FDD0-44A1-49D1-A979-7F84DCC272AD}" dt="2024-03-19T06:36:11.701" v="3302" actId="14100"/>
          <ac:spMkLst>
            <pc:docMk/>
            <pc:sldMk cId="1866534711" sldId="267"/>
            <ac:spMk id="2" creationId="{9BE365DE-F643-64B7-1309-94270E065A7C}"/>
          </ac:spMkLst>
        </pc:spChg>
        <pc:spChg chg="add del mod">
          <ac:chgData name="Ravisankar beeram" userId="032223eb6caa9284" providerId="LiveId" clId="{2FD3FDD0-44A1-49D1-A979-7F84DCC272AD}" dt="2024-03-19T06:56:46.690" v="3828" actId="20577"/>
          <ac:spMkLst>
            <pc:docMk/>
            <pc:sldMk cId="1866534711" sldId="267"/>
            <ac:spMk id="3" creationId="{C137D269-4B78-2287-FB5A-865320412522}"/>
          </ac:spMkLst>
        </pc:spChg>
        <pc:picChg chg="add mod ord">
          <ac:chgData name="Ravisankar beeram" userId="032223eb6caa9284" providerId="LiveId" clId="{2FD3FDD0-44A1-49D1-A979-7F84DCC272AD}" dt="2024-03-06T06:36:57.044" v="41" actId="167"/>
          <ac:picMkLst>
            <pc:docMk/>
            <pc:sldMk cId="1866534711" sldId="267"/>
            <ac:picMk id="4" creationId="{221AC907-428A-44CA-7E18-4DDD9FC86C17}"/>
          </ac:picMkLst>
        </pc:picChg>
        <pc:picChg chg="add del mod ord">
          <ac:chgData name="Ravisankar beeram" userId="032223eb6caa9284" providerId="LiveId" clId="{2FD3FDD0-44A1-49D1-A979-7F84DCC272AD}" dt="2024-03-19T06:36:17.355" v="3309" actId="22"/>
          <ac:picMkLst>
            <pc:docMk/>
            <pc:sldMk cId="1866534711" sldId="267"/>
            <ac:picMk id="6" creationId="{1C5EFBAE-A030-F6B4-5D14-55D9BE457573}"/>
          </ac:picMkLst>
        </pc:picChg>
        <pc:picChg chg="add mod">
          <ac:chgData name="Ravisankar beeram" userId="032223eb6caa9284" providerId="LiveId" clId="{2FD3FDD0-44A1-49D1-A979-7F84DCC272AD}" dt="2024-03-19T06:37:12.203" v="3327" actId="1076"/>
          <ac:picMkLst>
            <pc:docMk/>
            <pc:sldMk cId="1866534711" sldId="267"/>
            <ac:picMk id="8" creationId="{546CBEA4-6EAD-2A0E-C76C-C3813B2C1361}"/>
          </ac:picMkLst>
        </pc:picChg>
      </pc:sldChg>
      <pc:sldChg chg="addSp delSp modSp new mod">
        <pc:chgData name="Ravisankar beeram" userId="032223eb6caa9284" providerId="LiveId" clId="{2FD3FDD0-44A1-49D1-A979-7F84DCC272AD}" dt="2024-03-19T07:10:29.242" v="4258" actId="1076"/>
        <pc:sldMkLst>
          <pc:docMk/>
          <pc:sldMk cId="1692416506" sldId="268"/>
        </pc:sldMkLst>
        <pc:spChg chg="mod">
          <ac:chgData name="Ravisankar beeram" userId="032223eb6caa9284" providerId="LiveId" clId="{2FD3FDD0-44A1-49D1-A979-7F84DCC272AD}" dt="2024-03-19T06:58:45.956" v="3836" actId="14100"/>
          <ac:spMkLst>
            <pc:docMk/>
            <pc:sldMk cId="1692416506" sldId="268"/>
            <ac:spMk id="2" creationId="{E5076039-3590-DC3C-D0CA-60702D1A8EE1}"/>
          </ac:spMkLst>
        </pc:spChg>
        <pc:spChg chg="mod">
          <ac:chgData name="Ravisankar beeram" userId="032223eb6caa9284" providerId="LiveId" clId="{2FD3FDD0-44A1-49D1-A979-7F84DCC272AD}" dt="2024-03-19T07:09:34.816" v="4251" actId="20577"/>
          <ac:spMkLst>
            <pc:docMk/>
            <pc:sldMk cId="1692416506" sldId="268"/>
            <ac:spMk id="3" creationId="{538CA609-307B-CFB3-C52A-A549CCC61FF0}"/>
          </ac:spMkLst>
        </pc:spChg>
        <pc:picChg chg="add mod ord">
          <ac:chgData name="Ravisankar beeram" userId="032223eb6caa9284" providerId="LiveId" clId="{2FD3FDD0-44A1-49D1-A979-7F84DCC272AD}" dt="2024-03-19T06:58:50.700" v="3838" actId="1076"/>
          <ac:picMkLst>
            <pc:docMk/>
            <pc:sldMk cId="1692416506" sldId="268"/>
            <ac:picMk id="4" creationId="{469A5030-5F43-8EDB-E148-85B5318CC91E}"/>
          </ac:picMkLst>
        </pc:picChg>
        <pc:picChg chg="add del mod">
          <ac:chgData name="Ravisankar beeram" userId="032223eb6caa9284" providerId="LiveId" clId="{2FD3FDD0-44A1-49D1-A979-7F84DCC272AD}" dt="2024-03-19T07:09:27.636" v="4248" actId="478"/>
          <ac:picMkLst>
            <pc:docMk/>
            <pc:sldMk cId="1692416506" sldId="268"/>
            <ac:picMk id="6" creationId="{12F5B963-02F3-C2D1-9C62-34BC2DE8CFE3}"/>
          </ac:picMkLst>
        </pc:picChg>
        <pc:picChg chg="add mod">
          <ac:chgData name="Ravisankar beeram" userId="032223eb6caa9284" providerId="LiveId" clId="{2FD3FDD0-44A1-49D1-A979-7F84DCC272AD}" dt="2024-03-19T07:10:29.242" v="4258" actId="1076"/>
          <ac:picMkLst>
            <pc:docMk/>
            <pc:sldMk cId="1692416506" sldId="268"/>
            <ac:picMk id="8" creationId="{97D9D2BA-6705-AA7E-C7C1-930E71981B13}"/>
          </ac:picMkLst>
        </pc:picChg>
      </pc:sldChg>
      <pc:sldChg chg="addSp modSp new mod">
        <pc:chgData name="Ravisankar beeram" userId="032223eb6caa9284" providerId="LiveId" clId="{2FD3FDD0-44A1-49D1-A979-7F84DCC272AD}" dt="2024-03-19T07:15:52.612" v="4488" actId="14100"/>
        <pc:sldMkLst>
          <pc:docMk/>
          <pc:sldMk cId="2308842418" sldId="269"/>
        </pc:sldMkLst>
        <pc:spChg chg="mod">
          <ac:chgData name="Ravisankar beeram" userId="032223eb6caa9284" providerId="LiveId" clId="{2FD3FDD0-44A1-49D1-A979-7F84DCC272AD}" dt="2024-03-19T07:08:13.233" v="4244" actId="14100"/>
          <ac:spMkLst>
            <pc:docMk/>
            <pc:sldMk cId="2308842418" sldId="269"/>
            <ac:spMk id="2" creationId="{6E581CB1-D53D-A59B-CA84-F3226163150A}"/>
          </ac:spMkLst>
        </pc:spChg>
        <pc:spChg chg="mod">
          <ac:chgData name="Ravisankar beeram" userId="032223eb6caa9284" providerId="LiveId" clId="{2FD3FDD0-44A1-49D1-A979-7F84DCC272AD}" dt="2024-03-19T07:14:14.042" v="4480" actId="20577"/>
          <ac:spMkLst>
            <pc:docMk/>
            <pc:sldMk cId="2308842418" sldId="269"/>
            <ac:spMk id="3" creationId="{591FD2C8-FFA3-EF32-248B-53F5BF071D2D}"/>
          </ac:spMkLst>
        </pc:spChg>
        <pc:picChg chg="add mod ord">
          <ac:chgData name="Ravisankar beeram" userId="032223eb6caa9284" providerId="LiveId" clId="{2FD3FDD0-44A1-49D1-A979-7F84DCC272AD}" dt="2024-03-06T06:37:05.456" v="47" actId="167"/>
          <ac:picMkLst>
            <pc:docMk/>
            <pc:sldMk cId="2308842418" sldId="269"/>
            <ac:picMk id="4" creationId="{2934274F-C8B3-ECB8-9182-1D775EB72453}"/>
          </ac:picMkLst>
        </pc:picChg>
        <pc:picChg chg="add mod">
          <ac:chgData name="Ravisankar beeram" userId="032223eb6caa9284" providerId="LiveId" clId="{2FD3FDD0-44A1-49D1-A979-7F84DCC272AD}" dt="2024-03-19T07:14:26.698" v="4482" actId="14100"/>
          <ac:picMkLst>
            <pc:docMk/>
            <pc:sldMk cId="2308842418" sldId="269"/>
            <ac:picMk id="6" creationId="{580F5B23-D291-5516-5C9E-224F1F2DF3B8}"/>
          </ac:picMkLst>
        </pc:picChg>
        <pc:picChg chg="add mod">
          <ac:chgData name="Ravisankar beeram" userId="032223eb6caa9284" providerId="LiveId" clId="{2FD3FDD0-44A1-49D1-A979-7F84DCC272AD}" dt="2024-03-19T07:15:52.612" v="4488" actId="14100"/>
          <ac:picMkLst>
            <pc:docMk/>
            <pc:sldMk cId="2308842418" sldId="269"/>
            <ac:picMk id="8" creationId="{273CBF79-A6CD-0DAA-BC12-359767D48792}"/>
          </ac:picMkLst>
        </pc:picChg>
      </pc:sldChg>
      <pc:sldChg chg="addSp delSp modSp new mod">
        <pc:chgData name="Ravisankar beeram" userId="032223eb6caa9284" providerId="LiveId" clId="{2FD3FDD0-44A1-49D1-A979-7F84DCC272AD}" dt="2024-03-19T07:27:30.714" v="4799" actId="14100"/>
        <pc:sldMkLst>
          <pc:docMk/>
          <pc:sldMk cId="3044374652" sldId="270"/>
        </pc:sldMkLst>
        <pc:spChg chg="mod">
          <ac:chgData name="Ravisankar beeram" userId="032223eb6caa9284" providerId="LiveId" clId="{2FD3FDD0-44A1-49D1-A979-7F84DCC272AD}" dt="2024-03-19T07:26:37.878" v="4792" actId="1076"/>
          <ac:spMkLst>
            <pc:docMk/>
            <pc:sldMk cId="3044374652" sldId="270"/>
            <ac:spMk id="2" creationId="{A58BF1A3-81CF-03EB-53E4-523D21C3C94F}"/>
          </ac:spMkLst>
        </pc:spChg>
        <pc:spChg chg="add del mod">
          <ac:chgData name="Ravisankar beeram" userId="032223eb6caa9284" providerId="LiveId" clId="{2FD3FDD0-44A1-49D1-A979-7F84DCC272AD}" dt="2024-03-19T07:26:45.899" v="4793" actId="1076"/>
          <ac:spMkLst>
            <pc:docMk/>
            <pc:sldMk cId="3044374652" sldId="270"/>
            <ac:spMk id="3" creationId="{D57105EC-B326-16C7-A1BB-7A484CDE71D9}"/>
          </ac:spMkLst>
        </pc:spChg>
        <pc:picChg chg="add mod ord">
          <ac:chgData name="Ravisankar beeram" userId="032223eb6caa9284" providerId="LiveId" clId="{2FD3FDD0-44A1-49D1-A979-7F84DCC272AD}" dt="2024-03-06T06:37:09.625" v="50" actId="167"/>
          <ac:picMkLst>
            <pc:docMk/>
            <pc:sldMk cId="3044374652" sldId="270"/>
            <ac:picMk id="4" creationId="{A77F3610-1336-2760-290B-24E35E9FAD0C}"/>
          </ac:picMkLst>
        </pc:picChg>
        <pc:picChg chg="add del mod ord">
          <ac:chgData name="Ravisankar beeram" userId="032223eb6caa9284" providerId="LiveId" clId="{2FD3FDD0-44A1-49D1-A979-7F84DCC272AD}" dt="2024-03-19T07:19:00.861" v="4500" actId="22"/>
          <ac:picMkLst>
            <pc:docMk/>
            <pc:sldMk cId="3044374652" sldId="270"/>
            <ac:picMk id="6" creationId="{CFD8517B-808A-FDB5-32CE-C1B55E6D9E3D}"/>
          </ac:picMkLst>
        </pc:picChg>
        <pc:picChg chg="add mod">
          <ac:chgData name="Ravisankar beeram" userId="032223eb6caa9284" providerId="LiveId" clId="{2FD3FDD0-44A1-49D1-A979-7F84DCC272AD}" dt="2024-03-19T07:27:30.714" v="4799" actId="14100"/>
          <ac:picMkLst>
            <pc:docMk/>
            <pc:sldMk cId="3044374652" sldId="270"/>
            <ac:picMk id="8" creationId="{1E9FE51E-83A0-0CFB-21A6-2C193CA9F69A}"/>
          </ac:picMkLst>
        </pc:picChg>
        <pc:picChg chg="add mod">
          <ac:chgData name="Ravisankar beeram" userId="032223eb6caa9284" providerId="LiveId" clId="{2FD3FDD0-44A1-49D1-A979-7F84DCC272AD}" dt="2024-03-19T07:27:19.680" v="4798" actId="14100"/>
          <ac:picMkLst>
            <pc:docMk/>
            <pc:sldMk cId="3044374652" sldId="270"/>
            <ac:picMk id="10" creationId="{CCBD1B23-254D-0B32-1C4C-DD07A5DEDF32}"/>
          </ac:picMkLst>
        </pc:picChg>
        <pc:picChg chg="add mod">
          <ac:chgData name="Ravisankar beeram" userId="032223eb6caa9284" providerId="LiveId" clId="{2FD3FDD0-44A1-49D1-A979-7F84DCC272AD}" dt="2024-03-19T07:27:06.475" v="4797" actId="1076"/>
          <ac:picMkLst>
            <pc:docMk/>
            <pc:sldMk cId="3044374652" sldId="270"/>
            <ac:picMk id="12" creationId="{A483ABF7-3D19-BA4F-F6F1-12DFF1D29296}"/>
          </ac:picMkLst>
        </pc:picChg>
      </pc:sldChg>
      <pc:sldChg chg="addSp delSp modSp new mod">
        <pc:chgData name="Ravisankar beeram" userId="032223eb6caa9284" providerId="LiveId" clId="{2FD3FDD0-44A1-49D1-A979-7F84DCC272AD}" dt="2024-03-19T07:32:51.238" v="4981" actId="20577"/>
        <pc:sldMkLst>
          <pc:docMk/>
          <pc:sldMk cId="956128245" sldId="271"/>
        </pc:sldMkLst>
        <pc:spChg chg="mod">
          <ac:chgData name="Ravisankar beeram" userId="032223eb6caa9284" providerId="LiveId" clId="{2FD3FDD0-44A1-49D1-A979-7F84DCC272AD}" dt="2024-03-19T07:28:21.699" v="4805" actId="14100"/>
          <ac:spMkLst>
            <pc:docMk/>
            <pc:sldMk cId="956128245" sldId="271"/>
            <ac:spMk id="2" creationId="{59B40E64-E48F-22A3-021A-1DF53F2E3884}"/>
          </ac:spMkLst>
        </pc:spChg>
        <pc:spChg chg="mod">
          <ac:chgData name="Ravisankar beeram" userId="032223eb6caa9284" providerId="LiveId" clId="{2FD3FDD0-44A1-49D1-A979-7F84DCC272AD}" dt="2024-03-19T07:32:51.238" v="4981" actId="20577"/>
          <ac:spMkLst>
            <pc:docMk/>
            <pc:sldMk cId="956128245" sldId="271"/>
            <ac:spMk id="3" creationId="{318CA142-4F7F-C4DF-3C44-4CD113087C86}"/>
          </ac:spMkLst>
        </pc:spChg>
        <pc:picChg chg="add mod ord">
          <ac:chgData name="Ravisankar beeram" userId="032223eb6caa9284" providerId="LiveId" clId="{2FD3FDD0-44A1-49D1-A979-7F84DCC272AD}" dt="2024-03-06T06:37:26.777" v="53" actId="167"/>
          <ac:picMkLst>
            <pc:docMk/>
            <pc:sldMk cId="956128245" sldId="271"/>
            <ac:picMk id="4" creationId="{9C5654A1-6907-EBDF-C60D-ED86B2A40A0B}"/>
          </ac:picMkLst>
        </pc:picChg>
        <pc:picChg chg="add del mod">
          <ac:chgData name="Ravisankar beeram" userId="032223eb6caa9284" providerId="LiveId" clId="{2FD3FDD0-44A1-49D1-A979-7F84DCC272AD}" dt="2024-03-19T07:30:52.087" v="4931" actId="478"/>
          <ac:picMkLst>
            <pc:docMk/>
            <pc:sldMk cId="956128245" sldId="271"/>
            <ac:picMk id="6" creationId="{0F82626D-7B3E-C0AD-1585-6C43A65BF3A1}"/>
          </ac:picMkLst>
        </pc:picChg>
        <pc:picChg chg="add mod">
          <ac:chgData name="Ravisankar beeram" userId="032223eb6caa9284" providerId="LiveId" clId="{2FD3FDD0-44A1-49D1-A979-7F84DCC272AD}" dt="2024-03-19T07:32:17.849" v="4939" actId="1076"/>
          <ac:picMkLst>
            <pc:docMk/>
            <pc:sldMk cId="956128245" sldId="271"/>
            <ac:picMk id="8" creationId="{4685BA3A-AD2F-9CC6-9F41-EB552677B124}"/>
          </ac:picMkLst>
        </pc:picChg>
        <pc:picChg chg="add mod">
          <ac:chgData name="Ravisankar beeram" userId="032223eb6caa9284" providerId="LiveId" clId="{2FD3FDD0-44A1-49D1-A979-7F84DCC272AD}" dt="2024-03-19T07:32:22.462" v="4940" actId="1076"/>
          <ac:picMkLst>
            <pc:docMk/>
            <pc:sldMk cId="956128245" sldId="271"/>
            <ac:picMk id="10" creationId="{1E15FC4A-D69F-98D7-D808-3380F61423B0}"/>
          </ac:picMkLst>
        </pc:picChg>
      </pc:sldChg>
      <pc:sldChg chg="addSp delSp modSp new mod">
        <pc:chgData name="Ravisankar beeram" userId="032223eb6caa9284" providerId="LiveId" clId="{2FD3FDD0-44A1-49D1-A979-7F84DCC272AD}" dt="2024-03-24T10:52:36.373" v="7493" actId="14100"/>
        <pc:sldMkLst>
          <pc:docMk/>
          <pc:sldMk cId="4288355536" sldId="272"/>
        </pc:sldMkLst>
        <pc:spChg chg="mod">
          <ac:chgData name="Ravisankar beeram" userId="032223eb6caa9284" providerId="LiveId" clId="{2FD3FDD0-44A1-49D1-A979-7F84DCC272AD}" dt="2024-03-19T07:33:53.158" v="4990" actId="1076"/>
          <ac:spMkLst>
            <pc:docMk/>
            <pc:sldMk cId="4288355536" sldId="272"/>
            <ac:spMk id="2" creationId="{67D45E17-7355-F554-EBB9-25E44BDBE89E}"/>
          </ac:spMkLst>
        </pc:spChg>
        <pc:spChg chg="add del mod">
          <ac:chgData name="Ravisankar beeram" userId="032223eb6caa9284" providerId="LiveId" clId="{2FD3FDD0-44A1-49D1-A979-7F84DCC272AD}" dt="2024-03-19T07:41:55.188" v="5236" actId="20577"/>
          <ac:spMkLst>
            <pc:docMk/>
            <pc:sldMk cId="4288355536" sldId="272"/>
            <ac:spMk id="3" creationId="{3E41AADA-6477-9272-F9BF-E659E43102F5}"/>
          </ac:spMkLst>
        </pc:spChg>
        <pc:picChg chg="add mod ord">
          <ac:chgData name="Ravisankar beeram" userId="032223eb6caa9284" providerId="LiveId" clId="{2FD3FDD0-44A1-49D1-A979-7F84DCC272AD}" dt="2024-03-06T06:37:33.019" v="56" actId="167"/>
          <ac:picMkLst>
            <pc:docMk/>
            <pc:sldMk cId="4288355536" sldId="272"/>
            <ac:picMk id="4" creationId="{1F6CE59A-06DC-F3E0-1BA3-5EF427A2642F}"/>
          </ac:picMkLst>
        </pc:picChg>
        <pc:picChg chg="add del mod ord">
          <ac:chgData name="Ravisankar beeram" userId="032223eb6caa9284" providerId="LiveId" clId="{2FD3FDD0-44A1-49D1-A979-7F84DCC272AD}" dt="2024-03-19T07:35:26.253" v="4997" actId="22"/>
          <ac:picMkLst>
            <pc:docMk/>
            <pc:sldMk cId="4288355536" sldId="272"/>
            <ac:picMk id="6" creationId="{80773923-9DF9-B2BB-19F9-29A3A58130F3}"/>
          </ac:picMkLst>
        </pc:picChg>
        <pc:picChg chg="add del mod">
          <ac:chgData name="Ravisankar beeram" userId="032223eb6caa9284" providerId="LiveId" clId="{2FD3FDD0-44A1-49D1-A979-7F84DCC272AD}" dt="2024-03-19T07:35:25.720" v="4996" actId="571"/>
          <ac:picMkLst>
            <pc:docMk/>
            <pc:sldMk cId="4288355536" sldId="272"/>
            <ac:picMk id="7" creationId="{500B98D4-6F55-976F-7F3F-93770F843420}"/>
          </ac:picMkLst>
        </pc:picChg>
        <pc:picChg chg="add mod">
          <ac:chgData name="Ravisankar beeram" userId="032223eb6caa9284" providerId="LiveId" clId="{2FD3FDD0-44A1-49D1-A979-7F84DCC272AD}" dt="2024-03-24T10:52:36.373" v="7493" actId="14100"/>
          <ac:picMkLst>
            <pc:docMk/>
            <pc:sldMk cId="4288355536" sldId="272"/>
            <ac:picMk id="8" creationId="{500B98D4-6F55-976F-7F3F-93770F843420}"/>
          </ac:picMkLst>
        </pc:picChg>
        <pc:picChg chg="add mod">
          <ac:chgData name="Ravisankar beeram" userId="032223eb6caa9284" providerId="LiveId" clId="{2FD3FDD0-44A1-49D1-A979-7F84DCC272AD}" dt="2024-03-19T07:37:35.323" v="5079" actId="1076"/>
          <ac:picMkLst>
            <pc:docMk/>
            <pc:sldMk cId="4288355536" sldId="272"/>
            <ac:picMk id="10" creationId="{935CD0B8-26EA-FE2F-793E-77FD880A8299}"/>
          </ac:picMkLst>
        </pc:picChg>
        <pc:picChg chg="add mod">
          <ac:chgData name="Ravisankar beeram" userId="032223eb6caa9284" providerId="LiveId" clId="{2FD3FDD0-44A1-49D1-A979-7F84DCC272AD}" dt="2024-03-19T07:41:16.113" v="5230" actId="14100"/>
          <ac:picMkLst>
            <pc:docMk/>
            <pc:sldMk cId="4288355536" sldId="272"/>
            <ac:picMk id="12" creationId="{854C4F52-E8FC-5207-A729-C83D474EA27B}"/>
          </ac:picMkLst>
        </pc:picChg>
      </pc:sldChg>
      <pc:sldChg chg="addSp delSp modSp new mod">
        <pc:chgData name="Ravisankar beeram" userId="032223eb6caa9284" providerId="LiveId" clId="{2FD3FDD0-44A1-49D1-A979-7F84DCC272AD}" dt="2024-03-19T09:18:39.236" v="5453" actId="20577"/>
        <pc:sldMkLst>
          <pc:docMk/>
          <pc:sldMk cId="1397736791" sldId="273"/>
        </pc:sldMkLst>
        <pc:spChg chg="del">
          <ac:chgData name="Ravisankar beeram" userId="032223eb6caa9284" providerId="LiveId" clId="{2FD3FDD0-44A1-49D1-A979-7F84DCC272AD}" dt="2024-03-19T07:42:04.304" v="5237" actId="478"/>
          <ac:spMkLst>
            <pc:docMk/>
            <pc:sldMk cId="1397736791" sldId="273"/>
            <ac:spMk id="2" creationId="{8ABEB2DA-7057-D4FC-8FDC-1AA31136178A}"/>
          </ac:spMkLst>
        </pc:spChg>
        <pc:spChg chg="mod">
          <ac:chgData name="Ravisankar beeram" userId="032223eb6caa9284" providerId="LiveId" clId="{2FD3FDD0-44A1-49D1-A979-7F84DCC272AD}" dt="2024-03-19T09:18:39.236" v="5453" actId="20577"/>
          <ac:spMkLst>
            <pc:docMk/>
            <pc:sldMk cId="1397736791" sldId="273"/>
            <ac:spMk id="3" creationId="{5206D341-71D2-F464-F9E9-E524ACFB5444}"/>
          </ac:spMkLst>
        </pc:spChg>
        <pc:picChg chg="add mod ord">
          <ac:chgData name="Ravisankar beeram" userId="032223eb6caa9284" providerId="LiveId" clId="{2FD3FDD0-44A1-49D1-A979-7F84DCC272AD}" dt="2024-03-06T06:37:37.481" v="59" actId="167"/>
          <ac:picMkLst>
            <pc:docMk/>
            <pc:sldMk cId="1397736791" sldId="273"/>
            <ac:picMk id="4" creationId="{3C088F57-9154-B240-1361-0E26F4230ED9}"/>
          </ac:picMkLst>
        </pc:picChg>
        <pc:picChg chg="add mod">
          <ac:chgData name="Ravisankar beeram" userId="032223eb6caa9284" providerId="LiveId" clId="{2FD3FDD0-44A1-49D1-A979-7F84DCC272AD}" dt="2024-03-19T09:17:24.211" v="5387" actId="1076"/>
          <ac:picMkLst>
            <pc:docMk/>
            <pc:sldMk cId="1397736791" sldId="273"/>
            <ac:picMk id="6" creationId="{173A53F2-574F-43F1-9B28-B040BB807334}"/>
          </ac:picMkLst>
        </pc:picChg>
        <pc:picChg chg="add mod">
          <ac:chgData name="Ravisankar beeram" userId="032223eb6caa9284" providerId="LiveId" clId="{2FD3FDD0-44A1-49D1-A979-7F84DCC272AD}" dt="2024-03-19T09:17:21.698" v="5386" actId="1076"/>
          <ac:picMkLst>
            <pc:docMk/>
            <pc:sldMk cId="1397736791" sldId="273"/>
            <ac:picMk id="8" creationId="{76923000-9C57-F333-76C8-A1ABDAD6B5EA}"/>
          </ac:picMkLst>
        </pc:picChg>
        <pc:picChg chg="add mod">
          <ac:chgData name="Ravisankar beeram" userId="032223eb6caa9284" providerId="LiveId" clId="{2FD3FDD0-44A1-49D1-A979-7F84DCC272AD}" dt="2024-03-19T09:17:19.583" v="5385" actId="1076"/>
          <ac:picMkLst>
            <pc:docMk/>
            <pc:sldMk cId="1397736791" sldId="273"/>
            <ac:picMk id="10" creationId="{37C6ABDD-E555-3149-8D35-31557A7F715A}"/>
          </ac:picMkLst>
        </pc:picChg>
        <pc:picChg chg="add mod">
          <ac:chgData name="Ravisankar beeram" userId="032223eb6caa9284" providerId="LiveId" clId="{2FD3FDD0-44A1-49D1-A979-7F84DCC272AD}" dt="2024-03-19T09:17:17.189" v="5384" actId="1076"/>
          <ac:picMkLst>
            <pc:docMk/>
            <pc:sldMk cId="1397736791" sldId="273"/>
            <ac:picMk id="12" creationId="{7D5BB07D-53A8-83A5-8682-4538363D2B4A}"/>
          </ac:picMkLst>
        </pc:picChg>
      </pc:sldChg>
      <pc:sldChg chg="addSp modSp new mod">
        <pc:chgData name="Ravisankar beeram" userId="032223eb6caa9284" providerId="LiveId" clId="{2FD3FDD0-44A1-49D1-A979-7F84DCC272AD}" dt="2024-03-19T09:27:17.953" v="5877" actId="14100"/>
        <pc:sldMkLst>
          <pc:docMk/>
          <pc:sldMk cId="1430949205" sldId="274"/>
        </pc:sldMkLst>
        <pc:spChg chg="mod">
          <ac:chgData name="Ravisankar beeram" userId="032223eb6caa9284" providerId="LiveId" clId="{2FD3FDD0-44A1-49D1-A979-7F84DCC272AD}" dt="2024-03-19T09:27:09.217" v="5875" actId="1076"/>
          <ac:spMkLst>
            <pc:docMk/>
            <pc:sldMk cId="1430949205" sldId="274"/>
            <ac:spMk id="2" creationId="{883C4D41-6B34-2A23-7846-A085C3AC9026}"/>
          </ac:spMkLst>
        </pc:spChg>
        <pc:spChg chg="mod">
          <ac:chgData name="Ravisankar beeram" userId="032223eb6caa9284" providerId="LiveId" clId="{2FD3FDD0-44A1-49D1-A979-7F84DCC272AD}" dt="2024-03-19T09:27:17.953" v="5877" actId="14100"/>
          <ac:spMkLst>
            <pc:docMk/>
            <pc:sldMk cId="1430949205" sldId="274"/>
            <ac:spMk id="3" creationId="{1DEDA033-0B69-C9C0-4A0D-6353B7E66952}"/>
          </ac:spMkLst>
        </pc:spChg>
        <pc:picChg chg="add mod ord">
          <ac:chgData name="Ravisankar beeram" userId="032223eb6caa9284" providerId="LiveId" clId="{2FD3FDD0-44A1-49D1-A979-7F84DCC272AD}" dt="2024-03-06T06:37:41.098" v="62" actId="167"/>
          <ac:picMkLst>
            <pc:docMk/>
            <pc:sldMk cId="1430949205" sldId="274"/>
            <ac:picMk id="4" creationId="{CBAFCE25-C321-A0EA-4980-B5DAD9286415}"/>
          </ac:picMkLst>
        </pc:picChg>
      </pc:sldChg>
      <pc:sldChg chg="addSp delSp modSp new mod">
        <pc:chgData name="Ravisankar beeram" userId="032223eb6caa9284" providerId="LiveId" clId="{2FD3FDD0-44A1-49D1-A979-7F84DCC272AD}" dt="2024-03-19T09:33:53.237" v="6039" actId="1076"/>
        <pc:sldMkLst>
          <pc:docMk/>
          <pc:sldMk cId="2895876635" sldId="275"/>
        </pc:sldMkLst>
        <pc:spChg chg="mod">
          <ac:chgData name="Ravisankar beeram" userId="032223eb6caa9284" providerId="LiveId" clId="{2FD3FDD0-44A1-49D1-A979-7F84DCC272AD}" dt="2024-03-19T09:33:43.749" v="6037" actId="1076"/>
          <ac:spMkLst>
            <pc:docMk/>
            <pc:sldMk cId="2895876635" sldId="275"/>
            <ac:spMk id="2" creationId="{2A35B0C4-B3B4-B250-5321-80824A2A79A0}"/>
          </ac:spMkLst>
        </pc:spChg>
        <pc:spChg chg="del mod">
          <ac:chgData name="Ravisankar beeram" userId="032223eb6caa9284" providerId="LiveId" clId="{2FD3FDD0-44A1-49D1-A979-7F84DCC272AD}" dt="2024-03-19T09:29:06.287" v="5891" actId="22"/>
          <ac:spMkLst>
            <pc:docMk/>
            <pc:sldMk cId="2895876635" sldId="275"/>
            <ac:spMk id="3" creationId="{9704ADD0-7E40-A1FF-1FD4-31D0CBE6046C}"/>
          </ac:spMkLst>
        </pc:spChg>
        <pc:spChg chg="add">
          <ac:chgData name="Ravisankar beeram" userId="032223eb6caa9284" providerId="LiveId" clId="{2FD3FDD0-44A1-49D1-A979-7F84DCC272AD}" dt="2024-03-19T09:32:44.519" v="6030"/>
          <ac:spMkLst>
            <pc:docMk/>
            <pc:sldMk cId="2895876635" sldId="275"/>
            <ac:spMk id="7" creationId="{10520C8C-A900-54D7-9F70-B6F53F9F31A0}"/>
          </ac:spMkLst>
        </pc:spChg>
        <pc:picChg chg="add mod ord">
          <ac:chgData name="Ravisankar beeram" userId="032223eb6caa9284" providerId="LiveId" clId="{2FD3FDD0-44A1-49D1-A979-7F84DCC272AD}" dt="2024-03-19T09:33:38.186" v="6036" actId="1076"/>
          <ac:picMkLst>
            <pc:docMk/>
            <pc:sldMk cId="2895876635" sldId="275"/>
            <ac:picMk id="4" creationId="{08AE6D8F-3B7C-8E31-A97A-BAFC6055C2FA}"/>
          </ac:picMkLst>
        </pc:picChg>
        <pc:picChg chg="add mod ord">
          <ac:chgData name="Ravisankar beeram" userId="032223eb6caa9284" providerId="LiveId" clId="{2FD3FDD0-44A1-49D1-A979-7F84DCC272AD}" dt="2024-03-19T09:33:48.915" v="6038" actId="1076"/>
          <ac:picMkLst>
            <pc:docMk/>
            <pc:sldMk cId="2895876635" sldId="275"/>
            <ac:picMk id="6" creationId="{8AEFF89B-C164-3EEE-02EF-FD7FCB6FCEC6}"/>
          </ac:picMkLst>
        </pc:picChg>
        <pc:picChg chg="add mod">
          <ac:chgData name="Ravisankar beeram" userId="032223eb6caa9284" providerId="LiveId" clId="{2FD3FDD0-44A1-49D1-A979-7F84DCC272AD}" dt="2024-03-19T09:33:53.237" v="6039" actId="1076"/>
          <ac:picMkLst>
            <pc:docMk/>
            <pc:sldMk cId="2895876635" sldId="275"/>
            <ac:picMk id="9" creationId="{6A077901-4A35-A97F-8972-7276A8339DE1}"/>
          </ac:picMkLst>
        </pc:picChg>
      </pc:sldChg>
      <pc:sldChg chg="addSp delSp modSp new mod">
        <pc:chgData name="Ravisankar beeram" userId="032223eb6caa9284" providerId="LiveId" clId="{2FD3FDD0-44A1-49D1-A979-7F84DCC272AD}" dt="2024-03-19T09:58:10.971" v="6431" actId="1076"/>
        <pc:sldMkLst>
          <pc:docMk/>
          <pc:sldMk cId="1714123747" sldId="276"/>
        </pc:sldMkLst>
        <pc:spChg chg="mod">
          <ac:chgData name="Ravisankar beeram" userId="032223eb6caa9284" providerId="LiveId" clId="{2FD3FDD0-44A1-49D1-A979-7F84DCC272AD}" dt="2024-03-19T09:56:32.704" v="6421" actId="1076"/>
          <ac:spMkLst>
            <pc:docMk/>
            <pc:sldMk cId="1714123747" sldId="276"/>
            <ac:spMk id="2" creationId="{7926F730-00D9-2A80-6EE2-66F1231A34EC}"/>
          </ac:spMkLst>
        </pc:spChg>
        <pc:spChg chg="mod">
          <ac:chgData name="Ravisankar beeram" userId="032223eb6caa9284" providerId="LiveId" clId="{2FD3FDD0-44A1-49D1-A979-7F84DCC272AD}" dt="2024-03-19T09:56:54.352" v="6425" actId="14100"/>
          <ac:spMkLst>
            <pc:docMk/>
            <pc:sldMk cId="1714123747" sldId="276"/>
            <ac:spMk id="3" creationId="{1BF305CD-7BEB-2E4E-D170-D804EF4284FD}"/>
          </ac:spMkLst>
        </pc:spChg>
        <pc:picChg chg="add mod ord">
          <ac:chgData name="Ravisankar beeram" userId="032223eb6caa9284" providerId="LiveId" clId="{2FD3FDD0-44A1-49D1-A979-7F84DCC272AD}" dt="2024-03-19T09:56:22.916" v="6420" actId="1076"/>
          <ac:picMkLst>
            <pc:docMk/>
            <pc:sldMk cId="1714123747" sldId="276"/>
            <ac:picMk id="4" creationId="{7F22441B-C1DC-CCB5-EF38-04E133015245}"/>
          </ac:picMkLst>
        </pc:picChg>
        <pc:picChg chg="add del mod">
          <ac:chgData name="Ravisankar beeram" userId="032223eb6caa9284" providerId="LiveId" clId="{2FD3FDD0-44A1-49D1-A979-7F84DCC272AD}" dt="2024-03-19T09:49:40.001" v="6375" actId="21"/>
          <ac:picMkLst>
            <pc:docMk/>
            <pc:sldMk cId="1714123747" sldId="276"/>
            <ac:picMk id="6" creationId="{62F5E409-1B3F-285E-2B4F-C3FFF83439CB}"/>
          </ac:picMkLst>
        </pc:picChg>
        <pc:picChg chg="add mod">
          <ac:chgData name="Ravisankar beeram" userId="032223eb6caa9284" providerId="LiveId" clId="{2FD3FDD0-44A1-49D1-A979-7F84DCC272AD}" dt="2024-03-19T09:57:22.478" v="6427" actId="1076"/>
          <ac:picMkLst>
            <pc:docMk/>
            <pc:sldMk cId="1714123747" sldId="276"/>
            <ac:picMk id="8" creationId="{B0B8F308-6A2F-6396-0F03-D5A4C9356DA7}"/>
          </ac:picMkLst>
        </pc:picChg>
        <pc:picChg chg="add mod">
          <ac:chgData name="Ravisankar beeram" userId="032223eb6caa9284" providerId="LiveId" clId="{2FD3FDD0-44A1-49D1-A979-7F84DCC272AD}" dt="2024-03-19T09:57:44.767" v="6429" actId="1076"/>
          <ac:picMkLst>
            <pc:docMk/>
            <pc:sldMk cId="1714123747" sldId="276"/>
            <ac:picMk id="10" creationId="{1FBA57DD-83A2-7463-08A9-57631E5AA19C}"/>
          </ac:picMkLst>
        </pc:picChg>
        <pc:picChg chg="add mod">
          <ac:chgData name="Ravisankar beeram" userId="032223eb6caa9284" providerId="LiveId" clId="{2FD3FDD0-44A1-49D1-A979-7F84DCC272AD}" dt="2024-03-19T09:58:10.971" v="6431" actId="1076"/>
          <ac:picMkLst>
            <pc:docMk/>
            <pc:sldMk cId="1714123747" sldId="276"/>
            <ac:picMk id="12" creationId="{525CDB6C-8CF1-2B88-60D9-77A8B60EA315}"/>
          </ac:picMkLst>
        </pc:picChg>
      </pc:sldChg>
      <pc:sldChg chg="addSp delSp modSp new mod ord">
        <pc:chgData name="Ravisankar beeram" userId="032223eb6caa9284" providerId="LiveId" clId="{2FD3FDD0-44A1-49D1-A979-7F84DCC272AD}" dt="2024-03-19T09:45:45.575" v="6360" actId="1076"/>
        <pc:sldMkLst>
          <pc:docMk/>
          <pc:sldMk cId="3519648526" sldId="277"/>
        </pc:sldMkLst>
        <pc:spChg chg="del">
          <ac:chgData name="Ravisankar beeram" userId="032223eb6caa9284" providerId="LiveId" clId="{2FD3FDD0-44A1-49D1-A979-7F84DCC272AD}" dt="2024-03-19T09:36:49.517" v="6058" actId="478"/>
          <ac:spMkLst>
            <pc:docMk/>
            <pc:sldMk cId="3519648526" sldId="277"/>
            <ac:spMk id="2" creationId="{8E47F8FA-2A0A-2799-C165-386ADF9C3676}"/>
          </ac:spMkLst>
        </pc:spChg>
        <pc:spChg chg="mod">
          <ac:chgData name="Ravisankar beeram" userId="032223eb6caa9284" providerId="LiveId" clId="{2FD3FDD0-44A1-49D1-A979-7F84DCC272AD}" dt="2024-03-19T09:45:42.175" v="6359" actId="20577"/>
          <ac:spMkLst>
            <pc:docMk/>
            <pc:sldMk cId="3519648526" sldId="277"/>
            <ac:spMk id="3" creationId="{DC70E97C-8085-21B4-49E1-E2A3953EB352}"/>
          </ac:spMkLst>
        </pc:spChg>
        <pc:picChg chg="add mod ord">
          <ac:chgData name="Ravisankar beeram" userId="032223eb6caa9284" providerId="LiveId" clId="{2FD3FDD0-44A1-49D1-A979-7F84DCC272AD}" dt="2024-03-06T06:37:52.997" v="71" actId="167"/>
          <ac:picMkLst>
            <pc:docMk/>
            <pc:sldMk cId="3519648526" sldId="277"/>
            <ac:picMk id="4" creationId="{D703EFCF-AD9F-CF22-1E82-471E391D92F9}"/>
          </ac:picMkLst>
        </pc:picChg>
        <pc:picChg chg="add mod">
          <ac:chgData name="Ravisankar beeram" userId="032223eb6caa9284" providerId="LiveId" clId="{2FD3FDD0-44A1-49D1-A979-7F84DCC272AD}" dt="2024-03-19T09:45:45.575" v="6360" actId="1076"/>
          <ac:picMkLst>
            <pc:docMk/>
            <pc:sldMk cId="3519648526" sldId="277"/>
            <ac:picMk id="6" creationId="{B9B58DCC-0408-0FCC-80FA-55FD039D7481}"/>
          </ac:picMkLst>
        </pc:picChg>
      </pc:sldChg>
      <pc:sldChg chg="addSp modSp new add del mod ord">
        <pc:chgData name="Ravisankar beeram" userId="032223eb6caa9284" providerId="LiveId" clId="{2FD3FDD0-44A1-49D1-A979-7F84DCC272AD}" dt="2024-03-19T09:45:12.319" v="6335" actId="14100"/>
        <pc:sldMkLst>
          <pc:docMk/>
          <pc:sldMk cId="3551852126" sldId="278"/>
        </pc:sldMkLst>
        <pc:spChg chg="mod">
          <ac:chgData name="Ravisankar beeram" userId="032223eb6caa9284" providerId="LiveId" clId="{2FD3FDD0-44A1-49D1-A979-7F84DCC272AD}" dt="2024-03-19T09:40:50.982" v="6213" actId="14100"/>
          <ac:spMkLst>
            <pc:docMk/>
            <pc:sldMk cId="3551852126" sldId="278"/>
            <ac:spMk id="2" creationId="{D00EF154-1AFD-98B2-45A9-9AC5DEDD86C4}"/>
          </ac:spMkLst>
        </pc:spChg>
        <pc:spChg chg="mod">
          <ac:chgData name="Ravisankar beeram" userId="032223eb6caa9284" providerId="LiveId" clId="{2FD3FDD0-44A1-49D1-A979-7F84DCC272AD}" dt="2024-03-19T09:44:29.072" v="6330" actId="5793"/>
          <ac:spMkLst>
            <pc:docMk/>
            <pc:sldMk cId="3551852126" sldId="278"/>
            <ac:spMk id="3" creationId="{C4727DB2-5E7A-0382-F2A3-BC3DBF1BDEA8}"/>
          </ac:spMkLst>
        </pc:spChg>
        <pc:picChg chg="add mod ord">
          <ac:chgData name="Ravisankar beeram" userId="032223eb6caa9284" providerId="LiveId" clId="{2FD3FDD0-44A1-49D1-A979-7F84DCC272AD}" dt="2024-03-06T06:37:56.859" v="74" actId="167"/>
          <ac:picMkLst>
            <pc:docMk/>
            <pc:sldMk cId="3551852126" sldId="278"/>
            <ac:picMk id="4" creationId="{8D8B78AF-0328-5837-BBD2-E4DFD6B7563D}"/>
          </ac:picMkLst>
        </pc:picChg>
        <pc:picChg chg="add mod">
          <ac:chgData name="Ravisankar beeram" userId="032223eb6caa9284" providerId="LiveId" clId="{2FD3FDD0-44A1-49D1-A979-7F84DCC272AD}" dt="2024-03-19T09:45:12.319" v="6335" actId="14100"/>
          <ac:picMkLst>
            <pc:docMk/>
            <pc:sldMk cId="3551852126" sldId="278"/>
            <ac:picMk id="6" creationId="{39106F5C-ABD7-439E-FB51-459A28F2FD07}"/>
          </ac:picMkLst>
        </pc:picChg>
      </pc:sldChg>
      <pc:sldChg chg="addSp delSp modSp new mod">
        <pc:chgData name="Ravisankar beeram" userId="032223eb6caa9284" providerId="LiveId" clId="{2FD3FDD0-44A1-49D1-A979-7F84DCC272AD}" dt="2024-03-19T09:56:08.177" v="6418" actId="1076"/>
        <pc:sldMkLst>
          <pc:docMk/>
          <pc:sldMk cId="3291338821" sldId="279"/>
        </pc:sldMkLst>
        <pc:spChg chg="del">
          <ac:chgData name="Ravisankar beeram" userId="032223eb6caa9284" providerId="LiveId" clId="{2FD3FDD0-44A1-49D1-A979-7F84DCC272AD}" dt="2024-03-19T09:50:15.622" v="6380" actId="478"/>
          <ac:spMkLst>
            <pc:docMk/>
            <pc:sldMk cId="3291338821" sldId="279"/>
            <ac:spMk id="2" creationId="{49446E83-E1F8-6E86-4455-CABBDC2B20BB}"/>
          </ac:spMkLst>
        </pc:spChg>
        <pc:spChg chg="del mod">
          <ac:chgData name="Ravisankar beeram" userId="032223eb6caa9284" providerId="LiveId" clId="{2FD3FDD0-44A1-49D1-A979-7F84DCC272AD}" dt="2024-03-19T09:50:42.912" v="6385"/>
          <ac:spMkLst>
            <pc:docMk/>
            <pc:sldMk cId="3291338821" sldId="279"/>
            <ac:spMk id="3" creationId="{B2E47048-7311-7A37-CD2C-244776F39522}"/>
          </ac:spMkLst>
        </pc:spChg>
        <pc:picChg chg="add mod ord">
          <ac:chgData name="Ravisankar beeram" userId="032223eb6caa9284" providerId="LiveId" clId="{2FD3FDD0-44A1-49D1-A979-7F84DCC272AD}" dt="2024-03-06T06:38:00.508" v="77" actId="167"/>
          <ac:picMkLst>
            <pc:docMk/>
            <pc:sldMk cId="3291338821" sldId="279"/>
            <ac:picMk id="4" creationId="{743BAAD4-1B2C-8BE3-4EDF-DC4C394E57B1}"/>
          </ac:picMkLst>
        </pc:picChg>
        <pc:picChg chg="add mod">
          <ac:chgData name="Ravisankar beeram" userId="032223eb6caa9284" providerId="LiveId" clId="{2FD3FDD0-44A1-49D1-A979-7F84DCC272AD}" dt="2024-03-19T09:54:56.701" v="6410" actId="14100"/>
          <ac:picMkLst>
            <pc:docMk/>
            <pc:sldMk cId="3291338821" sldId="279"/>
            <ac:picMk id="6" creationId="{62F5E409-1B3F-285E-2B4F-C3FFF83439CB}"/>
          </ac:picMkLst>
        </pc:picChg>
        <pc:picChg chg="add mod">
          <ac:chgData name="Ravisankar beeram" userId="032223eb6caa9284" providerId="LiveId" clId="{2FD3FDD0-44A1-49D1-A979-7F84DCC272AD}" dt="2024-03-19T09:55:02.059" v="6411" actId="14100"/>
          <ac:picMkLst>
            <pc:docMk/>
            <pc:sldMk cId="3291338821" sldId="279"/>
            <ac:picMk id="7" creationId="{5B1625D1-4B8C-6816-FE96-9360465CFAF0}"/>
          </ac:picMkLst>
        </pc:picChg>
        <pc:picChg chg="add mod">
          <ac:chgData name="Ravisankar beeram" userId="032223eb6caa9284" providerId="LiveId" clId="{2FD3FDD0-44A1-49D1-A979-7F84DCC272AD}" dt="2024-03-19T09:55:09.626" v="6412" actId="14100"/>
          <ac:picMkLst>
            <pc:docMk/>
            <pc:sldMk cId="3291338821" sldId="279"/>
            <ac:picMk id="9" creationId="{404DFAD0-DFD2-8675-9CB9-736A7FA6BC01}"/>
          </ac:picMkLst>
        </pc:picChg>
        <pc:picChg chg="add mod">
          <ac:chgData name="Ravisankar beeram" userId="032223eb6caa9284" providerId="LiveId" clId="{2FD3FDD0-44A1-49D1-A979-7F84DCC272AD}" dt="2024-03-19T09:55:14.955" v="6413" actId="1076"/>
          <ac:picMkLst>
            <pc:docMk/>
            <pc:sldMk cId="3291338821" sldId="279"/>
            <ac:picMk id="11" creationId="{B5E5BBF7-EF01-1868-D0BD-C4123DD651B6}"/>
          </ac:picMkLst>
        </pc:picChg>
        <pc:picChg chg="add mod">
          <ac:chgData name="Ravisankar beeram" userId="032223eb6caa9284" providerId="LiveId" clId="{2FD3FDD0-44A1-49D1-A979-7F84DCC272AD}" dt="2024-03-19T09:55:44.767" v="6416" actId="1076"/>
          <ac:picMkLst>
            <pc:docMk/>
            <pc:sldMk cId="3291338821" sldId="279"/>
            <ac:picMk id="13" creationId="{E30CA669-0F0D-4689-AA3E-AFDBADF30462}"/>
          </ac:picMkLst>
        </pc:picChg>
        <pc:picChg chg="add mod">
          <ac:chgData name="Ravisankar beeram" userId="032223eb6caa9284" providerId="LiveId" clId="{2FD3FDD0-44A1-49D1-A979-7F84DCC272AD}" dt="2024-03-19T09:56:08.177" v="6418" actId="1076"/>
          <ac:picMkLst>
            <pc:docMk/>
            <pc:sldMk cId="3291338821" sldId="279"/>
            <ac:picMk id="15" creationId="{4587570F-E92C-EEFC-07A0-81084791CDEB}"/>
          </ac:picMkLst>
        </pc:picChg>
      </pc:sldChg>
      <pc:sldChg chg="addSp delSp modSp new mod">
        <pc:chgData name="Ravisankar beeram" userId="032223eb6caa9284" providerId="LiveId" clId="{2FD3FDD0-44A1-49D1-A979-7F84DCC272AD}" dt="2024-03-19T10:12:27.455" v="6594" actId="313"/>
        <pc:sldMkLst>
          <pc:docMk/>
          <pc:sldMk cId="3289382280" sldId="280"/>
        </pc:sldMkLst>
        <pc:spChg chg="del">
          <ac:chgData name="Ravisankar beeram" userId="032223eb6caa9284" providerId="LiveId" clId="{2FD3FDD0-44A1-49D1-A979-7F84DCC272AD}" dt="2024-03-19T09:59:24.131" v="6435" actId="478"/>
          <ac:spMkLst>
            <pc:docMk/>
            <pc:sldMk cId="3289382280" sldId="280"/>
            <ac:spMk id="2" creationId="{8E55B2C4-22CB-9E1B-06AF-29A4CB388506}"/>
          </ac:spMkLst>
        </pc:spChg>
        <pc:spChg chg="del">
          <ac:chgData name="Ravisankar beeram" userId="032223eb6caa9284" providerId="LiveId" clId="{2FD3FDD0-44A1-49D1-A979-7F84DCC272AD}" dt="2024-03-19T09:59:13.800" v="6432"/>
          <ac:spMkLst>
            <pc:docMk/>
            <pc:sldMk cId="3289382280" sldId="280"/>
            <ac:spMk id="3" creationId="{A40E4C5D-5578-E5C9-20CB-B4BEF9EA8B4E}"/>
          </ac:spMkLst>
        </pc:spChg>
        <pc:spChg chg="add del mod">
          <ac:chgData name="Ravisankar beeram" userId="032223eb6caa9284" providerId="LiveId" clId="{2FD3FDD0-44A1-49D1-A979-7F84DCC272AD}" dt="2024-03-19T10:05:49.836" v="6462" actId="3680"/>
          <ac:spMkLst>
            <pc:docMk/>
            <pc:sldMk cId="3289382280" sldId="280"/>
            <ac:spMk id="8" creationId="{236A22E8-C9F9-F208-1EE1-9B6BF470DFD0}"/>
          </ac:spMkLst>
        </pc:spChg>
        <pc:graphicFrameChg chg="add mod ord modGraphic">
          <ac:chgData name="Ravisankar beeram" userId="032223eb6caa9284" providerId="LiveId" clId="{2FD3FDD0-44A1-49D1-A979-7F84DCC272AD}" dt="2024-03-19T10:12:27.455" v="6594" actId="313"/>
          <ac:graphicFrameMkLst>
            <pc:docMk/>
            <pc:sldMk cId="3289382280" sldId="280"/>
            <ac:graphicFrameMk id="9" creationId="{74D41DB3-CB5C-6D95-D5FE-F47393CC6B53}"/>
          </ac:graphicFrameMkLst>
        </pc:graphicFrameChg>
        <pc:picChg chg="add del mod ord">
          <ac:chgData name="Ravisankar beeram" userId="032223eb6caa9284" providerId="LiveId" clId="{2FD3FDD0-44A1-49D1-A979-7F84DCC272AD}" dt="2024-03-19T09:59:20.675" v="6434" actId="478"/>
          <ac:picMkLst>
            <pc:docMk/>
            <pc:sldMk cId="3289382280" sldId="280"/>
            <ac:picMk id="4" creationId="{F03C03A4-70DB-1117-DFE9-91F8C346E9DE}"/>
          </ac:picMkLst>
        </pc:picChg>
        <pc:picChg chg="add del mod">
          <ac:chgData name="Ravisankar beeram" userId="032223eb6caa9284" providerId="LiveId" clId="{2FD3FDD0-44A1-49D1-A979-7F84DCC272AD}" dt="2024-03-19T10:00:09.753" v="6445" actId="478"/>
          <ac:picMkLst>
            <pc:docMk/>
            <pc:sldMk cId="3289382280" sldId="280"/>
            <ac:picMk id="6" creationId="{AAC2E3C4-A1A1-6F18-B758-D5AD886A3227}"/>
          </ac:picMkLst>
        </pc:picChg>
      </pc:sldChg>
      <pc:sldChg chg="addSp modSp add mod modClrScheme chgLayout">
        <pc:chgData name="Ravisankar beeram" userId="032223eb6caa9284" providerId="LiveId" clId="{2FD3FDD0-44A1-49D1-A979-7F84DCC272AD}" dt="2024-03-19T05:47:19.269" v="2671" actId="207"/>
        <pc:sldMkLst>
          <pc:docMk/>
          <pc:sldMk cId="2812833999" sldId="285"/>
        </pc:sldMkLst>
        <pc:spChg chg="add mod ord">
          <ac:chgData name="Ravisankar beeram" userId="032223eb6caa9284" providerId="LiveId" clId="{2FD3FDD0-44A1-49D1-A979-7F84DCC272AD}" dt="2024-03-06T07:34:17.687" v="417" actId="20577"/>
          <ac:spMkLst>
            <pc:docMk/>
            <pc:sldMk cId="2812833999" sldId="285"/>
            <ac:spMk id="2" creationId="{7A28E6D3-6269-985F-17FF-7AB60BEF9345}"/>
          </ac:spMkLst>
        </pc:spChg>
        <pc:graphicFrameChg chg="mod ord modGraphic">
          <ac:chgData name="Ravisankar beeram" userId="032223eb6caa9284" providerId="LiveId" clId="{2FD3FDD0-44A1-49D1-A979-7F84DCC272AD}" dt="2024-03-19T05:47:19.269" v="2671" actId="207"/>
          <ac:graphicFrameMkLst>
            <pc:docMk/>
            <pc:sldMk cId="2812833999" sldId="285"/>
            <ac:graphicFrameMk id="4" creationId="{BF6EAE3D-B7C2-94A2-92BA-C4226E7CAE7A}"/>
          </ac:graphicFrameMkLst>
        </pc:graphicFrameChg>
        <pc:picChg chg="add mod ord">
          <ac:chgData name="Ravisankar beeram" userId="032223eb6caa9284" providerId="LiveId" clId="{2FD3FDD0-44A1-49D1-A979-7F84DCC272AD}" dt="2024-03-06T07:33:46.623" v="412" actId="167"/>
          <ac:picMkLst>
            <pc:docMk/>
            <pc:sldMk cId="2812833999" sldId="285"/>
            <ac:picMk id="3" creationId="{66E75C7B-18F9-6986-DFAF-F5A3FB364E6D}"/>
          </ac:picMkLst>
        </pc:picChg>
      </pc:sldChg>
      <pc:sldChg chg="addSp modSp add del mod">
        <pc:chgData name="Ravisankar beeram" userId="032223eb6caa9284" providerId="LiveId" clId="{2FD3FDD0-44A1-49D1-A979-7F84DCC272AD}" dt="2024-03-19T05:41:37.362" v="2659"/>
        <pc:sldMkLst>
          <pc:docMk/>
          <pc:sldMk cId="4022551307" sldId="286"/>
        </pc:sldMkLst>
        <pc:graphicFrameChg chg="mod modGraphic">
          <ac:chgData name="Ravisankar beeram" userId="032223eb6caa9284" providerId="LiveId" clId="{2FD3FDD0-44A1-49D1-A979-7F84DCC272AD}" dt="2024-03-06T07:41:14.583" v="503" actId="20577"/>
          <ac:graphicFrameMkLst>
            <pc:docMk/>
            <pc:sldMk cId="4022551307" sldId="286"/>
            <ac:graphicFrameMk id="2" creationId="{E32E5A68-FDE9-DE47-C6FA-D930BF3059A6}"/>
          </ac:graphicFrameMkLst>
        </pc:graphicFrameChg>
        <pc:picChg chg="add mod ord">
          <ac:chgData name="Ravisankar beeram" userId="032223eb6caa9284" providerId="LiveId" clId="{2FD3FDD0-44A1-49D1-A979-7F84DCC272AD}" dt="2024-03-06T07:39:44.656" v="470" actId="167"/>
          <ac:picMkLst>
            <pc:docMk/>
            <pc:sldMk cId="4022551307" sldId="286"/>
            <ac:picMk id="3" creationId="{C399FEB1-D613-F57C-2ED5-26A382FF92C8}"/>
          </ac:picMkLst>
        </pc:picChg>
        <pc:picChg chg="add mod">
          <ac:chgData name="Ravisankar beeram" userId="032223eb6caa9284" providerId="LiveId" clId="{2FD3FDD0-44A1-49D1-A979-7F84DCC272AD}" dt="2024-03-19T05:41:37.362" v="2659"/>
          <ac:picMkLst>
            <pc:docMk/>
            <pc:sldMk cId="4022551307" sldId="286"/>
            <ac:picMk id="4" creationId="{89D4283C-21B8-86D6-5DEF-0E3247F45AAD}"/>
          </ac:picMkLst>
        </pc:picChg>
      </pc:sldChg>
      <pc:sldChg chg="addSp modSp add mod ord">
        <pc:chgData name="Ravisankar beeram" userId="032223eb6caa9284" providerId="LiveId" clId="{2FD3FDD0-44A1-49D1-A979-7F84DCC272AD}" dt="2024-03-06T07:43:31.693" v="514" actId="1076"/>
        <pc:sldMkLst>
          <pc:docMk/>
          <pc:sldMk cId="0" sldId="287"/>
        </pc:sldMkLst>
        <pc:graphicFrameChg chg="mod modGraphic">
          <ac:chgData name="Ravisankar beeram" userId="032223eb6caa9284" providerId="LiveId" clId="{2FD3FDD0-44A1-49D1-A979-7F84DCC272AD}" dt="2024-03-06T07:43:31.693" v="514" actId="1076"/>
          <ac:graphicFrameMkLst>
            <pc:docMk/>
            <pc:sldMk cId="0" sldId="287"/>
            <ac:graphicFrameMk id="4" creationId="{00000000-0000-0000-0000-000000000000}"/>
          </ac:graphicFrameMkLst>
        </pc:graphicFrameChg>
        <pc:picChg chg="add mod ord">
          <ac:chgData name="Ravisankar beeram" userId="032223eb6caa9284" providerId="LiveId" clId="{2FD3FDD0-44A1-49D1-A979-7F84DCC272AD}" dt="2024-03-06T07:42:42.533" v="506" actId="167"/>
          <ac:picMkLst>
            <pc:docMk/>
            <pc:sldMk cId="0" sldId="287"/>
            <ac:picMk id="2" creationId="{BB0AC5F9-7718-A6F3-1BBA-2403B6D4FFCB}"/>
          </ac:picMkLst>
        </pc:picChg>
      </pc:sldChg>
      <pc:sldChg chg="add">
        <pc:chgData name="Ravisankar beeram" userId="032223eb6caa9284" providerId="LiveId" clId="{2FD3FDD0-44A1-49D1-A979-7F84DCC272AD}" dt="2024-03-19T05:42:11.277" v="2660"/>
        <pc:sldMkLst>
          <pc:docMk/>
          <pc:sldMk cId="0" sldId="288"/>
        </pc:sldMkLst>
      </pc:sldChg>
      <pc:sldChg chg="new del">
        <pc:chgData name="Ravisankar beeram" userId="032223eb6caa9284" providerId="LiveId" clId="{2FD3FDD0-44A1-49D1-A979-7F84DCC272AD}" dt="2024-03-19T06:36:36.057" v="3311" actId="680"/>
        <pc:sldMkLst>
          <pc:docMk/>
          <pc:sldMk cId="163492810" sldId="289"/>
        </pc:sldMkLst>
      </pc:sldChg>
      <pc:sldChg chg="addSp modSp new mod">
        <pc:chgData name="Ravisankar beeram" userId="032223eb6caa9284" providerId="LiveId" clId="{2FD3FDD0-44A1-49D1-A979-7F84DCC272AD}" dt="2024-03-19T10:19:17.895" v="6635" actId="313"/>
        <pc:sldMkLst>
          <pc:docMk/>
          <pc:sldMk cId="2346611033" sldId="289"/>
        </pc:sldMkLst>
        <pc:spChg chg="mod">
          <ac:chgData name="Ravisankar beeram" userId="032223eb6caa9284" providerId="LiveId" clId="{2FD3FDD0-44A1-49D1-A979-7F84DCC272AD}" dt="2024-03-19T10:14:37.493" v="6613" actId="113"/>
          <ac:spMkLst>
            <pc:docMk/>
            <pc:sldMk cId="2346611033" sldId="289"/>
            <ac:spMk id="2" creationId="{BD11B70E-30B9-65B9-A1D7-AB02B121BE6F}"/>
          </ac:spMkLst>
        </pc:spChg>
        <pc:spChg chg="mod">
          <ac:chgData name="Ravisankar beeram" userId="032223eb6caa9284" providerId="LiveId" clId="{2FD3FDD0-44A1-49D1-A979-7F84DCC272AD}" dt="2024-03-19T10:19:17.895" v="6635" actId="313"/>
          <ac:spMkLst>
            <pc:docMk/>
            <pc:sldMk cId="2346611033" sldId="289"/>
            <ac:spMk id="3" creationId="{07AF7BDB-8566-D10E-899C-078AF31CCFAB}"/>
          </ac:spMkLst>
        </pc:spChg>
        <pc:picChg chg="add mod ord">
          <ac:chgData name="Ravisankar beeram" userId="032223eb6caa9284" providerId="LiveId" clId="{2FD3FDD0-44A1-49D1-A979-7F84DCC272AD}" dt="2024-03-19T10:14:02.933" v="6597" actId="167"/>
          <ac:picMkLst>
            <pc:docMk/>
            <pc:sldMk cId="2346611033" sldId="289"/>
            <ac:picMk id="4" creationId="{B53F3567-09B9-E394-801A-3FE54BAB0237}"/>
          </ac:picMkLst>
        </pc:picChg>
      </pc:sldChg>
      <pc:sldChg chg="modSp add mod">
        <pc:chgData name="Ravisankar beeram" userId="032223eb6caa9284" providerId="LiveId" clId="{2FD3FDD0-44A1-49D1-A979-7F84DCC272AD}" dt="2024-03-19T10:28:06.139" v="6909" actId="20577"/>
        <pc:sldMkLst>
          <pc:docMk/>
          <pc:sldMk cId="3816288125" sldId="290"/>
        </pc:sldMkLst>
        <pc:spChg chg="mod">
          <ac:chgData name="Ravisankar beeram" userId="032223eb6caa9284" providerId="LiveId" clId="{2FD3FDD0-44A1-49D1-A979-7F84DCC272AD}" dt="2024-03-19T10:20:07.252" v="6657" actId="14100"/>
          <ac:spMkLst>
            <pc:docMk/>
            <pc:sldMk cId="3816288125" sldId="290"/>
            <ac:spMk id="2" creationId="{BD11B70E-30B9-65B9-A1D7-AB02B121BE6F}"/>
          </ac:spMkLst>
        </pc:spChg>
        <pc:spChg chg="mod">
          <ac:chgData name="Ravisankar beeram" userId="032223eb6caa9284" providerId="LiveId" clId="{2FD3FDD0-44A1-49D1-A979-7F84DCC272AD}" dt="2024-03-19T10:28:06.139" v="6909" actId="20577"/>
          <ac:spMkLst>
            <pc:docMk/>
            <pc:sldMk cId="3816288125" sldId="290"/>
            <ac:spMk id="3" creationId="{07AF7BDB-8566-D10E-899C-078AF31CCFAB}"/>
          </ac:spMkLst>
        </pc:spChg>
      </pc:sldChg>
      <pc:sldChg chg="modSp add mod">
        <pc:chgData name="Ravisankar beeram" userId="032223eb6caa9284" providerId="LiveId" clId="{2FD3FDD0-44A1-49D1-A979-7F84DCC272AD}" dt="2024-03-19T10:44:19.615" v="7221" actId="255"/>
        <pc:sldMkLst>
          <pc:docMk/>
          <pc:sldMk cId="3376502791" sldId="291"/>
        </pc:sldMkLst>
        <pc:spChg chg="mod">
          <ac:chgData name="Ravisankar beeram" userId="032223eb6caa9284" providerId="LiveId" clId="{2FD3FDD0-44A1-49D1-A979-7F84DCC272AD}" dt="2024-03-19T10:28:40.028" v="6923" actId="14100"/>
          <ac:spMkLst>
            <pc:docMk/>
            <pc:sldMk cId="3376502791" sldId="291"/>
            <ac:spMk id="2" creationId="{BD11B70E-30B9-65B9-A1D7-AB02B121BE6F}"/>
          </ac:spMkLst>
        </pc:spChg>
        <pc:spChg chg="mod">
          <ac:chgData name="Ravisankar beeram" userId="032223eb6caa9284" providerId="LiveId" clId="{2FD3FDD0-44A1-49D1-A979-7F84DCC272AD}" dt="2024-03-19T10:44:19.615" v="7221" actId="255"/>
          <ac:spMkLst>
            <pc:docMk/>
            <pc:sldMk cId="3376502791" sldId="291"/>
            <ac:spMk id="3" creationId="{07AF7BDB-8566-D10E-899C-078AF31CCFAB}"/>
          </ac:spMkLst>
        </pc:spChg>
      </pc:sldChg>
      <pc:sldChg chg="addSp delSp modSp new mod">
        <pc:chgData name="Ravisankar beeram" userId="032223eb6caa9284" providerId="LiveId" clId="{2FD3FDD0-44A1-49D1-A979-7F84DCC272AD}" dt="2024-03-19T10:50:08.053" v="7492" actId="20577"/>
        <pc:sldMkLst>
          <pc:docMk/>
          <pc:sldMk cId="1885064219" sldId="292"/>
        </pc:sldMkLst>
        <pc:spChg chg="mod">
          <ac:chgData name="Ravisankar beeram" userId="032223eb6caa9284" providerId="LiveId" clId="{2FD3FDD0-44A1-49D1-A979-7F84DCC272AD}" dt="2024-03-19T10:50:08.053" v="7492" actId="20577"/>
          <ac:spMkLst>
            <pc:docMk/>
            <pc:sldMk cId="1885064219" sldId="292"/>
            <ac:spMk id="2" creationId="{6CF806F8-DED8-1D9A-3632-B9B2B1A6A8FA}"/>
          </ac:spMkLst>
        </pc:spChg>
        <pc:spChg chg="del">
          <ac:chgData name="Ravisankar beeram" userId="032223eb6caa9284" providerId="LiveId" clId="{2FD3FDD0-44A1-49D1-A979-7F84DCC272AD}" dt="2024-03-19T10:49:14.161" v="7477" actId="478"/>
          <ac:spMkLst>
            <pc:docMk/>
            <pc:sldMk cId="1885064219" sldId="292"/>
            <ac:spMk id="3" creationId="{A9DFDD8A-7039-1F53-A20E-8A0AC4D4456B}"/>
          </ac:spMkLst>
        </pc:spChg>
        <pc:picChg chg="add mod ord">
          <ac:chgData name="Ravisankar beeram" userId="032223eb6caa9284" providerId="LiveId" clId="{2FD3FDD0-44A1-49D1-A979-7F84DCC272AD}" dt="2024-03-19T10:49:07.695" v="7476" actId="167"/>
          <ac:picMkLst>
            <pc:docMk/>
            <pc:sldMk cId="1885064219" sldId="292"/>
            <ac:picMk id="4" creationId="{026DCDB6-F006-0D17-E65B-803FB02CC4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44B60-3BFA-4073-B430-4E6137DD9F01}"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19C3A-292C-41BF-9587-48B147A4C5B9}" type="slidenum">
              <a:rPr lang="en-IN" smtClean="0"/>
              <a:t>‹#›</a:t>
            </a:fld>
            <a:endParaRPr lang="en-IN"/>
          </a:p>
        </p:txBody>
      </p:sp>
    </p:spTree>
    <p:extLst>
      <p:ext uri="{BB962C8B-B14F-4D97-AF65-F5344CB8AC3E}">
        <p14:creationId xmlns:p14="http://schemas.microsoft.com/office/powerpoint/2010/main" val="389885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16E36B-15AE-469D-9A7A-19A5584A2247}"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3229-7D87-80F3-69F2-D0DA83D52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5E8A68-53DB-8945-B28A-D91A73C33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A5B6FC-CA5B-F0C8-3BFB-779413B75FC2}"/>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B804B3C5-A3D8-16B4-87E7-FBACCF58C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47F2A-EC53-C5D8-4393-09EE0D37D1E5}"/>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164501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4E61-82D0-B18F-3440-9551E3E1CE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F4CD71-EFAB-16E0-0225-4540FAB99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8BFAE-238B-791C-CB41-BA1E4606315B}"/>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37E5D669-EE6E-3789-AB7C-E0E4C0AF3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5145A-C1A7-2F0A-4350-0492BD973DB9}"/>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379805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12EB2-7710-9388-CE20-8D54A32634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7D857-2B20-ADD8-BD6E-72AFB61F95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48559-6F75-C55D-7F00-D9A558DD3234}"/>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43323320-3272-C3C2-B86A-7A67A5815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252B3-EBEE-8D52-842A-788A5ADAF3FB}"/>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84903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9D95-FCB6-909D-5A26-0DF0FC088C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8B8E5-9702-BFC3-FEED-7E05D505D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25CA-E9BB-2779-4600-C9055EF8131D}"/>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85C8DF47-6D07-01F2-D0C6-0A9742617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82440-B09A-F1C8-D3D3-963E309C7937}"/>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108776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F9DE-FE90-9887-6FB0-B1D2A3205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C4DDB0-5FBD-5B81-8B4C-8E3091464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535E3-B12B-FE15-CA2E-81D7EBA5EAC4}"/>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32E099A2-C840-FBEF-21B0-FFC5A9FF0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D391D-CD35-1A25-07EE-AE9F5CCD53FF}"/>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365751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BD55-4993-B5EA-5F23-2474DC85C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2ABDA8-3773-A007-0A36-1FF3111E6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91D649-6995-BCA2-E82F-2610CCFB4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CDFAF8-D574-0BED-0CE1-846FA1F24B54}"/>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6" name="Footer Placeholder 5">
            <a:extLst>
              <a:ext uri="{FF2B5EF4-FFF2-40B4-BE49-F238E27FC236}">
                <a16:creationId xmlns:a16="http://schemas.microsoft.com/office/drawing/2014/main" id="{88E24A8E-4DFD-B3C0-71FE-A95FA3DEC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ADD918-D384-C0F9-7C60-63C7DE276464}"/>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23518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CB6F-C110-8DAF-4805-13481D6C26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F4392-429C-618B-366A-1DFA0E280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A54D3-81EB-0526-CC7A-6148D2395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F8988-51CD-2B05-C453-6C4304A35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F77FB-9EEB-0E48-E251-3B1F9EACD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34756C-06E9-FF99-9E53-7AE22A8C9DCF}"/>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8" name="Footer Placeholder 7">
            <a:extLst>
              <a:ext uri="{FF2B5EF4-FFF2-40B4-BE49-F238E27FC236}">
                <a16:creationId xmlns:a16="http://schemas.microsoft.com/office/drawing/2014/main" id="{7831E8CC-977A-1EA9-9C68-28D10C724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9045D4-CB1A-5851-0C45-F7CBD52F0257}"/>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285771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B6D4-BCD2-5B17-8F41-40FFAF90DE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8AF874-32B5-F4D6-7550-3323F991F260}"/>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4" name="Footer Placeholder 3">
            <a:extLst>
              <a:ext uri="{FF2B5EF4-FFF2-40B4-BE49-F238E27FC236}">
                <a16:creationId xmlns:a16="http://schemas.microsoft.com/office/drawing/2014/main" id="{516DD093-1099-0551-79B5-EB5D16F639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CC98B2-9080-2500-0AB9-50F8F0EC9598}"/>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367430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7B1B8-19EC-ACD3-1630-B5AC0B241B86}"/>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3" name="Footer Placeholder 2">
            <a:extLst>
              <a:ext uri="{FF2B5EF4-FFF2-40B4-BE49-F238E27FC236}">
                <a16:creationId xmlns:a16="http://schemas.microsoft.com/office/drawing/2014/main" id="{B54371C6-E532-0E39-4E0F-FBE49470D0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A10E69-F616-D1FD-2A9E-B8C7AA497811}"/>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377388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E58B-651A-F236-F778-4E40B3027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2CD20D-1035-BB14-5503-63A13901A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E0E923-1628-B4E2-C60B-0B3B384AF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02889-2FA1-E0AD-D49E-06714EA1D2C5}"/>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6" name="Footer Placeholder 5">
            <a:extLst>
              <a:ext uri="{FF2B5EF4-FFF2-40B4-BE49-F238E27FC236}">
                <a16:creationId xmlns:a16="http://schemas.microsoft.com/office/drawing/2014/main" id="{CABC5EA4-79D2-C77A-0105-AA0411720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FBE305-3836-9151-9063-540C8AF04F38}"/>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256267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C926-3245-E9CA-2D32-9F77F1AC4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07A2D4-1643-05C3-A088-347A44897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DA5479-B872-EF1C-D130-72195C11D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0A7B7-7D6A-EA28-A565-11003452136D}"/>
              </a:ext>
            </a:extLst>
          </p:cNvPr>
          <p:cNvSpPr>
            <a:spLocks noGrp="1"/>
          </p:cNvSpPr>
          <p:nvPr>
            <p:ph type="dt" sz="half" idx="10"/>
          </p:nvPr>
        </p:nvSpPr>
        <p:spPr/>
        <p:txBody>
          <a:bodyPr/>
          <a:lstStyle/>
          <a:p>
            <a:fld id="{F2E5D628-AF2A-4EB7-9D57-2D36895B4673}" type="datetimeFigureOut">
              <a:rPr lang="en-IN" smtClean="0"/>
              <a:t>24-03-2024</a:t>
            </a:fld>
            <a:endParaRPr lang="en-IN"/>
          </a:p>
        </p:txBody>
      </p:sp>
      <p:sp>
        <p:nvSpPr>
          <p:cNvPr id="6" name="Footer Placeholder 5">
            <a:extLst>
              <a:ext uri="{FF2B5EF4-FFF2-40B4-BE49-F238E27FC236}">
                <a16:creationId xmlns:a16="http://schemas.microsoft.com/office/drawing/2014/main" id="{72A1E74D-5582-712A-4FF8-CDEF0F1CF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AF1A9-7012-5C4F-8D93-52C6E0EC4FBF}"/>
              </a:ext>
            </a:extLst>
          </p:cNvPr>
          <p:cNvSpPr>
            <a:spLocks noGrp="1"/>
          </p:cNvSpPr>
          <p:nvPr>
            <p:ph type="sldNum" sz="quarter" idx="12"/>
          </p:nvPr>
        </p:nvSpPr>
        <p:spPr/>
        <p:txBody>
          <a:bodyPr/>
          <a:lstStyle/>
          <a:p>
            <a:fld id="{7D366189-DE68-4C3F-82F0-98C41DA86169}" type="slidenum">
              <a:rPr lang="en-IN" smtClean="0"/>
              <a:t>‹#›</a:t>
            </a:fld>
            <a:endParaRPr lang="en-IN"/>
          </a:p>
        </p:txBody>
      </p:sp>
    </p:spTree>
    <p:extLst>
      <p:ext uri="{BB962C8B-B14F-4D97-AF65-F5344CB8AC3E}">
        <p14:creationId xmlns:p14="http://schemas.microsoft.com/office/powerpoint/2010/main" val="123429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DF776-296F-2C47-58AE-5C35F7DCF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09A68E-791E-DE20-C276-B55C9785F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CB793-0A4A-9E13-F493-01830D4DE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5D628-AF2A-4EB7-9D57-2D36895B4673}" type="datetimeFigureOut">
              <a:rPr lang="en-IN" smtClean="0"/>
              <a:t>24-03-2024</a:t>
            </a:fld>
            <a:endParaRPr lang="en-IN"/>
          </a:p>
        </p:txBody>
      </p:sp>
      <p:sp>
        <p:nvSpPr>
          <p:cNvPr id="5" name="Footer Placeholder 4">
            <a:extLst>
              <a:ext uri="{FF2B5EF4-FFF2-40B4-BE49-F238E27FC236}">
                <a16:creationId xmlns:a16="http://schemas.microsoft.com/office/drawing/2014/main" id="{B6ABD112-1FCB-B47B-94B3-5D6743D7E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35FD0-53F3-E249-FB78-52B0A4CC3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66189-DE68-4C3F-82F0-98C41DA86169}" type="slidenum">
              <a:rPr lang="en-IN" smtClean="0"/>
              <a:t>‹#›</a:t>
            </a:fld>
            <a:endParaRPr lang="en-IN"/>
          </a:p>
        </p:txBody>
      </p:sp>
    </p:spTree>
    <p:extLst>
      <p:ext uri="{BB962C8B-B14F-4D97-AF65-F5344CB8AC3E}">
        <p14:creationId xmlns:p14="http://schemas.microsoft.com/office/powerpoint/2010/main" val="352862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karnikakapoor/customer-segmentation-cluster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researchgate.net/publication/356240731_A_Survey_on_Customer_Segmentation_using_Machine_Learning_Algorithms_to_Find_Prospective_Clien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D2C14591-B6EE-5BA5-B036-90318419D9FA}"/>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00FB43C2-9B70-6823-A33E-5D647B6158C2}"/>
              </a:ext>
            </a:extLst>
          </p:cNvPr>
          <p:cNvSpPr>
            <a:spLocks noGrp="1"/>
          </p:cNvSpPr>
          <p:nvPr>
            <p:ph type="ctrTitle"/>
          </p:nvPr>
        </p:nvSpPr>
        <p:spPr>
          <a:xfrm>
            <a:off x="1160927" y="448236"/>
            <a:ext cx="9870144" cy="842683"/>
          </a:xfrm>
        </p:spPr>
        <p:txBody>
          <a:bodyPr>
            <a:noAutofit/>
          </a:bodyPr>
          <a:lstStyle/>
          <a:p>
            <a:pPr algn="just"/>
            <a:r>
              <a:rPr lang="en-US" sz="3200" b="1" dirty="0">
                <a:latin typeface="+mn-lt"/>
                <a:cs typeface="Arial" panose="020B0604020202020204" pitchFamily="34" charset="0"/>
              </a:rPr>
              <a:t>CUSTOMER SEGMENTATION USING ENSEMBLE LEARNING</a:t>
            </a:r>
            <a:endParaRPr lang="en-IN" sz="3200" b="1" dirty="0">
              <a:latin typeface="+mn-lt"/>
              <a:cs typeface="Arial" panose="020B0604020202020204" pitchFamily="34" charset="0"/>
            </a:endParaRPr>
          </a:p>
        </p:txBody>
      </p:sp>
      <p:sp>
        <p:nvSpPr>
          <p:cNvPr id="3" name="Subtitle 2">
            <a:extLst>
              <a:ext uri="{FF2B5EF4-FFF2-40B4-BE49-F238E27FC236}">
                <a16:creationId xmlns:a16="http://schemas.microsoft.com/office/drawing/2014/main" id="{69A8FD91-9481-75F4-468A-B8CC3EB37C07}"/>
              </a:ext>
            </a:extLst>
          </p:cNvPr>
          <p:cNvSpPr>
            <a:spLocks noGrp="1"/>
          </p:cNvSpPr>
          <p:nvPr>
            <p:ph type="subTitle" idx="1"/>
          </p:nvPr>
        </p:nvSpPr>
        <p:spPr>
          <a:xfrm>
            <a:off x="1577788" y="2348751"/>
            <a:ext cx="9870144" cy="3558989"/>
          </a:xfrm>
        </p:spPr>
        <p:txBody>
          <a:bodyPr/>
          <a:lstStyle/>
          <a:p>
            <a:pPr algn="just"/>
            <a:endParaRPr lang="en-US" b="1" dirty="0"/>
          </a:p>
          <a:p>
            <a:pPr algn="just"/>
            <a:r>
              <a:rPr lang="en-IN" b="1" dirty="0"/>
              <a:t>PROJECT GUIDE:                                                 PRESENTED BY:</a:t>
            </a:r>
          </a:p>
          <a:p>
            <a:pPr algn="just"/>
            <a:r>
              <a:rPr lang="en-IN" sz="2000" kern="100" dirty="0">
                <a:solidFill>
                  <a:srgbClr val="000000"/>
                </a:solidFill>
                <a:effectLst/>
                <a:ea typeface="Times New Roman" panose="02020603050405020304" pitchFamily="18" charset="0"/>
              </a:rPr>
              <a:t>Mrs. D. Vamsi (</a:t>
            </a:r>
            <a:r>
              <a:rPr lang="en-IN" sz="2000" kern="100" dirty="0" err="1">
                <a:solidFill>
                  <a:srgbClr val="000000"/>
                </a:solidFill>
                <a:effectLst/>
                <a:ea typeface="Times New Roman" panose="02020603050405020304" pitchFamily="18" charset="0"/>
              </a:rPr>
              <a:t>P.h.d</a:t>
            </a:r>
            <a:r>
              <a:rPr lang="en-IN" sz="2000" kern="100" dirty="0">
                <a:solidFill>
                  <a:srgbClr val="000000"/>
                </a:solidFill>
                <a:effectLst/>
                <a:ea typeface="Times New Roman" panose="02020603050405020304" pitchFamily="18" charset="0"/>
              </a:rPr>
              <a:t>)                                                Beeram Ravi Sankar - 20BQ1A0519</a:t>
            </a:r>
          </a:p>
          <a:p>
            <a:pPr algn="just"/>
            <a:r>
              <a:rPr lang="en-IN" sz="2000" kern="100" dirty="0">
                <a:solidFill>
                  <a:srgbClr val="000000"/>
                </a:solidFill>
                <a:ea typeface="Times New Roman" panose="02020603050405020304" pitchFamily="18" charset="0"/>
              </a:rPr>
              <a:t>Assistant Professor                                                   </a:t>
            </a:r>
            <a:r>
              <a:rPr lang="en-IN" sz="2000" kern="100" dirty="0" err="1">
                <a:solidFill>
                  <a:srgbClr val="000000"/>
                </a:solidFill>
                <a:ea typeface="Times New Roman" panose="02020603050405020304" pitchFamily="18" charset="0"/>
              </a:rPr>
              <a:t>Doredla</a:t>
            </a:r>
            <a:r>
              <a:rPr lang="en-IN" sz="2000" kern="100" dirty="0">
                <a:solidFill>
                  <a:srgbClr val="000000"/>
                </a:solidFill>
                <a:ea typeface="Times New Roman" panose="02020603050405020304" pitchFamily="18" charset="0"/>
              </a:rPr>
              <a:t> </a:t>
            </a:r>
            <a:r>
              <a:rPr lang="en-IN" sz="2000" kern="100" dirty="0" err="1">
                <a:solidFill>
                  <a:srgbClr val="000000"/>
                </a:solidFill>
                <a:ea typeface="Times New Roman" panose="02020603050405020304" pitchFamily="18" charset="0"/>
              </a:rPr>
              <a:t>Sethu</a:t>
            </a:r>
            <a:r>
              <a:rPr lang="en-IN" sz="2000" kern="100" dirty="0">
                <a:solidFill>
                  <a:srgbClr val="000000"/>
                </a:solidFill>
                <a:ea typeface="Times New Roman" panose="02020603050405020304" pitchFamily="18" charset="0"/>
              </a:rPr>
              <a:t> Madhav  - 20BQ1A0554              </a:t>
            </a:r>
            <a:endParaRPr lang="en-IN" sz="2000" kern="100" dirty="0">
              <a:solidFill>
                <a:srgbClr val="000000"/>
              </a:solidFill>
              <a:effectLst/>
              <a:ea typeface="Times New Roman" panose="02020603050405020304" pitchFamily="18" charset="0"/>
            </a:endParaRPr>
          </a:p>
          <a:p>
            <a:pPr algn="just"/>
            <a:r>
              <a:rPr lang="en-IN" b="1" kern="100" dirty="0">
                <a:solidFill>
                  <a:srgbClr val="000000"/>
                </a:solidFill>
              </a:rPr>
              <a:t>PROJECT CO-ORDINATOR:                        </a:t>
            </a:r>
            <a:r>
              <a:rPr lang="en-IN" sz="2000" kern="100" dirty="0" err="1">
                <a:solidFill>
                  <a:srgbClr val="000000"/>
                </a:solidFill>
              </a:rPr>
              <a:t>Chennupati</a:t>
            </a:r>
            <a:r>
              <a:rPr lang="en-IN" sz="2000" kern="100" dirty="0">
                <a:solidFill>
                  <a:srgbClr val="000000"/>
                </a:solidFill>
              </a:rPr>
              <a:t> Bhargava Lakshmi - 20BQ1A0536</a:t>
            </a:r>
          </a:p>
          <a:p>
            <a:pPr algn="just"/>
            <a:r>
              <a:rPr lang="en-IN" sz="2000" kern="100" dirty="0" err="1">
                <a:solidFill>
                  <a:srgbClr val="000000"/>
                </a:solidFill>
              </a:rPr>
              <a:t>Dr.</a:t>
            </a:r>
            <a:r>
              <a:rPr lang="en-IN" sz="2000" kern="100" dirty="0">
                <a:solidFill>
                  <a:srgbClr val="000000"/>
                </a:solidFill>
              </a:rPr>
              <a:t> N. Lakshmi Prasanna</a:t>
            </a:r>
            <a:r>
              <a:rPr lang="en-IN" sz="2000" b="1" kern="100" dirty="0">
                <a:solidFill>
                  <a:srgbClr val="000000"/>
                </a:solidFill>
              </a:rPr>
              <a:t>                                          </a:t>
            </a:r>
            <a:r>
              <a:rPr lang="en-IN" sz="2000" kern="100" dirty="0" err="1">
                <a:solidFill>
                  <a:srgbClr val="000000"/>
                </a:solidFill>
              </a:rPr>
              <a:t>Yadagiri</a:t>
            </a:r>
            <a:r>
              <a:rPr lang="en-IN" sz="2000" kern="100" dirty="0">
                <a:solidFill>
                  <a:srgbClr val="000000"/>
                </a:solidFill>
              </a:rPr>
              <a:t> </a:t>
            </a:r>
            <a:r>
              <a:rPr lang="en-IN" sz="2000" kern="100" dirty="0" err="1">
                <a:solidFill>
                  <a:srgbClr val="000000"/>
                </a:solidFill>
              </a:rPr>
              <a:t>Yashwanth</a:t>
            </a:r>
            <a:r>
              <a:rPr lang="en-IN" sz="2000" kern="100" dirty="0">
                <a:solidFill>
                  <a:srgbClr val="000000"/>
                </a:solidFill>
              </a:rPr>
              <a:t> Kumar – 20BQ1A0502</a:t>
            </a:r>
            <a:endParaRPr lang="en-IN" sz="2000" b="1" kern="100" dirty="0">
              <a:solidFill>
                <a:srgbClr val="000000"/>
              </a:solidFill>
            </a:endParaRPr>
          </a:p>
          <a:p>
            <a:pPr algn="just"/>
            <a:r>
              <a:rPr lang="en-IN" sz="2000" kern="100" dirty="0">
                <a:solidFill>
                  <a:srgbClr val="000000"/>
                </a:solidFill>
              </a:rPr>
              <a:t>Professor</a:t>
            </a:r>
          </a:p>
        </p:txBody>
      </p:sp>
      <p:pic>
        <p:nvPicPr>
          <p:cNvPr id="5" name="object 7">
            <a:extLst>
              <a:ext uri="{FF2B5EF4-FFF2-40B4-BE49-F238E27FC236}">
                <a16:creationId xmlns:a16="http://schemas.microsoft.com/office/drawing/2014/main" id="{6A4B751E-9E7A-7039-57AE-56B510EC181A}"/>
              </a:ext>
            </a:extLst>
          </p:cNvPr>
          <p:cNvPicPr/>
          <p:nvPr/>
        </p:nvPicPr>
        <p:blipFill>
          <a:blip r:embed="rId3" cstate="print"/>
          <a:stretch>
            <a:fillRect/>
          </a:stretch>
        </p:blipFill>
        <p:spPr>
          <a:xfrm>
            <a:off x="4766824" y="1290919"/>
            <a:ext cx="1885950" cy="1152525"/>
          </a:xfrm>
          <a:prstGeom prst="rect">
            <a:avLst/>
          </a:prstGeom>
        </p:spPr>
      </p:pic>
      <p:sp>
        <p:nvSpPr>
          <p:cNvPr id="6" name="object 6">
            <a:extLst>
              <a:ext uri="{FF2B5EF4-FFF2-40B4-BE49-F238E27FC236}">
                <a16:creationId xmlns:a16="http://schemas.microsoft.com/office/drawing/2014/main" id="{519F0C26-157F-62FA-4F59-0426A40651A6}"/>
              </a:ext>
            </a:extLst>
          </p:cNvPr>
          <p:cNvSpPr txBox="1"/>
          <p:nvPr/>
        </p:nvSpPr>
        <p:spPr>
          <a:xfrm>
            <a:off x="2584329" y="5174706"/>
            <a:ext cx="6250940" cy="1138773"/>
          </a:xfrm>
          <a:prstGeom prst="rect">
            <a:avLst/>
          </a:prstGeom>
        </p:spPr>
        <p:txBody>
          <a:bodyPr vert="horz" wrap="square" lIns="0" tIns="12700" rIns="0" bIns="0" rtlCol="0">
            <a:spAutoFit/>
          </a:bodyPr>
          <a:lstStyle/>
          <a:p>
            <a:pPr marL="307340" algn="ctr">
              <a:lnSpc>
                <a:spcPts val="2865"/>
              </a:lnSpc>
              <a:spcBef>
                <a:spcPts val="100"/>
              </a:spcBef>
            </a:pPr>
            <a:r>
              <a:rPr sz="2400" b="1" dirty="0">
                <a:latin typeface="Times New Roman"/>
                <a:cs typeface="Times New Roman"/>
              </a:rPr>
              <a:t>Department</a:t>
            </a:r>
            <a:r>
              <a:rPr sz="2400" b="1" spc="-65" dirty="0">
                <a:latin typeface="Times New Roman"/>
                <a:cs typeface="Times New Roman"/>
              </a:rPr>
              <a:t> </a:t>
            </a:r>
            <a:r>
              <a:rPr sz="2400" b="1" dirty="0">
                <a:latin typeface="Times New Roman"/>
                <a:cs typeface="Times New Roman"/>
              </a:rPr>
              <a:t>of</a:t>
            </a:r>
            <a:r>
              <a:rPr sz="2400" b="1" spc="10" dirty="0">
                <a:latin typeface="Times New Roman"/>
                <a:cs typeface="Times New Roman"/>
              </a:rPr>
              <a:t> </a:t>
            </a:r>
            <a:r>
              <a:rPr lang="en-US" sz="2400" b="1" spc="10" dirty="0">
                <a:latin typeface="Times New Roman"/>
                <a:cs typeface="Times New Roman"/>
              </a:rPr>
              <a:t>Computer Science</a:t>
            </a:r>
            <a:endParaRPr sz="2400" dirty="0">
              <a:latin typeface="Times New Roman"/>
              <a:cs typeface="Times New Roman"/>
            </a:endParaRPr>
          </a:p>
          <a:p>
            <a:pPr marL="295275" algn="ctr">
              <a:lnSpc>
                <a:spcPts val="2865"/>
              </a:lnSpc>
            </a:pPr>
            <a:r>
              <a:rPr sz="2400" b="1" spc="-40" dirty="0">
                <a:latin typeface="Times New Roman"/>
                <a:cs typeface="Times New Roman"/>
              </a:rPr>
              <a:t>Vasireddy</a:t>
            </a:r>
            <a:r>
              <a:rPr sz="2400" b="1" spc="-15" dirty="0">
                <a:latin typeface="Times New Roman"/>
                <a:cs typeface="Times New Roman"/>
              </a:rPr>
              <a:t> </a:t>
            </a:r>
            <a:r>
              <a:rPr sz="2400" b="1" spc="-30" dirty="0">
                <a:latin typeface="Times New Roman"/>
                <a:cs typeface="Times New Roman"/>
              </a:rPr>
              <a:t>Venkatadri</a:t>
            </a:r>
            <a:r>
              <a:rPr sz="2400" b="1" spc="70" dirty="0">
                <a:latin typeface="Times New Roman"/>
                <a:cs typeface="Times New Roman"/>
              </a:rPr>
              <a:t> </a:t>
            </a:r>
            <a:r>
              <a:rPr sz="2400" b="1" spc="-10" dirty="0">
                <a:latin typeface="Times New Roman"/>
                <a:cs typeface="Times New Roman"/>
              </a:rPr>
              <a:t>Institute</a:t>
            </a:r>
            <a:r>
              <a:rPr sz="2400" b="1" spc="45" dirty="0">
                <a:latin typeface="Times New Roman"/>
                <a:cs typeface="Times New Roman"/>
              </a:rPr>
              <a:t> </a:t>
            </a:r>
            <a:r>
              <a:rPr sz="2400" b="1" dirty="0">
                <a:latin typeface="Times New Roman"/>
                <a:cs typeface="Times New Roman"/>
              </a:rPr>
              <a:t>of</a:t>
            </a:r>
            <a:r>
              <a:rPr sz="2400" b="1" spc="-65" dirty="0">
                <a:latin typeface="Times New Roman"/>
                <a:cs typeface="Times New Roman"/>
              </a:rPr>
              <a:t> </a:t>
            </a:r>
            <a:r>
              <a:rPr sz="2400" b="1" spc="-30" dirty="0">
                <a:latin typeface="Times New Roman"/>
                <a:cs typeface="Times New Roman"/>
              </a:rPr>
              <a:t>Technology</a:t>
            </a:r>
            <a:endParaRPr sz="2400" dirty="0">
              <a:latin typeface="Times New Roman"/>
              <a:cs typeface="Times New Roman"/>
            </a:endParaRPr>
          </a:p>
          <a:p>
            <a:pPr algn="ctr">
              <a:lnSpc>
                <a:spcPct val="100000"/>
              </a:lnSpc>
              <a:spcBef>
                <a:spcPts val="50"/>
              </a:spcBef>
            </a:pPr>
            <a:r>
              <a:rPr sz="2400" b="1" spc="-10" dirty="0">
                <a:latin typeface="Times New Roman"/>
                <a:cs typeface="Times New Roman"/>
              </a:rPr>
              <a:t>Padakakani</a:t>
            </a:r>
            <a:r>
              <a:rPr sz="2400" b="1" spc="90" dirty="0">
                <a:latin typeface="Times New Roman"/>
                <a:cs typeface="Times New Roman"/>
              </a:rPr>
              <a:t> </a:t>
            </a:r>
            <a:r>
              <a:rPr sz="2400" b="1" spc="10" dirty="0">
                <a:latin typeface="Times New Roman"/>
                <a:cs typeface="Times New Roman"/>
              </a:rPr>
              <a:t>Mandal,</a:t>
            </a:r>
            <a:r>
              <a:rPr sz="2400" b="1" spc="-140" dirty="0">
                <a:latin typeface="Times New Roman"/>
                <a:cs typeface="Times New Roman"/>
              </a:rPr>
              <a:t> </a:t>
            </a:r>
            <a:r>
              <a:rPr sz="2400" b="1" spc="5" dirty="0">
                <a:latin typeface="Times New Roman"/>
                <a:cs typeface="Times New Roman"/>
              </a:rPr>
              <a:t>Namburu,</a:t>
            </a:r>
            <a:r>
              <a:rPr sz="2400" b="1" spc="-10" dirty="0">
                <a:latin typeface="Times New Roman"/>
                <a:cs typeface="Times New Roman"/>
              </a:rPr>
              <a:t> Guntur-522508</a:t>
            </a:r>
            <a:endParaRPr sz="2400" dirty="0">
              <a:latin typeface="Times New Roman"/>
              <a:cs typeface="Times New Roman"/>
            </a:endParaRPr>
          </a:p>
        </p:txBody>
      </p:sp>
    </p:spTree>
    <p:extLst>
      <p:ext uri="{BB962C8B-B14F-4D97-AF65-F5344CB8AC3E}">
        <p14:creationId xmlns:p14="http://schemas.microsoft.com/office/powerpoint/2010/main" val="340180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074A3C2A-B9C6-538D-8526-B36783D6295D}"/>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423D4436-0B8D-EAC2-3E67-46717AE72FA7}"/>
              </a:ext>
            </a:extLst>
          </p:cNvPr>
          <p:cNvSpPr>
            <a:spLocks noGrp="1"/>
          </p:cNvSpPr>
          <p:nvPr>
            <p:ph type="title"/>
          </p:nvPr>
        </p:nvSpPr>
        <p:spPr>
          <a:xfrm>
            <a:off x="838199" y="175655"/>
            <a:ext cx="10515600" cy="845110"/>
          </a:xfrm>
        </p:spPr>
        <p:txBody>
          <a:bodyPr>
            <a:normAutofit/>
          </a:bodyPr>
          <a:lstStyle/>
          <a:p>
            <a:r>
              <a:rPr lang="en-IN" sz="3200" b="1" dirty="0">
                <a:latin typeface="+mn-lt"/>
              </a:rPr>
              <a:t>PROPOSED METHODOLOGY</a:t>
            </a:r>
          </a:p>
        </p:txBody>
      </p:sp>
      <p:sp>
        <p:nvSpPr>
          <p:cNvPr id="3" name="Content Placeholder 2">
            <a:extLst>
              <a:ext uri="{FF2B5EF4-FFF2-40B4-BE49-F238E27FC236}">
                <a16:creationId xmlns:a16="http://schemas.microsoft.com/office/drawing/2014/main" id="{D9A41E6D-28A6-65EF-F2F0-E8D75BE53E3B}"/>
              </a:ext>
            </a:extLst>
          </p:cNvPr>
          <p:cNvSpPr>
            <a:spLocks noGrp="1"/>
          </p:cNvSpPr>
          <p:nvPr>
            <p:ph idx="1"/>
          </p:nvPr>
        </p:nvSpPr>
        <p:spPr>
          <a:xfrm>
            <a:off x="909917" y="921635"/>
            <a:ext cx="10515600" cy="5760710"/>
          </a:xfrm>
        </p:spPr>
        <p:txBody>
          <a:bodyPr>
            <a:normAutofit/>
          </a:bodyPr>
          <a:lstStyle/>
          <a:p>
            <a:r>
              <a:rPr lang="en-IN" sz="2000" dirty="0"/>
              <a:t>In this approach we have used ensemble clustering instead of single clustering technique, which is combination of results of 3 clustering algorithms with an ensemble method that gives high accurate results.</a:t>
            </a:r>
          </a:p>
          <a:p>
            <a:pPr marL="0" indent="0">
              <a:buNone/>
            </a:pPr>
            <a:r>
              <a:rPr lang="en-IN" sz="2400" b="1" dirty="0"/>
              <a:t>Outline of proposed methodology:</a:t>
            </a:r>
          </a:p>
          <a:p>
            <a:pPr marL="457200" indent="-457200">
              <a:buFont typeface="+mj-lt"/>
              <a:buAutoNum type="arabicPeriod"/>
            </a:pPr>
            <a:r>
              <a:rPr lang="en-IN" sz="2000" dirty="0"/>
              <a:t>Data Collection </a:t>
            </a:r>
          </a:p>
          <a:p>
            <a:pPr marL="457200" indent="-457200">
              <a:buFont typeface="+mj-lt"/>
              <a:buAutoNum type="arabicPeriod"/>
            </a:pPr>
            <a:r>
              <a:rPr lang="en-IN" sz="2000" dirty="0"/>
              <a:t>Data Engineering and data pre-processing</a:t>
            </a:r>
          </a:p>
          <a:p>
            <a:pPr marL="457200" indent="-457200">
              <a:buFont typeface="+mj-lt"/>
              <a:buAutoNum type="arabicPeriod"/>
            </a:pPr>
            <a:r>
              <a:rPr lang="en-IN" sz="2000" dirty="0"/>
              <a:t>Feature Selection and Dimensionality Reduction</a:t>
            </a:r>
          </a:p>
          <a:p>
            <a:pPr marL="457200" indent="-457200">
              <a:buFont typeface="+mj-lt"/>
              <a:buAutoNum type="arabicPeriod"/>
            </a:pPr>
            <a:r>
              <a:rPr lang="en-IN" sz="2000" dirty="0"/>
              <a:t>Individual Clustering</a:t>
            </a:r>
          </a:p>
          <a:p>
            <a:pPr marL="457200" indent="-457200">
              <a:buFont typeface="+mj-lt"/>
              <a:buAutoNum type="arabicPeriod"/>
            </a:pPr>
            <a:r>
              <a:rPr lang="en-IN" sz="2000" dirty="0"/>
              <a:t>Ensemble Clustering</a:t>
            </a:r>
          </a:p>
          <a:p>
            <a:pPr marL="457200" indent="-457200">
              <a:buFont typeface="+mj-lt"/>
              <a:buAutoNum type="arabicPeriod"/>
            </a:pPr>
            <a:r>
              <a:rPr lang="en-IN" sz="2000" dirty="0"/>
              <a:t>Model analysis</a:t>
            </a:r>
          </a:p>
          <a:p>
            <a:pPr marL="457200" indent="-457200">
              <a:buFont typeface="+mj-lt"/>
              <a:buAutoNum type="arabicPeriod"/>
            </a:pPr>
            <a:r>
              <a:rPr lang="en-IN" sz="2000" dirty="0"/>
              <a:t>Visualization and profiling.</a:t>
            </a:r>
          </a:p>
          <a:p>
            <a:pPr marL="0" indent="0">
              <a:buNone/>
            </a:pPr>
            <a:r>
              <a:rPr lang="en-IN" sz="2400" b="1" dirty="0"/>
              <a:t>Advantages</a:t>
            </a:r>
            <a:r>
              <a:rPr lang="en-IN" sz="2000" dirty="0"/>
              <a:t>:</a:t>
            </a:r>
          </a:p>
          <a:p>
            <a:r>
              <a:rPr lang="en-IN" sz="2000" dirty="0"/>
              <a:t>High accurate results</a:t>
            </a:r>
          </a:p>
          <a:p>
            <a:r>
              <a:rPr lang="en-IN" sz="2000" dirty="0"/>
              <a:t>Easy to understand individual customer profiles</a:t>
            </a:r>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54360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EA7A8F78-7E53-A0C3-53D3-62774BE41DF5}"/>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96922D8E-A07B-09F5-C673-AA1E7A58AC33}"/>
              </a:ext>
            </a:extLst>
          </p:cNvPr>
          <p:cNvSpPr>
            <a:spLocks noGrp="1"/>
          </p:cNvSpPr>
          <p:nvPr>
            <p:ph type="title"/>
          </p:nvPr>
        </p:nvSpPr>
        <p:spPr>
          <a:xfrm>
            <a:off x="838200" y="365125"/>
            <a:ext cx="10515600" cy="779463"/>
          </a:xfrm>
        </p:spPr>
        <p:txBody>
          <a:bodyPr>
            <a:normAutofit/>
          </a:bodyPr>
          <a:lstStyle/>
          <a:p>
            <a:r>
              <a:rPr lang="en-US" sz="3200" b="1" dirty="0">
                <a:latin typeface="+mn-lt"/>
              </a:rPr>
              <a:t>PROBLEM STATEMENT</a:t>
            </a:r>
            <a:endParaRPr lang="en-IN" sz="3200" b="1" dirty="0">
              <a:latin typeface="+mn-lt"/>
            </a:endParaRPr>
          </a:p>
        </p:txBody>
      </p:sp>
      <p:sp>
        <p:nvSpPr>
          <p:cNvPr id="3" name="Content Placeholder 2">
            <a:extLst>
              <a:ext uri="{FF2B5EF4-FFF2-40B4-BE49-F238E27FC236}">
                <a16:creationId xmlns:a16="http://schemas.microsoft.com/office/drawing/2014/main" id="{4E5E490A-587D-C4CD-9E0A-92E59045514A}"/>
              </a:ext>
            </a:extLst>
          </p:cNvPr>
          <p:cNvSpPr>
            <a:spLocks noGrp="1"/>
          </p:cNvSpPr>
          <p:nvPr>
            <p:ph idx="1"/>
          </p:nvPr>
        </p:nvSpPr>
        <p:spPr>
          <a:xfrm>
            <a:off x="838200" y="1144588"/>
            <a:ext cx="10515600" cy="5175530"/>
          </a:xfrm>
        </p:spPr>
        <p:txBody>
          <a:bodyPr>
            <a:normAutofit/>
          </a:bodyPr>
          <a:lstStyle/>
          <a:p>
            <a:pPr marL="0" indent="0" algn="just">
              <a:buNone/>
            </a:pPr>
            <a:r>
              <a:rPr lang="en-US" sz="2000" dirty="0"/>
              <a:t>In the realm of marketing, businesses face challenges in effectively segmenting their diverse customer base to tailor strategies. Traditional clustering methods may struggle to capture the complexity of customer behavior and preferences. The existing literature lacks comprehensive insights into leveraging ensemble clustering for more accurate and robust customer segmentation. This research aims to address this gap by investigating the effectiveness of ensemble clustering in enhancing the precision of customer segmentation, thereby providing valuable insights for refining marketing strategies and optimizing customer satisfaction.</a:t>
            </a:r>
          </a:p>
          <a:p>
            <a:pPr marL="0" indent="0" algn="just">
              <a:buNone/>
            </a:pPr>
            <a:endParaRPr lang="en-US" sz="2000" dirty="0"/>
          </a:p>
          <a:p>
            <a:pPr marL="0" indent="0" algn="just">
              <a:buNone/>
            </a:pPr>
            <a:r>
              <a:rPr lang="en-US" sz="3200" b="1" dirty="0"/>
              <a:t>PROJECT OBJECTIVES</a:t>
            </a:r>
          </a:p>
          <a:p>
            <a:pPr marL="0" indent="0" algn="just">
              <a:buNone/>
            </a:pPr>
            <a:r>
              <a:rPr lang="en-US" sz="2000" b="1" dirty="0"/>
              <a:t>•</a:t>
            </a:r>
            <a:r>
              <a:rPr lang="en-US" sz="3200" b="1" dirty="0"/>
              <a:t> </a:t>
            </a:r>
            <a:r>
              <a:rPr lang="en-US" sz="2200" dirty="0"/>
              <a:t>Compare existing algorithms with our new approach ensemble clustering.</a:t>
            </a:r>
          </a:p>
          <a:p>
            <a:pPr marL="0" indent="0" algn="just">
              <a:buNone/>
            </a:pPr>
            <a:r>
              <a:rPr lang="en-US" sz="2200" dirty="0"/>
              <a:t>• Find effective ways to enhance the customer retention techniques and customer</a:t>
            </a:r>
          </a:p>
          <a:p>
            <a:pPr marL="0" indent="0" algn="just">
              <a:spcBef>
                <a:spcPts val="600"/>
              </a:spcBef>
              <a:buNone/>
            </a:pPr>
            <a:r>
              <a:rPr lang="en-US" sz="2200" dirty="0"/>
              <a:t>    satisfaction.</a:t>
            </a:r>
          </a:p>
          <a:p>
            <a:pPr marL="0" indent="0" algn="just">
              <a:buNone/>
            </a:pPr>
            <a:r>
              <a:rPr lang="en-US" sz="2200" dirty="0"/>
              <a:t>• Evaluate and enhance stability and robustness of individual customer segments.</a:t>
            </a:r>
          </a:p>
          <a:p>
            <a:pPr marL="0" indent="0" algn="just">
              <a:buNone/>
            </a:pPr>
            <a:endParaRPr lang="en-IN" sz="3200" b="1" dirty="0"/>
          </a:p>
        </p:txBody>
      </p:sp>
    </p:spTree>
    <p:extLst>
      <p:ext uri="{BB962C8B-B14F-4D97-AF65-F5344CB8AC3E}">
        <p14:creationId xmlns:p14="http://schemas.microsoft.com/office/powerpoint/2010/main" val="325153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10938715-E2E4-E25D-DC00-64D74B985A56}"/>
              </a:ext>
            </a:extLst>
          </p:cNvPr>
          <p:cNvPicPr/>
          <p:nvPr/>
        </p:nvPicPr>
        <p:blipFill>
          <a:blip r:embed="rId2" cstate="print"/>
          <a:stretch>
            <a:fillRect/>
          </a:stretch>
        </p:blipFill>
        <p:spPr>
          <a:xfrm>
            <a:off x="0" y="2"/>
            <a:ext cx="12191999" cy="6857998"/>
          </a:xfrm>
          <a:prstGeom prst="rect">
            <a:avLst/>
          </a:prstGeom>
        </p:spPr>
      </p:pic>
      <p:sp>
        <p:nvSpPr>
          <p:cNvPr id="3" name="Content Placeholder 2">
            <a:extLst>
              <a:ext uri="{FF2B5EF4-FFF2-40B4-BE49-F238E27FC236}">
                <a16:creationId xmlns:a16="http://schemas.microsoft.com/office/drawing/2014/main" id="{B88BD6E7-FF76-DF79-C6AE-65D800245590}"/>
              </a:ext>
            </a:extLst>
          </p:cNvPr>
          <p:cNvSpPr>
            <a:spLocks noGrp="1"/>
          </p:cNvSpPr>
          <p:nvPr>
            <p:ph idx="1"/>
          </p:nvPr>
        </p:nvSpPr>
        <p:spPr>
          <a:xfrm>
            <a:off x="623046" y="465417"/>
            <a:ext cx="10515600" cy="5971241"/>
          </a:xfrm>
        </p:spPr>
        <p:txBody>
          <a:bodyPr/>
          <a:lstStyle/>
          <a:p>
            <a:pPr marL="0" indent="0">
              <a:buNone/>
            </a:pPr>
            <a:r>
              <a:rPr lang="en-US" b="1" dirty="0"/>
              <a:t>Software Requirements</a:t>
            </a:r>
          </a:p>
          <a:p>
            <a:pPr marL="457200" indent="-457200">
              <a:buFont typeface="+mj-lt"/>
              <a:buAutoNum type="arabicPeriod"/>
            </a:pPr>
            <a:r>
              <a:rPr lang="en-IN" sz="2000" i="0" dirty="0">
                <a:solidFill>
                  <a:srgbClr val="0D0D0D"/>
                </a:solidFill>
                <a:effectLst/>
                <a:latin typeface="Söhne"/>
              </a:rPr>
              <a:t>Statistical Software : Python</a:t>
            </a:r>
          </a:p>
          <a:p>
            <a:pPr marL="457200" indent="-457200">
              <a:buFont typeface="+mj-lt"/>
              <a:buAutoNum type="arabicPeriod"/>
            </a:pPr>
            <a:r>
              <a:rPr lang="en-IN" sz="2000" i="0" dirty="0">
                <a:solidFill>
                  <a:srgbClr val="0D0D0D"/>
                </a:solidFill>
                <a:effectLst/>
                <a:latin typeface="Söhne"/>
              </a:rPr>
              <a:t>Integrated Development Environment (IDE) : </a:t>
            </a:r>
            <a:r>
              <a:rPr lang="en-IN" sz="2000" i="0" dirty="0" err="1">
                <a:solidFill>
                  <a:srgbClr val="0D0D0D"/>
                </a:solidFill>
                <a:effectLst/>
                <a:latin typeface="Söhne"/>
              </a:rPr>
              <a:t>Jupyter</a:t>
            </a:r>
            <a:r>
              <a:rPr lang="en-IN" sz="2000" i="0" dirty="0">
                <a:solidFill>
                  <a:srgbClr val="0D0D0D"/>
                </a:solidFill>
                <a:effectLst/>
                <a:latin typeface="Söhne"/>
              </a:rPr>
              <a:t> Notebook</a:t>
            </a:r>
            <a:endParaRPr lang="en-IN" sz="2000" i="0" dirty="0">
              <a:solidFill>
                <a:srgbClr val="0D0D0D"/>
              </a:solidFill>
              <a:effectLst/>
            </a:endParaRPr>
          </a:p>
          <a:p>
            <a:pPr marL="0" indent="0">
              <a:lnSpc>
                <a:spcPct val="150000"/>
              </a:lnSpc>
              <a:buNone/>
            </a:pPr>
            <a:r>
              <a:rPr lang="en-IN" b="1" dirty="0">
                <a:solidFill>
                  <a:srgbClr val="0D0D0D"/>
                </a:solidFill>
              </a:rPr>
              <a:t>T</a:t>
            </a:r>
            <a:r>
              <a:rPr lang="en-IN" b="1" i="0" dirty="0">
                <a:solidFill>
                  <a:srgbClr val="0D0D0D"/>
                </a:solidFill>
                <a:effectLst/>
              </a:rPr>
              <a:t>echnical infrastructure</a:t>
            </a:r>
          </a:p>
          <a:p>
            <a:pPr marL="457200" indent="-457200">
              <a:lnSpc>
                <a:spcPct val="150000"/>
              </a:lnSpc>
              <a:spcBef>
                <a:spcPts val="600"/>
              </a:spcBef>
              <a:buFont typeface="+mj-lt"/>
              <a:buAutoNum type="arabicPeriod"/>
            </a:pPr>
            <a:r>
              <a:rPr lang="en-US" sz="2000" i="0" dirty="0">
                <a:solidFill>
                  <a:srgbClr val="0D0D0D"/>
                </a:solidFill>
                <a:effectLst/>
              </a:rPr>
              <a:t>Data Cleaning and Preprocessing Tools : NumPy and Pandas</a:t>
            </a:r>
          </a:p>
          <a:p>
            <a:pPr marL="457200" indent="-457200">
              <a:lnSpc>
                <a:spcPct val="150000"/>
              </a:lnSpc>
              <a:spcBef>
                <a:spcPts val="600"/>
              </a:spcBef>
              <a:buFont typeface="+mj-lt"/>
              <a:buAutoNum type="arabicPeriod"/>
            </a:pPr>
            <a:r>
              <a:rPr lang="en-IN" sz="2000" i="0" dirty="0">
                <a:solidFill>
                  <a:srgbClr val="0D0D0D"/>
                </a:solidFill>
                <a:effectLst/>
                <a:latin typeface="Söhne"/>
              </a:rPr>
              <a:t>Ensemble Clustering Libraries : “</a:t>
            </a:r>
            <a:r>
              <a:rPr lang="en-IN" sz="2000" i="0" dirty="0">
                <a:solidFill>
                  <a:srgbClr val="0D0D0D"/>
                </a:solidFill>
                <a:effectLst/>
              </a:rPr>
              <a:t>scikit-learn” Library</a:t>
            </a:r>
            <a:endParaRPr lang="en-US" sz="2000" i="0" dirty="0">
              <a:solidFill>
                <a:srgbClr val="0D0D0D"/>
              </a:solidFill>
              <a:effectLst/>
            </a:endParaRPr>
          </a:p>
          <a:p>
            <a:pPr marL="457200" indent="-457200">
              <a:lnSpc>
                <a:spcPct val="100000"/>
              </a:lnSpc>
              <a:buFont typeface="+mj-lt"/>
              <a:buAutoNum type="arabicPeriod"/>
            </a:pPr>
            <a:r>
              <a:rPr lang="en-IN" sz="2000" i="0" dirty="0">
                <a:solidFill>
                  <a:srgbClr val="0D0D0D"/>
                </a:solidFill>
                <a:effectLst/>
              </a:rPr>
              <a:t>Visualization Tools : Matplotlib, Seaborn and </a:t>
            </a:r>
            <a:r>
              <a:rPr lang="en-IN" sz="2000" i="0" dirty="0" err="1">
                <a:solidFill>
                  <a:srgbClr val="0D0D0D"/>
                </a:solidFill>
                <a:effectLst/>
              </a:rPr>
              <a:t>mpl_toolkits</a:t>
            </a:r>
            <a:r>
              <a:rPr lang="en-IN" sz="2000" i="0" dirty="0">
                <a:solidFill>
                  <a:srgbClr val="0D0D0D"/>
                </a:solidFill>
                <a:effectLst/>
              </a:rPr>
              <a:t>.</a:t>
            </a:r>
          </a:p>
          <a:p>
            <a:pPr marL="0" indent="0">
              <a:lnSpc>
                <a:spcPct val="150000"/>
              </a:lnSpc>
              <a:buNone/>
            </a:pPr>
            <a:r>
              <a:rPr lang="en-IN" b="1" dirty="0">
                <a:solidFill>
                  <a:srgbClr val="0D0D0D"/>
                </a:solidFill>
              </a:rPr>
              <a:t>Hardware Requirements </a:t>
            </a:r>
          </a:p>
          <a:p>
            <a:pPr marL="342900" indent="-342900">
              <a:buFont typeface="+mj-lt"/>
              <a:buAutoNum type="arabicPeriod"/>
            </a:pPr>
            <a:r>
              <a:rPr lang="en-US" sz="2000" dirty="0"/>
              <a:t>Processor: Intel Core i3 or equivalent processor.</a:t>
            </a:r>
          </a:p>
          <a:p>
            <a:pPr marL="342900" indent="-342900">
              <a:buFont typeface="+mj-lt"/>
              <a:buAutoNum type="arabicPeriod"/>
            </a:pPr>
            <a:r>
              <a:rPr lang="en-US" sz="2000" dirty="0"/>
              <a:t>RAM: 4GB minimum </a:t>
            </a:r>
          </a:p>
          <a:p>
            <a:pPr marL="342900" indent="-342900">
              <a:buFont typeface="+mj-lt"/>
              <a:buAutoNum type="arabicPeriod"/>
            </a:pPr>
            <a:r>
              <a:rPr lang="en-US" sz="2000" dirty="0"/>
              <a:t>Display: Standard computer monitor or display.</a:t>
            </a:r>
          </a:p>
          <a:p>
            <a:pPr marL="0" indent="0">
              <a:lnSpc>
                <a:spcPct val="100000"/>
              </a:lnSpc>
              <a:buNone/>
            </a:pPr>
            <a:endParaRPr lang="en-IN" sz="2000" dirty="0"/>
          </a:p>
        </p:txBody>
      </p:sp>
    </p:spTree>
    <p:extLst>
      <p:ext uri="{BB962C8B-B14F-4D97-AF65-F5344CB8AC3E}">
        <p14:creationId xmlns:p14="http://schemas.microsoft.com/office/powerpoint/2010/main" val="10051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BCD3E67C-CF4F-6249-AEE9-2BED76371F40}"/>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4AD51A22-8923-4483-4031-D597F2613899}"/>
              </a:ext>
            </a:extLst>
          </p:cNvPr>
          <p:cNvSpPr>
            <a:spLocks noGrp="1"/>
          </p:cNvSpPr>
          <p:nvPr>
            <p:ph type="title"/>
          </p:nvPr>
        </p:nvSpPr>
        <p:spPr>
          <a:xfrm>
            <a:off x="838200" y="365126"/>
            <a:ext cx="10515600" cy="638922"/>
          </a:xfrm>
        </p:spPr>
        <p:txBody>
          <a:bodyPr>
            <a:normAutofit/>
          </a:bodyPr>
          <a:lstStyle/>
          <a:p>
            <a:r>
              <a:rPr lang="en-US" sz="3200" b="1" dirty="0">
                <a:latin typeface="+mn-lt"/>
              </a:rPr>
              <a:t>IMPLEMENTATION</a:t>
            </a:r>
            <a:endParaRPr lang="en-IN" sz="3200" b="1" dirty="0">
              <a:latin typeface="+mn-lt"/>
            </a:endParaRPr>
          </a:p>
        </p:txBody>
      </p:sp>
      <p:sp>
        <p:nvSpPr>
          <p:cNvPr id="3" name="Content Placeholder 2">
            <a:extLst>
              <a:ext uri="{FF2B5EF4-FFF2-40B4-BE49-F238E27FC236}">
                <a16:creationId xmlns:a16="http://schemas.microsoft.com/office/drawing/2014/main" id="{CF31C7BA-54F5-2EC3-9D06-F9D22E83C07A}"/>
              </a:ext>
            </a:extLst>
          </p:cNvPr>
          <p:cNvSpPr>
            <a:spLocks noGrp="1"/>
          </p:cNvSpPr>
          <p:nvPr>
            <p:ph idx="1"/>
          </p:nvPr>
        </p:nvSpPr>
        <p:spPr>
          <a:xfrm>
            <a:off x="838200" y="1311742"/>
            <a:ext cx="10515600" cy="5238563"/>
          </a:xfrm>
        </p:spPr>
        <p:txBody>
          <a:bodyPr>
            <a:normAutofit/>
          </a:bodyPr>
          <a:lstStyle/>
          <a:p>
            <a:pPr marL="0" indent="0">
              <a:buNone/>
            </a:pPr>
            <a:r>
              <a:rPr lang="en-US" b="1" dirty="0"/>
              <a:t>Steps Followed :</a:t>
            </a:r>
          </a:p>
          <a:p>
            <a:pPr marL="457200" indent="-457200">
              <a:buFont typeface="+mj-lt"/>
              <a:buAutoNum type="arabicPeriod"/>
            </a:pPr>
            <a:r>
              <a:rPr lang="en-US" sz="2000" dirty="0"/>
              <a:t>Importing Libraries</a:t>
            </a:r>
          </a:p>
          <a:p>
            <a:pPr marL="457200" indent="-457200">
              <a:buFont typeface="+mj-lt"/>
              <a:buAutoNum type="arabicPeriod"/>
            </a:pPr>
            <a:r>
              <a:rPr lang="en-US" sz="2000" dirty="0"/>
              <a:t>Data Gathering and Data loading</a:t>
            </a:r>
          </a:p>
          <a:p>
            <a:pPr marL="457200" indent="-457200">
              <a:buFont typeface="+mj-lt"/>
              <a:buAutoNum type="arabicPeriod"/>
            </a:pPr>
            <a:r>
              <a:rPr lang="en-US" sz="2000" dirty="0"/>
              <a:t>Data Cleaning and feature Engineering</a:t>
            </a:r>
          </a:p>
          <a:p>
            <a:pPr marL="457200" indent="-457200">
              <a:buFont typeface="+mj-lt"/>
              <a:buAutoNum type="arabicPeriod"/>
            </a:pPr>
            <a:r>
              <a:rPr lang="en-IN" sz="2000" dirty="0"/>
              <a:t>Data Preprocessing</a:t>
            </a:r>
          </a:p>
          <a:p>
            <a:pPr marL="457200" indent="-457200">
              <a:buFont typeface="+mj-lt"/>
              <a:buAutoNum type="arabicPeriod"/>
            </a:pPr>
            <a:r>
              <a:rPr lang="en-IN" sz="2000" dirty="0"/>
              <a:t>Dimensionality Reduction</a:t>
            </a:r>
          </a:p>
          <a:p>
            <a:pPr marL="457200" indent="-457200">
              <a:buFont typeface="+mj-lt"/>
              <a:buAutoNum type="arabicPeriod"/>
            </a:pPr>
            <a:r>
              <a:rPr lang="en-IN" sz="2000" dirty="0"/>
              <a:t>Clustering</a:t>
            </a:r>
          </a:p>
          <a:p>
            <a:pPr marL="457200" indent="-457200">
              <a:buFont typeface="+mj-lt"/>
              <a:buAutoNum type="arabicPeriod"/>
            </a:pPr>
            <a:r>
              <a:rPr lang="en-IN" sz="2000" dirty="0"/>
              <a:t>Model Evaluation</a:t>
            </a:r>
          </a:p>
          <a:p>
            <a:pPr marL="457200" indent="-457200">
              <a:buFont typeface="+mj-lt"/>
              <a:buAutoNum type="arabicPeriod"/>
            </a:pPr>
            <a:r>
              <a:rPr lang="en-IN" sz="2000" dirty="0"/>
              <a:t>Profiling</a:t>
            </a:r>
            <a:endParaRPr lang="en-US" sz="2000" dirty="0"/>
          </a:p>
        </p:txBody>
      </p:sp>
    </p:spTree>
    <p:extLst>
      <p:ext uri="{BB962C8B-B14F-4D97-AF65-F5344CB8AC3E}">
        <p14:creationId xmlns:p14="http://schemas.microsoft.com/office/powerpoint/2010/main" val="15412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221AC907-428A-44CA-7E18-4DDD9FC86C17}"/>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9BE365DE-F643-64B7-1309-94270E065A7C}"/>
              </a:ext>
            </a:extLst>
          </p:cNvPr>
          <p:cNvSpPr>
            <a:spLocks noGrp="1"/>
          </p:cNvSpPr>
          <p:nvPr>
            <p:ph type="title"/>
          </p:nvPr>
        </p:nvSpPr>
        <p:spPr>
          <a:xfrm>
            <a:off x="838200" y="365125"/>
            <a:ext cx="10515600" cy="647887"/>
          </a:xfrm>
        </p:spPr>
        <p:txBody>
          <a:bodyPr>
            <a:normAutofit/>
          </a:bodyPr>
          <a:lstStyle/>
          <a:p>
            <a:r>
              <a:rPr lang="en-US" sz="3200" b="1" dirty="0">
                <a:latin typeface="+mn-lt"/>
              </a:rPr>
              <a:t>IMPORTING LIBRARIES</a:t>
            </a:r>
            <a:endParaRPr lang="en-IN" sz="3200" b="1" dirty="0">
              <a:latin typeface="+mn-lt"/>
            </a:endParaRPr>
          </a:p>
        </p:txBody>
      </p:sp>
      <p:sp>
        <p:nvSpPr>
          <p:cNvPr id="3" name="Content Placeholder 2">
            <a:extLst>
              <a:ext uri="{FF2B5EF4-FFF2-40B4-BE49-F238E27FC236}">
                <a16:creationId xmlns:a16="http://schemas.microsoft.com/office/drawing/2014/main" id="{C137D269-4B78-2287-FB5A-865320412522}"/>
              </a:ext>
            </a:extLst>
          </p:cNvPr>
          <p:cNvSpPr>
            <a:spLocks noGrp="1"/>
          </p:cNvSpPr>
          <p:nvPr>
            <p:ph idx="1"/>
          </p:nvPr>
        </p:nvSpPr>
        <p:spPr>
          <a:xfrm>
            <a:off x="838200" y="1180167"/>
            <a:ext cx="10515600" cy="5238562"/>
          </a:xfrm>
        </p:spPr>
        <p:txBody>
          <a:bodyPr/>
          <a:lstStyle/>
          <a:p>
            <a:pPr marL="0" indent="0">
              <a:buNone/>
            </a:pPr>
            <a:endParaRPr lang="en-US" sz="2000" dirty="0"/>
          </a:p>
          <a:p>
            <a:pPr marL="0" indent="0">
              <a:buNone/>
            </a:pPr>
            <a:r>
              <a:rPr lang="en-US" sz="2000" dirty="0"/>
              <a:t>1.  </a:t>
            </a:r>
            <a:r>
              <a:rPr lang="en-US" sz="2000" dirty="0" err="1"/>
              <a:t>numPy</a:t>
            </a:r>
            <a:r>
              <a:rPr lang="en-US" sz="2000" dirty="0"/>
              <a:t>: </a:t>
            </a:r>
            <a:r>
              <a:rPr lang="en-US" sz="1600" b="0" i="0" dirty="0">
                <a:solidFill>
                  <a:srgbClr val="0D0D0D"/>
                </a:solidFill>
                <a:effectLst/>
              </a:rPr>
              <a:t>for numerical computing and array operations</a:t>
            </a:r>
            <a:r>
              <a:rPr lang="en-US" sz="1600" b="0" i="0" dirty="0">
                <a:solidFill>
                  <a:srgbClr val="0D0D0D"/>
                </a:solidFill>
                <a:effectLst/>
                <a:latin typeface="Söhne"/>
              </a:rPr>
              <a:t>.</a:t>
            </a:r>
          </a:p>
          <a:p>
            <a:pPr marL="0" indent="0">
              <a:buNone/>
            </a:pPr>
            <a:r>
              <a:rPr lang="en-US" sz="2000" dirty="0">
                <a:solidFill>
                  <a:srgbClr val="0D0D0D"/>
                </a:solidFill>
              </a:rPr>
              <a:t>2.  pandas</a:t>
            </a:r>
            <a:r>
              <a:rPr lang="en-US" sz="2000" dirty="0">
                <a:solidFill>
                  <a:srgbClr val="0D0D0D"/>
                </a:solidFill>
                <a:latin typeface="Söhne"/>
              </a:rPr>
              <a:t>: </a:t>
            </a:r>
            <a:r>
              <a:rPr lang="en-IN" sz="1600" b="0" i="0" dirty="0">
                <a:solidFill>
                  <a:srgbClr val="0D0D0D"/>
                </a:solidFill>
                <a:effectLst/>
              </a:rPr>
              <a:t>for data </a:t>
            </a:r>
            <a:r>
              <a:rPr lang="en-IN" sz="1600" dirty="0">
                <a:solidFill>
                  <a:srgbClr val="0D0D0D"/>
                </a:solidFill>
              </a:rPr>
              <a:t>l</a:t>
            </a:r>
            <a:r>
              <a:rPr lang="en-IN" sz="1600" b="0" i="0" dirty="0">
                <a:solidFill>
                  <a:srgbClr val="0D0D0D"/>
                </a:solidFill>
                <a:effectLst/>
              </a:rPr>
              <a:t>oading and manipulation.</a:t>
            </a:r>
          </a:p>
          <a:p>
            <a:pPr marL="0" indent="0">
              <a:buNone/>
            </a:pPr>
            <a:r>
              <a:rPr lang="en-IN" sz="2000" dirty="0"/>
              <a:t>3.  matplotlib, seaborn, </a:t>
            </a:r>
            <a:r>
              <a:rPr lang="en-IN" sz="2000" dirty="0" err="1"/>
              <a:t>mpl_toolkits</a:t>
            </a:r>
            <a:r>
              <a:rPr lang="en-IN" sz="2000" dirty="0"/>
              <a:t>: </a:t>
            </a:r>
            <a:r>
              <a:rPr lang="en-IN" sz="1600" dirty="0"/>
              <a:t>for data visualization</a:t>
            </a:r>
          </a:p>
          <a:p>
            <a:pPr marL="0" indent="0">
              <a:buNone/>
            </a:pPr>
            <a:r>
              <a:rPr lang="en-IN" sz="2000" dirty="0"/>
              <a:t>4.  </a:t>
            </a:r>
            <a:r>
              <a:rPr lang="en-IN" sz="2000" dirty="0" err="1"/>
              <a:t>sklearn</a:t>
            </a:r>
            <a:r>
              <a:rPr lang="en-IN" sz="2000" dirty="0"/>
              <a:t>: </a:t>
            </a:r>
            <a:r>
              <a:rPr lang="en-IN" sz="1600" dirty="0"/>
              <a:t>for clustering and data evaluation</a:t>
            </a:r>
          </a:p>
          <a:p>
            <a:pPr marL="0" indent="0">
              <a:buNone/>
            </a:pPr>
            <a:r>
              <a:rPr lang="en-IN" sz="2000" dirty="0"/>
              <a:t>5.  </a:t>
            </a:r>
            <a:r>
              <a:rPr lang="en-IN" sz="2000" dirty="0" err="1"/>
              <a:t>scipy</a:t>
            </a:r>
            <a:r>
              <a:rPr lang="en-IN" sz="2000" dirty="0"/>
              <a:t>: </a:t>
            </a:r>
            <a:r>
              <a:rPr lang="en-IN" sz="1600" dirty="0"/>
              <a:t>for ensemble clustering</a:t>
            </a:r>
          </a:p>
          <a:p>
            <a:pPr marL="0" indent="0">
              <a:buNone/>
            </a:pPr>
            <a:r>
              <a:rPr lang="en-IN" sz="2000" dirty="0"/>
              <a:t>6.  </a:t>
            </a:r>
            <a:r>
              <a:rPr lang="en-IN" sz="2000" dirty="0" err="1"/>
              <a:t>yellowbrick</a:t>
            </a:r>
            <a:r>
              <a:rPr lang="en-IN" sz="2000" dirty="0"/>
              <a:t>: </a:t>
            </a:r>
            <a:r>
              <a:rPr lang="en-IN" sz="1600" dirty="0"/>
              <a:t>for finding k-value</a:t>
            </a:r>
          </a:p>
          <a:p>
            <a:pPr marL="0" indent="0">
              <a:buNone/>
            </a:pPr>
            <a:r>
              <a:rPr lang="en-IN" sz="2000" dirty="0"/>
              <a:t>7.  datetime: </a:t>
            </a:r>
            <a:r>
              <a:rPr lang="en-IN" sz="1600" dirty="0"/>
              <a:t>for feature engineering</a:t>
            </a:r>
          </a:p>
          <a:p>
            <a:pPr marL="0" indent="0">
              <a:buNone/>
            </a:pPr>
            <a:r>
              <a:rPr lang="en-IN" sz="2000" dirty="0"/>
              <a:t>8.  warnings: </a:t>
            </a:r>
            <a:r>
              <a:rPr lang="en-IN" sz="1600" dirty="0"/>
              <a:t>to handle and control warnings</a:t>
            </a:r>
          </a:p>
          <a:p>
            <a:pPr marL="0" indent="0">
              <a:buNone/>
            </a:pPr>
            <a:endParaRPr lang="en-IN" sz="2000" dirty="0"/>
          </a:p>
        </p:txBody>
      </p:sp>
      <p:pic>
        <p:nvPicPr>
          <p:cNvPr id="8" name="Picture 7">
            <a:extLst>
              <a:ext uri="{FF2B5EF4-FFF2-40B4-BE49-F238E27FC236}">
                <a16:creationId xmlns:a16="http://schemas.microsoft.com/office/drawing/2014/main" id="{546CBEA4-6EAD-2A0E-C76C-C3813B2C1361}"/>
              </a:ext>
            </a:extLst>
          </p:cNvPr>
          <p:cNvPicPr>
            <a:picLocks noChangeAspect="1"/>
          </p:cNvPicPr>
          <p:nvPr/>
        </p:nvPicPr>
        <p:blipFill>
          <a:blip r:embed="rId3"/>
          <a:stretch>
            <a:fillRect/>
          </a:stretch>
        </p:blipFill>
        <p:spPr>
          <a:xfrm>
            <a:off x="6595071" y="518612"/>
            <a:ext cx="5381776" cy="5693929"/>
          </a:xfrm>
          <a:prstGeom prst="rect">
            <a:avLst/>
          </a:prstGeom>
        </p:spPr>
      </p:pic>
    </p:spTree>
    <p:extLst>
      <p:ext uri="{BB962C8B-B14F-4D97-AF65-F5344CB8AC3E}">
        <p14:creationId xmlns:p14="http://schemas.microsoft.com/office/powerpoint/2010/main" val="186653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469A5030-5F43-8EDB-E148-85B5318CC91E}"/>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E5076039-3590-DC3C-D0CA-60702D1A8EE1}"/>
              </a:ext>
            </a:extLst>
          </p:cNvPr>
          <p:cNvSpPr>
            <a:spLocks noGrp="1"/>
          </p:cNvSpPr>
          <p:nvPr>
            <p:ph type="title"/>
          </p:nvPr>
        </p:nvSpPr>
        <p:spPr>
          <a:xfrm>
            <a:off x="838200" y="365125"/>
            <a:ext cx="10515600" cy="779463"/>
          </a:xfrm>
        </p:spPr>
        <p:txBody>
          <a:bodyPr>
            <a:normAutofit/>
          </a:bodyPr>
          <a:lstStyle/>
          <a:p>
            <a:r>
              <a:rPr lang="en-US" sz="3200" b="1" dirty="0">
                <a:latin typeface="+mn-lt"/>
              </a:rPr>
              <a:t>Data Gathering and Data loading</a:t>
            </a:r>
            <a:endParaRPr lang="en-IN" sz="3200" b="1" dirty="0">
              <a:latin typeface="+mn-lt"/>
            </a:endParaRPr>
          </a:p>
        </p:txBody>
      </p:sp>
      <p:sp>
        <p:nvSpPr>
          <p:cNvPr id="3" name="Content Placeholder 2">
            <a:extLst>
              <a:ext uri="{FF2B5EF4-FFF2-40B4-BE49-F238E27FC236}">
                <a16:creationId xmlns:a16="http://schemas.microsoft.com/office/drawing/2014/main" id="{538CA609-307B-CFB3-C52A-A549CCC61FF0}"/>
              </a:ext>
            </a:extLst>
          </p:cNvPr>
          <p:cNvSpPr>
            <a:spLocks noGrp="1"/>
          </p:cNvSpPr>
          <p:nvPr>
            <p:ph idx="1"/>
          </p:nvPr>
        </p:nvSpPr>
        <p:spPr>
          <a:xfrm>
            <a:off x="838200" y="1253331"/>
            <a:ext cx="10515600" cy="5239544"/>
          </a:xfrm>
        </p:spPr>
        <p:txBody>
          <a:bodyPr>
            <a:normAutofit/>
          </a:bodyPr>
          <a:lstStyle/>
          <a:p>
            <a:r>
              <a:rPr lang="en-US" sz="2000" dirty="0"/>
              <a:t>We have taken dataset from Kaggle open data source.</a:t>
            </a:r>
          </a:p>
          <a:p>
            <a:r>
              <a:rPr lang="en-US" sz="2000" dirty="0"/>
              <a:t>Source of our dataset: </a:t>
            </a:r>
            <a:r>
              <a:rPr lang="en-US" sz="2000" dirty="0">
                <a:hlinkClick r:id="rId3"/>
              </a:rPr>
              <a:t>https://www.kaggle.com/code/karnikakapoor/customer-segmentation-clustering</a:t>
            </a:r>
            <a:endParaRPr lang="en-US"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endParaRPr lang="en-IN" sz="2000" dirty="0"/>
          </a:p>
          <a:p>
            <a:endParaRPr lang="en-IN" sz="2000" dirty="0"/>
          </a:p>
          <a:p>
            <a:r>
              <a:rPr lang="en-IN" sz="2000" dirty="0"/>
              <a:t>We are using </a:t>
            </a:r>
            <a:r>
              <a:rPr lang="en-IN" sz="2000" dirty="0" err="1"/>
              <a:t>jupyter</a:t>
            </a:r>
            <a:r>
              <a:rPr lang="en-IN" sz="2000" dirty="0"/>
              <a:t> notebook platform.</a:t>
            </a:r>
          </a:p>
          <a:p>
            <a:r>
              <a:rPr lang="en-IN" sz="2000" dirty="0"/>
              <a:t>Using pandas library we loaded our dataset.</a:t>
            </a:r>
          </a:p>
        </p:txBody>
      </p:sp>
      <p:pic>
        <p:nvPicPr>
          <p:cNvPr id="8" name="Picture 7">
            <a:extLst>
              <a:ext uri="{FF2B5EF4-FFF2-40B4-BE49-F238E27FC236}">
                <a16:creationId xmlns:a16="http://schemas.microsoft.com/office/drawing/2014/main" id="{97D9D2BA-6705-AA7E-C7C1-930E71981B13}"/>
              </a:ext>
            </a:extLst>
          </p:cNvPr>
          <p:cNvPicPr>
            <a:picLocks noChangeAspect="1"/>
          </p:cNvPicPr>
          <p:nvPr/>
        </p:nvPicPr>
        <p:blipFill>
          <a:blip r:embed="rId4"/>
          <a:stretch>
            <a:fillRect/>
          </a:stretch>
        </p:blipFill>
        <p:spPr>
          <a:xfrm>
            <a:off x="2209799" y="2294964"/>
            <a:ext cx="7772400" cy="2666467"/>
          </a:xfrm>
          <a:prstGeom prst="rect">
            <a:avLst/>
          </a:prstGeom>
        </p:spPr>
      </p:pic>
    </p:spTree>
    <p:extLst>
      <p:ext uri="{BB962C8B-B14F-4D97-AF65-F5344CB8AC3E}">
        <p14:creationId xmlns:p14="http://schemas.microsoft.com/office/powerpoint/2010/main" val="169241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2934274F-C8B3-ECB8-9182-1D775EB72453}"/>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6E581CB1-D53D-A59B-CA84-F3226163150A}"/>
              </a:ext>
            </a:extLst>
          </p:cNvPr>
          <p:cNvSpPr>
            <a:spLocks noGrp="1"/>
          </p:cNvSpPr>
          <p:nvPr>
            <p:ph type="title"/>
          </p:nvPr>
        </p:nvSpPr>
        <p:spPr>
          <a:xfrm>
            <a:off x="838200" y="365125"/>
            <a:ext cx="10515600" cy="854075"/>
          </a:xfrm>
        </p:spPr>
        <p:txBody>
          <a:bodyPr>
            <a:normAutofit/>
          </a:bodyPr>
          <a:lstStyle/>
          <a:p>
            <a:r>
              <a:rPr lang="en-US" sz="3200" b="1" dirty="0">
                <a:latin typeface="+mn-lt"/>
              </a:rPr>
              <a:t>Data Cleaning and feature Engineering</a:t>
            </a:r>
            <a:endParaRPr lang="en-IN" sz="3200" b="1" dirty="0">
              <a:latin typeface="+mn-lt"/>
            </a:endParaRPr>
          </a:p>
        </p:txBody>
      </p:sp>
      <p:sp>
        <p:nvSpPr>
          <p:cNvPr id="3" name="Content Placeholder 2">
            <a:extLst>
              <a:ext uri="{FF2B5EF4-FFF2-40B4-BE49-F238E27FC236}">
                <a16:creationId xmlns:a16="http://schemas.microsoft.com/office/drawing/2014/main" id="{591FD2C8-FFA3-EF32-248B-53F5BF071D2D}"/>
              </a:ext>
            </a:extLst>
          </p:cNvPr>
          <p:cNvSpPr>
            <a:spLocks noGrp="1"/>
          </p:cNvSpPr>
          <p:nvPr>
            <p:ph idx="1"/>
          </p:nvPr>
        </p:nvSpPr>
        <p:spPr>
          <a:xfrm>
            <a:off x="838198" y="1253331"/>
            <a:ext cx="11049001" cy="5165398"/>
          </a:xfrm>
        </p:spPr>
        <p:txBody>
          <a:bodyPr>
            <a:normAutofit/>
          </a:bodyPr>
          <a:lstStyle/>
          <a:p>
            <a:r>
              <a:rPr lang="en-US" sz="2000" dirty="0"/>
              <a:t>In data cleaning we have removed the outliers using </a:t>
            </a:r>
            <a:r>
              <a:rPr lang="en-US" sz="2000" dirty="0" err="1"/>
              <a:t>dropna</a:t>
            </a:r>
            <a:r>
              <a:rPr lang="en-US" sz="2000" dirty="0"/>
              <a:t> method as we have only 2% of outliers</a:t>
            </a:r>
          </a:p>
          <a:p>
            <a:endParaRPr lang="en-IN" sz="2000" dirty="0"/>
          </a:p>
          <a:p>
            <a:endParaRPr lang="en-IN" sz="2000" dirty="0"/>
          </a:p>
          <a:p>
            <a:endParaRPr lang="en-IN" sz="2000" dirty="0"/>
          </a:p>
          <a:p>
            <a:r>
              <a:rPr lang="en-IN" sz="2000" dirty="0"/>
              <a:t>Feature engineering is creating new features from the existing features according to our requirements.</a:t>
            </a:r>
          </a:p>
          <a:p>
            <a:endParaRPr lang="en-IN" sz="2000" dirty="0"/>
          </a:p>
        </p:txBody>
      </p:sp>
      <p:pic>
        <p:nvPicPr>
          <p:cNvPr id="6" name="Picture 5">
            <a:extLst>
              <a:ext uri="{FF2B5EF4-FFF2-40B4-BE49-F238E27FC236}">
                <a16:creationId xmlns:a16="http://schemas.microsoft.com/office/drawing/2014/main" id="{580F5B23-D291-5516-5C9E-224F1F2DF3B8}"/>
              </a:ext>
            </a:extLst>
          </p:cNvPr>
          <p:cNvPicPr>
            <a:picLocks noChangeAspect="1"/>
          </p:cNvPicPr>
          <p:nvPr/>
        </p:nvPicPr>
        <p:blipFill>
          <a:blip r:embed="rId3"/>
          <a:stretch>
            <a:fillRect/>
          </a:stretch>
        </p:blipFill>
        <p:spPr>
          <a:xfrm>
            <a:off x="1891554" y="1768023"/>
            <a:ext cx="8095128" cy="937341"/>
          </a:xfrm>
          <a:prstGeom prst="rect">
            <a:avLst/>
          </a:prstGeom>
        </p:spPr>
      </p:pic>
      <p:pic>
        <p:nvPicPr>
          <p:cNvPr id="8" name="Picture 7">
            <a:extLst>
              <a:ext uri="{FF2B5EF4-FFF2-40B4-BE49-F238E27FC236}">
                <a16:creationId xmlns:a16="http://schemas.microsoft.com/office/drawing/2014/main" id="{273CBF79-A6CD-0DAA-BC12-359767D48792}"/>
              </a:ext>
            </a:extLst>
          </p:cNvPr>
          <p:cNvPicPr>
            <a:picLocks noChangeAspect="1"/>
          </p:cNvPicPr>
          <p:nvPr/>
        </p:nvPicPr>
        <p:blipFill>
          <a:blip r:embed="rId4"/>
          <a:stretch>
            <a:fillRect/>
          </a:stretch>
        </p:blipFill>
        <p:spPr>
          <a:xfrm>
            <a:off x="1891554" y="3429000"/>
            <a:ext cx="8534399" cy="2833900"/>
          </a:xfrm>
          <a:prstGeom prst="rect">
            <a:avLst/>
          </a:prstGeom>
        </p:spPr>
      </p:pic>
    </p:spTree>
    <p:extLst>
      <p:ext uri="{BB962C8B-B14F-4D97-AF65-F5344CB8AC3E}">
        <p14:creationId xmlns:p14="http://schemas.microsoft.com/office/powerpoint/2010/main" val="230884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A77F3610-1336-2760-290B-24E35E9FAD0C}"/>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A58BF1A3-81CF-03EB-53E4-523D21C3C94F}"/>
              </a:ext>
            </a:extLst>
          </p:cNvPr>
          <p:cNvSpPr>
            <a:spLocks noGrp="1"/>
          </p:cNvSpPr>
          <p:nvPr>
            <p:ph type="title"/>
          </p:nvPr>
        </p:nvSpPr>
        <p:spPr>
          <a:xfrm>
            <a:off x="838198" y="191529"/>
            <a:ext cx="10515600" cy="872004"/>
          </a:xfrm>
        </p:spPr>
        <p:txBody>
          <a:bodyPr>
            <a:normAutofit/>
          </a:bodyPr>
          <a:lstStyle/>
          <a:p>
            <a:r>
              <a:rPr lang="en-IN" sz="3200" b="1" dirty="0">
                <a:latin typeface="+mn-lt"/>
              </a:rPr>
              <a:t>Data Preprocessing</a:t>
            </a:r>
          </a:p>
        </p:txBody>
      </p:sp>
      <p:sp>
        <p:nvSpPr>
          <p:cNvPr id="3" name="Content Placeholder 2">
            <a:extLst>
              <a:ext uri="{FF2B5EF4-FFF2-40B4-BE49-F238E27FC236}">
                <a16:creationId xmlns:a16="http://schemas.microsoft.com/office/drawing/2014/main" id="{D57105EC-B326-16C7-A1BB-7A484CDE71D9}"/>
              </a:ext>
            </a:extLst>
          </p:cNvPr>
          <p:cNvSpPr>
            <a:spLocks noGrp="1"/>
          </p:cNvSpPr>
          <p:nvPr>
            <p:ph idx="1"/>
          </p:nvPr>
        </p:nvSpPr>
        <p:spPr>
          <a:xfrm>
            <a:off x="838198" y="932330"/>
            <a:ext cx="11004176" cy="5118846"/>
          </a:xfrm>
        </p:spPr>
        <p:txBody>
          <a:bodyPr>
            <a:normAutofit/>
          </a:bodyPr>
          <a:lstStyle/>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Label encoding the categorical features: </a:t>
            </a:r>
            <a:r>
              <a:rPr lang="en-US" sz="1600" dirty="0"/>
              <a:t>Converting the categorical attributes into numerical values.</a:t>
            </a:r>
          </a:p>
          <a:p>
            <a:pPr marL="457200" indent="-457200">
              <a:buFont typeface="+mj-lt"/>
              <a:buAutoNum type="arabicPeriod"/>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342900" indent="-342900">
              <a:buFont typeface="+mj-lt"/>
              <a:buAutoNum type="arabicPeriod"/>
            </a:pPr>
            <a:r>
              <a:rPr lang="en-US" sz="2000" dirty="0"/>
              <a:t>Feature Scaling: </a:t>
            </a:r>
            <a:r>
              <a:rPr lang="en-US" sz="1600" dirty="0"/>
              <a:t>Scaling all the features between 0 and 1[both included].</a:t>
            </a:r>
            <a:endParaRPr lang="en-US" sz="2000" dirty="0"/>
          </a:p>
          <a:p>
            <a:pPr marL="457200" indent="-457200">
              <a:buFont typeface="+mj-lt"/>
              <a:buAutoNum type="arabicPeriod"/>
            </a:pPr>
            <a:endParaRPr lang="en-IN" sz="1600" dirty="0"/>
          </a:p>
        </p:txBody>
      </p:sp>
      <p:pic>
        <p:nvPicPr>
          <p:cNvPr id="8" name="Picture 7">
            <a:extLst>
              <a:ext uri="{FF2B5EF4-FFF2-40B4-BE49-F238E27FC236}">
                <a16:creationId xmlns:a16="http://schemas.microsoft.com/office/drawing/2014/main" id="{1E9FE51E-83A0-0CFB-21A6-2C193CA9F69A}"/>
              </a:ext>
            </a:extLst>
          </p:cNvPr>
          <p:cNvPicPr>
            <a:picLocks noChangeAspect="1"/>
          </p:cNvPicPr>
          <p:nvPr/>
        </p:nvPicPr>
        <p:blipFill>
          <a:blip r:embed="rId3"/>
          <a:stretch>
            <a:fillRect/>
          </a:stretch>
        </p:blipFill>
        <p:spPr>
          <a:xfrm>
            <a:off x="1718982" y="987334"/>
            <a:ext cx="6815418" cy="959223"/>
          </a:xfrm>
          <a:prstGeom prst="rect">
            <a:avLst/>
          </a:prstGeom>
        </p:spPr>
      </p:pic>
      <p:pic>
        <p:nvPicPr>
          <p:cNvPr id="10" name="Picture 9">
            <a:extLst>
              <a:ext uri="{FF2B5EF4-FFF2-40B4-BE49-F238E27FC236}">
                <a16:creationId xmlns:a16="http://schemas.microsoft.com/office/drawing/2014/main" id="{CCBD1B23-254D-0B32-1C4C-DD07A5DEDF32}"/>
              </a:ext>
            </a:extLst>
          </p:cNvPr>
          <p:cNvPicPr>
            <a:picLocks noChangeAspect="1"/>
          </p:cNvPicPr>
          <p:nvPr/>
        </p:nvPicPr>
        <p:blipFill>
          <a:blip r:embed="rId4"/>
          <a:stretch>
            <a:fillRect/>
          </a:stretch>
        </p:blipFill>
        <p:spPr>
          <a:xfrm>
            <a:off x="2662517" y="2493048"/>
            <a:ext cx="6051177" cy="1727761"/>
          </a:xfrm>
          <a:prstGeom prst="rect">
            <a:avLst/>
          </a:prstGeom>
        </p:spPr>
      </p:pic>
      <p:pic>
        <p:nvPicPr>
          <p:cNvPr id="12" name="Picture 11">
            <a:extLst>
              <a:ext uri="{FF2B5EF4-FFF2-40B4-BE49-F238E27FC236}">
                <a16:creationId xmlns:a16="http://schemas.microsoft.com/office/drawing/2014/main" id="{A483ABF7-3D19-BA4F-F6F1-12DFF1D29296}"/>
              </a:ext>
            </a:extLst>
          </p:cNvPr>
          <p:cNvPicPr>
            <a:picLocks noChangeAspect="1"/>
          </p:cNvPicPr>
          <p:nvPr/>
        </p:nvPicPr>
        <p:blipFill>
          <a:blip r:embed="rId5"/>
          <a:stretch>
            <a:fillRect/>
          </a:stretch>
        </p:blipFill>
        <p:spPr>
          <a:xfrm>
            <a:off x="2121159" y="4789189"/>
            <a:ext cx="7788315" cy="1722269"/>
          </a:xfrm>
          <a:prstGeom prst="rect">
            <a:avLst/>
          </a:prstGeom>
        </p:spPr>
      </p:pic>
    </p:spTree>
    <p:extLst>
      <p:ext uri="{BB962C8B-B14F-4D97-AF65-F5344CB8AC3E}">
        <p14:creationId xmlns:p14="http://schemas.microsoft.com/office/powerpoint/2010/main" val="304437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9C5654A1-6907-EBDF-C60D-ED86B2A40A0B}"/>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59B40E64-E48F-22A3-021A-1DF53F2E3884}"/>
              </a:ext>
            </a:extLst>
          </p:cNvPr>
          <p:cNvSpPr>
            <a:spLocks noGrp="1"/>
          </p:cNvSpPr>
          <p:nvPr>
            <p:ph type="title"/>
          </p:nvPr>
        </p:nvSpPr>
        <p:spPr>
          <a:xfrm>
            <a:off x="838200" y="365125"/>
            <a:ext cx="10515600" cy="779463"/>
          </a:xfrm>
        </p:spPr>
        <p:txBody>
          <a:bodyPr>
            <a:normAutofit/>
          </a:bodyPr>
          <a:lstStyle/>
          <a:p>
            <a:r>
              <a:rPr lang="en-IN" sz="3200" b="1" dirty="0">
                <a:latin typeface="+mn-lt"/>
              </a:rPr>
              <a:t>Dimensionality Reduction</a:t>
            </a:r>
          </a:p>
        </p:txBody>
      </p:sp>
      <p:sp>
        <p:nvSpPr>
          <p:cNvPr id="3" name="Content Placeholder 2">
            <a:extLst>
              <a:ext uri="{FF2B5EF4-FFF2-40B4-BE49-F238E27FC236}">
                <a16:creationId xmlns:a16="http://schemas.microsoft.com/office/drawing/2014/main" id="{318CA142-4F7F-C4DF-3C44-4CD113087C86}"/>
              </a:ext>
            </a:extLst>
          </p:cNvPr>
          <p:cNvSpPr>
            <a:spLocks noGrp="1"/>
          </p:cNvSpPr>
          <p:nvPr>
            <p:ph idx="1"/>
          </p:nvPr>
        </p:nvSpPr>
        <p:spPr>
          <a:xfrm>
            <a:off x="838200" y="1253331"/>
            <a:ext cx="10896600" cy="5165398"/>
          </a:xfrm>
        </p:spPr>
        <p:txBody>
          <a:bodyPr>
            <a:normAutofit/>
          </a:bodyPr>
          <a:lstStyle/>
          <a:p>
            <a:r>
              <a:rPr lang="en-US" sz="2000" dirty="0"/>
              <a:t>In this step we have transformed the entire dataset into 3 dimensions using principal component analysis (PCA).</a:t>
            </a:r>
          </a:p>
          <a:p>
            <a:endParaRPr lang="en-IN" sz="2000" dirty="0"/>
          </a:p>
        </p:txBody>
      </p:sp>
      <p:pic>
        <p:nvPicPr>
          <p:cNvPr id="8" name="Picture 7">
            <a:extLst>
              <a:ext uri="{FF2B5EF4-FFF2-40B4-BE49-F238E27FC236}">
                <a16:creationId xmlns:a16="http://schemas.microsoft.com/office/drawing/2014/main" id="{4685BA3A-AD2F-9CC6-9F41-EB552677B124}"/>
              </a:ext>
            </a:extLst>
          </p:cNvPr>
          <p:cNvPicPr>
            <a:picLocks noChangeAspect="1"/>
          </p:cNvPicPr>
          <p:nvPr/>
        </p:nvPicPr>
        <p:blipFill>
          <a:blip r:embed="rId3"/>
          <a:stretch>
            <a:fillRect/>
          </a:stretch>
        </p:blipFill>
        <p:spPr>
          <a:xfrm>
            <a:off x="1021977" y="2042644"/>
            <a:ext cx="6284258" cy="1823119"/>
          </a:xfrm>
          <a:prstGeom prst="rect">
            <a:avLst/>
          </a:prstGeom>
        </p:spPr>
      </p:pic>
      <p:pic>
        <p:nvPicPr>
          <p:cNvPr id="10" name="Picture 9">
            <a:extLst>
              <a:ext uri="{FF2B5EF4-FFF2-40B4-BE49-F238E27FC236}">
                <a16:creationId xmlns:a16="http://schemas.microsoft.com/office/drawing/2014/main" id="{1E15FC4A-D69F-98D7-D808-3380F61423B0}"/>
              </a:ext>
            </a:extLst>
          </p:cNvPr>
          <p:cNvPicPr>
            <a:picLocks noChangeAspect="1"/>
          </p:cNvPicPr>
          <p:nvPr/>
        </p:nvPicPr>
        <p:blipFill>
          <a:blip r:embed="rId4"/>
          <a:stretch>
            <a:fillRect/>
          </a:stretch>
        </p:blipFill>
        <p:spPr>
          <a:xfrm>
            <a:off x="7642505" y="1861529"/>
            <a:ext cx="4092295" cy="4008467"/>
          </a:xfrm>
          <a:prstGeom prst="rect">
            <a:avLst/>
          </a:prstGeom>
        </p:spPr>
      </p:pic>
    </p:spTree>
    <p:extLst>
      <p:ext uri="{BB962C8B-B14F-4D97-AF65-F5344CB8AC3E}">
        <p14:creationId xmlns:p14="http://schemas.microsoft.com/office/powerpoint/2010/main" val="95612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1F6CE59A-06DC-F3E0-1BA3-5EF427A2642F}"/>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67D45E17-7355-F554-EBB9-25E44BDBE89E}"/>
              </a:ext>
            </a:extLst>
          </p:cNvPr>
          <p:cNvSpPr>
            <a:spLocks noGrp="1"/>
          </p:cNvSpPr>
          <p:nvPr>
            <p:ph type="title"/>
          </p:nvPr>
        </p:nvSpPr>
        <p:spPr>
          <a:xfrm>
            <a:off x="838199" y="299196"/>
            <a:ext cx="10515600" cy="872004"/>
          </a:xfrm>
        </p:spPr>
        <p:txBody>
          <a:bodyPr>
            <a:normAutofit/>
          </a:bodyPr>
          <a:lstStyle/>
          <a:p>
            <a:r>
              <a:rPr lang="en-IN" sz="3200" b="1" dirty="0">
                <a:latin typeface="+mn-lt"/>
              </a:rPr>
              <a:t>Clustering</a:t>
            </a:r>
          </a:p>
        </p:txBody>
      </p:sp>
      <p:sp>
        <p:nvSpPr>
          <p:cNvPr id="3" name="Content Placeholder 2">
            <a:extLst>
              <a:ext uri="{FF2B5EF4-FFF2-40B4-BE49-F238E27FC236}">
                <a16:creationId xmlns:a16="http://schemas.microsoft.com/office/drawing/2014/main" id="{3E41AADA-6477-9272-F9BF-E659E43102F5}"/>
              </a:ext>
            </a:extLst>
          </p:cNvPr>
          <p:cNvSpPr>
            <a:spLocks noGrp="1"/>
          </p:cNvSpPr>
          <p:nvPr>
            <p:ph idx="1"/>
          </p:nvPr>
        </p:nvSpPr>
        <p:spPr>
          <a:xfrm>
            <a:off x="838198" y="1171200"/>
            <a:ext cx="11075895" cy="5321673"/>
          </a:xfrm>
        </p:spPr>
        <p:txBody>
          <a:bodyPr>
            <a:normAutofit/>
          </a:bodyPr>
          <a:lstStyle/>
          <a:p>
            <a:pPr marL="0" indent="0">
              <a:buNone/>
            </a:pPr>
            <a:r>
              <a:rPr lang="en-US" sz="2000" dirty="0"/>
              <a:t>Steps followed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We used elbow method for finding k-value</a:t>
            </a:r>
          </a:p>
          <a:p>
            <a:r>
              <a:rPr lang="en-IN" sz="2000" dirty="0"/>
              <a:t> </a:t>
            </a:r>
            <a:r>
              <a:rPr lang="en-IN" sz="2000" dirty="0" err="1"/>
              <a:t>kElbowVisualizer</a:t>
            </a:r>
            <a:r>
              <a:rPr lang="en-IN" sz="2000" dirty="0"/>
              <a:t> method from </a:t>
            </a:r>
            <a:r>
              <a:rPr lang="en-IN" sz="2000" dirty="0" err="1"/>
              <a:t>yellowbrick</a:t>
            </a:r>
            <a:r>
              <a:rPr lang="en-IN" sz="2000" dirty="0"/>
              <a:t> library</a:t>
            </a:r>
            <a:endParaRPr lang="en-US" sz="2000" dirty="0"/>
          </a:p>
        </p:txBody>
      </p:sp>
      <p:pic>
        <p:nvPicPr>
          <p:cNvPr id="8" name="Content Placeholder 5">
            <a:extLst>
              <a:ext uri="{FF2B5EF4-FFF2-40B4-BE49-F238E27FC236}">
                <a16:creationId xmlns:a16="http://schemas.microsoft.com/office/drawing/2014/main" id="{500B98D4-6F55-976F-7F3F-93770F843420}"/>
              </a:ext>
            </a:extLst>
          </p:cNvPr>
          <p:cNvPicPr>
            <a:picLocks noChangeAspect="1"/>
          </p:cNvPicPr>
          <p:nvPr/>
        </p:nvPicPr>
        <p:blipFill>
          <a:blip r:embed="rId3"/>
          <a:stretch>
            <a:fillRect/>
          </a:stretch>
        </p:blipFill>
        <p:spPr>
          <a:xfrm>
            <a:off x="2727661" y="1171200"/>
            <a:ext cx="2796782" cy="2468471"/>
          </a:xfrm>
          <a:prstGeom prst="rect">
            <a:avLst/>
          </a:prstGeom>
        </p:spPr>
      </p:pic>
      <p:pic>
        <p:nvPicPr>
          <p:cNvPr id="10" name="Picture 9">
            <a:extLst>
              <a:ext uri="{FF2B5EF4-FFF2-40B4-BE49-F238E27FC236}">
                <a16:creationId xmlns:a16="http://schemas.microsoft.com/office/drawing/2014/main" id="{935CD0B8-26EA-FE2F-793E-77FD880A8299}"/>
              </a:ext>
            </a:extLst>
          </p:cNvPr>
          <p:cNvPicPr>
            <a:picLocks noChangeAspect="1"/>
          </p:cNvPicPr>
          <p:nvPr/>
        </p:nvPicPr>
        <p:blipFill>
          <a:blip r:embed="rId4"/>
          <a:stretch>
            <a:fillRect/>
          </a:stretch>
        </p:blipFill>
        <p:spPr>
          <a:xfrm>
            <a:off x="6684103" y="1171200"/>
            <a:ext cx="5243014" cy="3223539"/>
          </a:xfrm>
          <a:prstGeom prst="rect">
            <a:avLst/>
          </a:prstGeom>
        </p:spPr>
      </p:pic>
      <p:pic>
        <p:nvPicPr>
          <p:cNvPr id="12" name="Picture 11">
            <a:extLst>
              <a:ext uri="{FF2B5EF4-FFF2-40B4-BE49-F238E27FC236}">
                <a16:creationId xmlns:a16="http://schemas.microsoft.com/office/drawing/2014/main" id="{854C4F52-E8FC-5207-A729-C83D474EA27B}"/>
              </a:ext>
            </a:extLst>
          </p:cNvPr>
          <p:cNvPicPr>
            <a:picLocks noChangeAspect="1"/>
          </p:cNvPicPr>
          <p:nvPr/>
        </p:nvPicPr>
        <p:blipFill>
          <a:blip r:embed="rId5"/>
          <a:stretch>
            <a:fillRect/>
          </a:stretch>
        </p:blipFill>
        <p:spPr>
          <a:xfrm>
            <a:off x="2232212" y="5089445"/>
            <a:ext cx="6060141" cy="997590"/>
          </a:xfrm>
          <a:prstGeom prst="rect">
            <a:avLst/>
          </a:prstGeom>
        </p:spPr>
      </p:pic>
    </p:spTree>
    <p:extLst>
      <p:ext uri="{BB962C8B-B14F-4D97-AF65-F5344CB8AC3E}">
        <p14:creationId xmlns:p14="http://schemas.microsoft.com/office/powerpoint/2010/main" val="428835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0FB81E7F-5C23-EAB8-10E1-9008D322917C}"/>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65028081-72D2-5308-9DAC-E98A20A01939}"/>
              </a:ext>
            </a:extLst>
          </p:cNvPr>
          <p:cNvSpPr>
            <a:spLocks noGrp="1"/>
          </p:cNvSpPr>
          <p:nvPr>
            <p:ph type="title"/>
          </p:nvPr>
        </p:nvSpPr>
        <p:spPr>
          <a:xfrm>
            <a:off x="838199" y="221409"/>
            <a:ext cx="10515600" cy="737534"/>
          </a:xfrm>
        </p:spPr>
        <p:txBody>
          <a:bodyPr>
            <a:normAutofit/>
          </a:bodyPr>
          <a:lstStyle/>
          <a:p>
            <a:r>
              <a:rPr lang="en-IN" sz="3200" b="1" dirty="0">
                <a:latin typeface="+mn-lt"/>
              </a:rPr>
              <a:t>INDEX</a:t>
            </a:r>
          </a:p>
        </p:txBody>
      </p:sp>
      <p:sp>
        <p:nvSpPr>
          <p:cNvPr id="3" name="Content Placeholder 2">
            <a:extLst>
              <a:ext uri="{FF2B5EF4-FFF2-40B4-BE49-F238E27FC236}">
                <a16:creationId xmlns:a16="http://schemas.microsoft.com/office/drawing/2014/main" id="{6619F860-7F2F-41D7-0F06-59DE1F957218}"/>
              </a:ext>
            </a:extLst>
          </p:cNvPr>
          <p:cNvSpPr>
            <a:spLocks noGrp="1"/>
          </p:cNvSpPr>
          <p:nvPr>
            <p:ph idx="1"/>
          </p:nvPr>
        </p:nvSpPr>
        <p:spPr>
          <a:xfrm>
            <a:off x="838199" y="1108449"/>
            <a:ext cx="10515600" cy="5301316"/>
          </a:xfrm>
        </p:spPr>
        <p:txBody>
          <a:bodyPr>
            <a:normAutofit fontScale="92500" lnSpcReduction="20000"/>
          </a:bodyPr>
          <a:lstStyle/>
          <a:p>
            <a:r>
              <a:rPr lang="en-IN" sz="2400" dirty="0"/>
              <a:t>Abstract</a:t>
            </a:r>
          </a:p>
          <a:p>
            <a:r>
              <a:rPr lang="en-IN" sz="2400" dirty="0"/>
              <a:t>Introduction</a:t>
            </a:r>
          </a:p>
          <a:p>
            <a:r>
              <a:rPr lang="en-IN" sz="2400" dirty="0"/>
              <a:t>Literature review</a:t>
            </a:r>
          </a:p>
          <a:p>
            <a:r>
              <a:rPr lang="en-IN" sz="2400" dirty="0">
                <a:latin typeface="+mn-lt"/>
              </a:rPr>
              <a:t>Existing Methodology</a:t>
            </a:r>
          </a:p>
          <a:p>
            <a:r>
              <a:rPr lang="en-IN" sz="2400" dirty="0">
                <a:latin typeface="+mn-lt"/>
              </a:rPr>
              <a:t>Proposed Methodology</a:t>
            </a:r>
          </a:p>
          <a:p>
            <a:r>
              <a:rPr lang="en-IN" sz="2400" dirty="0"/>
              <a:t>Problem Statement</a:t>
            </a:r>
          </a:p>
          <a:p>
            <a:r>
              <a:rPr lang="en-IN" sz="2400" dirty="0">
                <a:latin typeface="+mn-lt"/>
              </a:rPr>
              <a:t>Project Objectives</a:t>
            </a:r>
          </a:p>
          <a:p>
            <a:r>
              <a:rPr lang="en-IN" sz="2400" dirty="0"/>
              <a:t>Software and Hardware Requirements</a:t>
            </a:r>
          </a:p>
          <a:p>
            <a:r>
              <a:rPr lang="en-IN" sz="2400" dirty="0"/>
              <a:t>Implementation</a:t>
            </a:r>
          </a:p>
          <a:p>
            <a:r>
              <a:rPr lang="en-IN" sz="2400" dirty="0"/>
              <a:t>Results</a:t>
            </a:r>
          </a:p>
          <a:p>
            <a:r>
              <a:rPr lang="en-IN" sz="2400" dirty="0"/>
              <a:t>Results analysis</a:t>
            </a:r>
          </a:p>
          <a:p>
            <a:r>
              <a:rPr lang="en-IN" sz="2400" dirty="0"/>
              <a:t>Conclusion</a:t>
            </a:r>
          </a:p>
          <a:p>
            <a:r>
              <a:rPr lang="en-IN" sz="2400" dirty="0"/>
              <a:t>Future Enhancement</a:t>
            </a:r>
          </a:p>
          <a:p>
            <a:r>
              <a:rPr lang="en-IN" sz="2400" dirty="0"/>
              <a:t>References</a:t>
            </a:r>
          </a:p>
          <a:p>
            <a:endParaRPr lang="en-IN" sz="2400" dirty="0"/>
          </a:p>
          <a:p>
            <a:endParaRPr lang="en-IN" sz="2400" dirty="0">
              <a:latin typeface="+mn-lt"/>
            </a:endParaRPr>
          </a:p>
          <a:p>
            <a:endParaRPr lang="en-IN" sz="2400" dirty="0">
              <a:latin typeface="+mn-lt"/>
            </a:endParaRPr>
          </a:p>
          <a:p>
            <a:endParaRPr lang="en-IN" sz="2400" dirty="0">
              <a:latin typeface="+mn-lt"/>
            </a:endParaRPr>
          </a:p>
          <a:p>
            <a:endParaRPr lang="en-IN" sz="2400" dirty="0"/>
          </a:p>
          <a:p>
            <a:endParaRPr lang="en-IN" sz="2400" dirty="0"/>
          </a:p>
          <a:p>
            <a:endParaRPr lang="en-IN" sz="2400" dirty="0"/>
          </a:p>
        </p:txBody>
      </p:sp>
    </p:spTree>
    <p:extLst>
      <p:ext uri="{BB962C8B-B14F-4D97-AF65-F5344CB8AC3E}">
        <p14:creationId xmlns:p14="http://schemas.microsoft.com/office/powerpoint/2010/main" val="325660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3C088F57-9154-B240-1361-0E26F4230ED9}"/>
              </a:ext>
            </a:extLst>
          </p:cNvPr>
          <p:cNvPicPr/>
          <p:nvPr/>
        </p:nvPicPr>
        <p:blipFill>
          <a:blip r:embed="rId2" cstate="print"/>
          <a:stretch>
            <a:fillRect/>
          </a:stretch>
        </p:blipFill>
        <p:spPr>
          <a:xfrm>
            <a:off x="0" y="2"/>
            <a:ext cx="12191999" cy="6857998"/>
          </a:xfrm>
          <a:prstGeom prst="rect">
            <a:avLst/>
          </a:prstGeom>
        </p:spPr>
      </p:pic>
      <p:sp>
        <p:nvSpPr>
          <p:cNvPr id="3" name="Content Placeholder 2">
            <a:extLst>
              <a:ext uri="{FF2B5EF4-FFF2-40B4-BE49-F238E27FC236}">
                <a16:creationId xmlns:a16="http://schemas.microsoft.com/office/drawing/2014/main" id="{5206D341-71D2-F464-F9E9-E524ACFB5444}"/>
              </a:ext>
            </a:extLst>
          </p:cNvPr>
          <p:cNvSpPr>
            <a:spLocks noGrp="1"/>
          </p:cNvSpPr>
          <p:nvPr>
            <p:ph idx="1"/>
          </p:nvPr>
        </p:nvSpPr>
        <p:spPr>
          <a:xfrm>
            <a:off x="269493" y="427130"/>
            <a:ext cx="11321872" cy="6072281"/>
          </a:xfrm>
        </p:spPr>
        <p:txBody>
          <a:bodyPr/>
          <a:lstStyle/>
          <a:p>
            <a:pPr marL="0" indent="0">
              <a:buNone/>
            </a:pPr>
            <a:r>
              <a:rPr lang="en-IN" b="1" dirty="0"/>
              <a:t>    K-means                agglomerative              spectral                     ensemble</a:t>
            </a:r>
          </a:p>
        </p:txBody>
      </p:sp>
      <p:pic>
        <p:nvPicPr>
          <p:cNvPr id="6" name="Picture 5">
            <a:extLst>
              <a:ext uri="{FF2B5EF4-FFF2-40B4-BE49-F238E27FC236}">
                <a16:creationId xmlns:a16="http://schemas.microsoft.com/office/drawing/2014/main" id="{173A53F2-574F-43F1-9B28-B040BB807334}"/>
              </a:ext>
            </a:extLst>
          </p:cNvPr>
          <p:cNvPicPr>
            <a:picLocks noChangeAspect="1"/>
          </p:cNvPicPr>
          <p:nvPr/>
        </p:nvPicPr>
        <p:blipFill>
          <a:blip r:embed="rId3"/>
          <a:stretch>
            <a:fillRect/>
          </a:stretch>
        </p:blipFill>
        <p:spPr>
          <a:xfrm>
            <a:off x="340178" y="1066726"/>
            <a:ext cx="2843021" cy="5029274"/>
          </a:xfrm>
          <a:prstGeom prst="rect">
            <a:avLst/>
          </a:prstGeom>
        </p:spPr>
      </p:pic>
      <p:pic>
        <p:nvPicPr>
          <p:cNvPr id="8" name="Picture 7">
            <a:extLst>
              <a:ext uri="{FF2B5EF4-FFF2-40B4-BE49-F238E27FC236}">
                <a16:creationId xmlns:a16="http://schemas.microsoft.com/office/drawing/2014/main" id="{76923000-9C57-F333-76C8-A1ABDAD6B5EA}"/>
              </a:ext>
            </a:extLst>
          </p:cNvPr>
          <p:cNvPicPr>
            <a:picLocks noChangeAspect="1"/>
          </p:cNvPicPr>
          <p:nvPr/>
        </p:nvPicPr>
        <p:blipFill>
          <a:blip r:embed="rId4"/>
          <a:stretch>
            <a:fillRect/>
          </a:stretch>
        </p:blipFill>
        <p:spPr>
          <a:xfrm>
            <a:off x="3183199" y="1066726"/>
            <a:ext cx="2843022" cy="5029274"/>
          </a:xfrm>
          <a:prstGeom prst="rect">
            <a:avLst/>
          </a:prstGeom>
        </p:spPr>
      </p:pic>
      <p:pic>
        <p:nvPicPr>
          <p:cNvPr id="10" name="Picture 9">
            <a:extLst>
              <a:ext uri="{FF2B5EF4-FFF2-40B4-BE49-F238E27FC236}">
                <a16:creationId xmlns:a16="http://schemas.microsoft.com/office/drawing/2014/main" id="{37C6ABDD-E555-3149-8D35-31557A7F715A}"/>
              </a:ext>
            </a:extLst>
          </p:cNvPr>
          <p:cNvPicPr>
            <a:picLocks noChangeAspect="1"/>
          </p:cNvPicPr>
          <p:nvPr/>
        </p:nvPicPr>
        <p:blipFill>
          <a:blip r:embed="rId5"/>
          <a:stretch>
            <a:fillRect/>
          </a:stretch>
        </p:blipFill>
        <p:spPr>
          <a:xfrm>
            <a:off x="6131342" y="1066726"/>
            <a:ext cx="2843022" cy="5029274"/>
          </a:xfrm>
          <a:prstGeom prst="rect">
            <a:avLst/>
          </a:prstGeom>
        </p:spPr>
      </p:pic>
      <p:pic>
        <p:nvPicPr>
          <p:cNvPr id="12" name="Picture 11">
            <a:extLst>
              <a:ext uri="{FF2B5EF4-FFF2-40B4-BE49-F238E27FC236}">
                <a16:creationId xmlns:a16="http://schemas.microsoft.com/office/drawing/2014/main" id="{7D5BB07D-53A8-83A5-8682-4538363D2B4A}"/>
              </a:ext>
            </a:extLst>
          </p:cNvPr>
          <p:cNvPicPr>
            <a:picLocks noChangeAspect="1"/>
          </p:cNvPicPr>
          <p:nvPr/>
        </p:nvPicPr>
        <p:blipFill>
          <a:blip r:embed="rId6"/>
          <a:stretch>
            <a:fillRect/>
          </a:stretch>
        </p:blipFill>
        <p:spPr>
          <a:xfrm>
            <a:off x="9079485" y="1066726"/>
            <a:ext cx="2843022" cy="5029274"/>
          </a:xfrm>
          <a:prstGeom prst="rect">
            <a:avLst/>
          </a:prstGeom>
        </p:spPr>
      </p:pic>
    </p:spTree>
    <p:extLst>
      <p:ext uri="{BB962C8B-B14F-4D97-AF65-F5344CB8AC3E}">
        <p14:creationId xmlns:p14="http://schemas.microsoft.com/office/powerpoint/2010/main" val="139773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CBAFCE25-C321-A0EA-4980-B5DAD9286415}"/>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883C4D41-6B34-2A23-7846-A085C3AC9026}"/>
              </a:ext>
            </a:extLst>
          </p:cNvPr>
          <p:cNvSpPr>
            <a:spLocks noGrp="1"/>
          </p:cNvSpPr>
          <p:nvPr>
            <p:ph type="title"/>
          </p:nvPr>
        </p:nvSpPr>
        <p:spPr>
          <a:xfrm>
            <a:off x="838199" y="634067"/>
            <a:ext cx="10515600" cy="567203"/>
          </a:xfrm>
        </p:spPr>
        <p:txBody>
          <a:bodyPr>
            <a:normAutofit/>
          </a:bodyPr>
          <a:lstStyle/>
          <a:p>
            <a:r>
              <a:rPr lang="en-IN" sz="3200" b="1" dirty="0">
                <a:latin typeface="+mn-lt"/>
              </a:rPr>
              <a:t>Model Evaluation</a:t>
            </a:r>
          </a:p>
        </p:txBody>
      </p:sp>
      <p:sp>
        <p:nvSpPr>
          <p:cNvPr id="3" name="Content Placeholder 2">
            <a:extLst>
              <a:ext uri="{FF2B5EF4-FFF2-40B4-BE49-F238E27FC236}">
                <a16:creationId xmlns:a16="http://schemas.microsoft.com/office/drawing/2014/main" id="{1DEDA033-0B69-C9C0-4A0D-6353B7E66952}"/>
              </a:ext>
            </a:extLst>
          </p:cNvPr>
          <p:cNvSpPr>
            <a:spLocks noGrp="1"/>
          </p:cNvSpPr>
          <p:nvPr>
            <p:ph idx="1"/>
          </p:nvPr>
        </p:nvSpPr>
        <p:spPr>
          <a:xfrm>
            <a:off x="616322" y="1500468"/>
            <a:ext cx="10959353" cy="4281767"/>
          </a:xfrm>
        </p:spPr>
        <p:txBody>
          <a:bodyPr>
            <a:normAutofit/>
          </a:bodyPr>
          <a:lstStyle/>
          <a:p>
            <a:r>
              <a:rPr lang="en-IN" sz="2000" dirty="0"/>
              <a:t>After performing individual clustering and ensemble clustering or consensus clustering these models are evaluated individually by using silhouette analysis.</a:t>
            </a:r>
          </a:p>
          <a:p>
            <a:r>
              <a:rPr lang="en-IN" sz="2000" dirty="0"/>
              <a:t>Silhouette analysis gives a silhouette score to each clustering technique which lies between 0 and 1.</a:t>
            </a:r>
          </a:p>
          <a:p>
            <a:r>
              <a:rPr lang="en-IN" sz="2000" dirty="0"/>
              <a:t>More the score means better the clustering results.</a:t>
            </a:r>
          </a:p>
          <a:p>
            <a:endParaRPr lang="en-IN" sz="2000" dirty="0"/>
          </a:p>
        </p:txBody>
      </p:sp>
    </p:spTree>
    <p:extLst>
      <p:ext uri="{BB962C8B-B14F-4D97-AF65-F5344CB8AC3E}">
        <p14:creationId xmlns:p14="http://schemas.microsoft.com/office/powerpoint/2010/main" val="143094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08AE6D8F-3B7C-8E31-A97A-BAFC6055C2FA}"/>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2A35B0C4-B3B4-B250-5321-80824A2A79A0}"/>
              </a:ext>
            </a:extLst>
          </p:cNvPr>
          <p:cNvSpPr>
            <a:spLocks noGrp="1"/>
          </p:cNvSpPr>
          <p:nvPr>
            <p:ph type="title"/>
          </p:nvPr>
        </p:nvSpPr>
        <p:spPr>
          <a:xfrm>
            <a:off x="838199" y="166240"/>
            <a:ext cx="10515600" cy="854075"/>
          </a:xfrm>
        </p:spPr>
        <p:txBody>
          <a:bodyPr>
            <a:normAutofit/>
          </a:bodyPr>
          <a:lstStyle/>
          <a:p>
            <a:r>
              <a:rPr lang="en-IN" sz="3600" b="1" dirty="0">
                <a:latin typeface="+mn-lt"/>
              </a:rPr>
              <a:t>Results</a:t>
            </a:r>
            <a:r>
              <a:rPr lang="en-IN" sz="3200" b="1" dirty="0">
                <a:latin typeface="+mn-lt"/>
              </a:rPr>
              <a:t>                 Ensemble outperforms all</a:t>
            </a:r>
          </a:p>
        </p:txBody>
      </p:sp>
      <p:pic>
        <p:nvPicPr>
          <p:cNvPr id="6" name="Content Placeholder 5">
            <a:extLst>
              <a:ext uri="{FF2B5EF4-FFF2-40B4-BE49-F238E27FC236}">
                <a16:creationId xmlns:a16="http://schemas.microsoft.com/office/drawing/2014/main" id="{8AEFF89B-C164-3EEE-02EF-FD7FCB6FCEC6}"/>
              </a:ext>
            </a:extLst>
          </p:cNvPr>
          <p:cNvPicPr>
            <a:picLocks noGrp="1" noChangeAspect="1"/>
          </p:cNvPicPr>
          <p:nvPr>
            <p:ph idx="1"/>
          </p:nvPr>
        </p:nvPicPr>
        <p:blipFill>
          <a:blip r:embed="rId3"/>
          <a:stretch>
            <a:fillRect/>
          </a:stretch>
        </p:blipFill>
        <p:spPr>
          <a:xfrm>
            <a:off x="2505634" y="910566"/>
            <a:ext cx="7180730" cy="4826845"/>
          </a:xfrm>
        </p:spPr>
      </p:pic>
      <p:pic>
        <p:nvPicPr>
          <p:cNvPr id="9" name="Picture 8">
            <a:extLst>
              <a:ext uri="{FF2B5EF4-FFF2-40B4-BE49-F238E27FC236}">
                <a16:creationId xmlns:a16="http://schemas.microsoft.com/office/drawing/2014/main" id="{6A077901-4A35-A97F-8972-7276A8339DE1}"/>
              </a:ext>
            </a:extLst>
          </p:cNvPr>
          <p:cNvPicPr>
            <a:picLocks noChangeAspect="1"/>
          </p:cNvPicPr>
          <p:nvPr/>
        </p:nvPicPr>
        <p:blipFill>
          <a:blip r:embed="rId4"/>
          <a:stretch>
            <a:fillRect/>
          </a:stretch>
        </p:blipFill>
        <p:spPr>
          <a:xfrm>
            <a:off x="4398367" y="5818740"/>
            <a:ext cx="3825572" cy="662997"/>
          </a:xfrm>
          <a:prstGeom prst="rect">
            <a:avLst/>
          </a:prstGeom>
        </p:spPr>
      </p:pic>
    </p:spTree>
    <p:extLst>
      <p:ext uri="{BB962C8B-B14F-4D97-AF65-F5344CB8AC3E}">
        <p14:creationId xmlns:p14="http://schemas.microsoft.com/office/powerpoint/2010/main" val="289587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D703EFCF-AD9F-CF22-1E82-471E391D92F9}"/>
              </a:ext>
            </a:extLst>
          </p:cNvPr>
          <p:cNvPicPr/>
          <p:nvPr/>
        </p:nvPicPr>
        <p:blipFill>
          <a:blip r:embed="rId2" cstate="print"/>
          <a:stretch>
            <a:fillRect/>
          </a:stretch>
        </p:blipFill>
        <p:spPr>
          <a:xfrm>
            <a:off x="0" y="2"/>
            <a:ext cx="12191999" cy="6857998"/>
          </a:xfrm>
          <a:prstGeom prst="rect">
            <a:avLst/>
          </a:prstGeom>
        </p:spPr>
      </p:pic>
      <p:sp>
        <p:nvSpPr>
          <p:cNvPr id="3" name="Content Placeholder 2">
            <a:extLst>
              <a:ext uri="{FF2B5EF4-FFF2-40B4-BE49-F238E27FC236}">
                <a16:creationId xmlns:a16="http://schemas.microsoft.com/office/drawing/2014/main" id="{DC70E97C-8085-21B4-49E1-E2A3953EB352}"/>
              </a:ext>
            </a:extLst>
          </p:cNvPr>
          <p:cNvSpPr>
            <a:spLocks noGrp="1"/>
          </p:cNvSpPr>
          <p:nvPr>
            <p:ph idx="1"/>
          </p:nvPr>
        </p:nvSpPr>
        <p:spPr>
          <a:xfrm>
            <a:off x="766483" y="418165"/>
            <a:ext cx="10515600" cy="5821269"/>
          </a:xfrm>
        </p:spPr>
        <p:txBody>
          <a:bodyPr>
            <a:normAutofit/>
          </a:bodyPr>
          <a:lstStyle/>
          <a:p>
            <a:r>
              <a:rPr lang="en-IN" sz="2000" dirty="0"/>
              <a:t>Each cluster group has different purchasing behaviours lets see it by drawing scatter plot between income vs spent</a:t>
            </a:r>
          </a:p>
          <a:p>
            <a:endParaRPr lang="en-IN" sz="2000" dirty="0"/>
          </a:p>
        </p:txBody>
      </p:sp>
      <p:pic>
        <p:nvPicPr>
          <p:cNvPr id="6" name="Picture 5">
            <a:extLst>
              <a:ext uri="{FF2B5EF4-FFF2-40B4-BE49-F238E27FC236}">
                <a16:creationId xmlns:a16="http://schemas.microsoft.com/office/drawing/2014/main" id="{B9B58DCC-0408-0FCC-80FA-55FD039D7481}"/>
              </a:ext>
            </a:extLst>
          </p:cNvPr>
          <p:cNvPicPr>
            <a:picLocks noChangeAspect="1"/>
          </p:cNvPicPr>
          <p:nvPr/>
        </p:nvPicPr>
        <p:blipFill>
          <a:blip r:embed="rId3"/>
          <a:stretch>
            <a:fillRect/>
          </a:stretch>
        </p:blipFill>
        <p:spPr>
          <a:xfrm>
            <a:off x="2617695" y="1333965"/>
            <a:ext cx="6158752" cy="3989668"/>
          </a:xfrm>
          <a:prstGeom prst="rect">
            <a:avLst/>
          </a:prstGeom>
        </p:spPr>
      </p:pic>
    </p:spTree>
    <p:extLst>
      <p:ext uri="{BB962C8B-B14F-4D97-AF65-F5344CB8AC3E}">
        <p14:creationId xmlns:p14="http://schemas.microsoft.com/office/powerpoint/2010/main" val="351964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8D8B78AF-0328-5837-BBD2-E4DFD6B7563D}"/>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D00EF154-1AFD-98B2-45A9-9AC5DEDD86C4}"/>
              </a:ext>
            </a:extLst>
          </p:cNvPr>
          <p:cNvSpPr>
            <a:spLocks noGrp="1"/>
          </p:cNvSpPr>
          <p:nvPr>
            <p:ph type="title"/>
          </p:nvPr>
        </p:nvSpPr>
        <p:spPr>
          <a:xfrm>
            <a:off x="838200" y="365125"/>
            <a:ext cx="10515600" cy="779463"/>
          </a:xfrm>
        </p:spPr>
        <p:txBody>
          <a:bodyPr>
            <a:normAutofit/>
          </a:bodyPr>
          <a:lstStyle/>
          <a:p>
            <a:r>
              <a:rPr lang="en-IN" sz="3200" b="1" dirty="0">
                <a:latin typeface="+mn-lt"/>
              </a:rPr>
              <a:t>Results analysis</a:t>
            </a:r>
          </a:p>
        </p:txBody>
      </p:sp>
      <p:sp>
        <p:nvSpPr>
          <p:cNvPr id="3" name="Content Placeholder 2">
            <a:extLst>
              <a:ext uri="{FF2B5EF4-FFF2-40B4-BE49-F238E27FC236}">
                <a16:creationId xmlns:a16="http://schemas.microsoft.com/office/drawing/2014/main" id="{C4727DB2-5E7A-0382-F2A3-BC3DBF1BDEA8}"/>
              </a:ext>
            </a:extLst>
          </p:cNvPr>
          <p:cNvSpPr>
            <a:spLocks noGrp="1"/>
          </p:cNvSpPr>
          <p:nvPr>
            <p:ph idx="1"/>
          </p:nvPr>
        </p:nvSpPr>
        <p:spPr>
          <a:xfrm>
            <a:off x="838199" y="1144588"/>
            <a:ext cx="10515600" cy="5050024"/>
          </a:xfrm>
        </p:spPr>
        <p:txBody>
          <a:bodyPr>
            <a:normAutofit/>
          </a:bodyPr>
          <a:lstStyle/>
          <a:p>
            <a:pPr marL="514350" indent="-514350">
              <a:buFont typeface="+mj-lt"/>
              <a:buAutoNum type="arabicPeriod"/>
            </a:pPr>
            <a:r>
              <a:rPr lang="en-US" sz="2000" dirty="0"/>
              <a:t>The results show that the ensemble clustering method achieved the highest silhouette score (0.4009), indicating better cluster cohesion and separation compared to individual base clustering algorithms (</a:t>
            </a:r>
            <a:r>
              <a:rPr lang="en-US" sz="2000" dirty="0" err="1"/>
              <a:t>KMeans</a:t>
            </a:r>
            <a:r>
              <a:rPr lang="en-US" sz="2000" dirty="0"/>
              <a:t>, Agglomerative, Spectral). </a:t>
            </a:r>
          </a:p>
          <a:p>
            <a:pPr marL="514350" indent="-514350">
              <a:buFont typeface="+mj-lt"/>
              <a:buAutoNum type="arabicPeriod"/>
            </a:pPr>
            <a:r>
              <a:rPr lang="en-US" sz="2000" dirty="0"/>
              <a:t>This suggests that combining multiple clustering techniques improved the overall clustering quality and effectiveness in capturing underlying patterns in the data.</a:t>
            </a:r>
          </a:p>
          <a:p>
            <a:pPr marL="514350" indent="-514350">
              <a:buFont typeface="+mj-lt"/>
              <a:buAutoNum type="arabicPeriod"/>
            </a:pPr>
            <a:r>
              <a:rPr lang="en-US" sz="2000" dirty="0"/>
              <a:t>After Understanding each cluster group with income vs spent these insights can be drawn </a:t>
            </a:r>
          </a:p>
          <a:p>
            <a:pPr marL="0" indent="0">
              <a:buNone/>
            </a:pPr>
            <a:endParaRPr lang="en-IN" sz="2000" dirty="0"/>
          </a:p>
        </p:txBody>
      </p:sp>
      <p:pic>
        <p:nvPicPr>
          <p:cNvPr id="6" name="Picture 5">
            <a:extLst>
              <a:ext uri="{FF2B5EF4-FFF2-40B4-BE49-F238E27FC236}">
                <a16:creationId xmlns:a16="http://schemas.microsoft.com/office/drawing/2014/main" id="{39106F5C-ABD7-439E-FB51-459A28F2FD07}"/>
              </a:ext>
            </a:extLst>
          </p:cNvPr>
          <p:cNvPicPr>
            <a:picLocks noChangeAspect="1"/>
          </p:cNvPicPr>
          <p:nvPr/>
        </p:nvPicPr>
        <p:blipFill>
          <a:blip r:embed="rId3"/>
          <a:stretch>
            <a:fillRect/>
          </a:stretch>
        </p:blipFill>
        <p:spPr>
          <a:xfrm>
            <a:off x="3101788" y="3429000"/>
            <a:ext cx="4598893" cy="1869141"/>
          </a:xfrm>
          <a:prstGeom prst="rect">
            <a:avLst/>
          </a:prstGeom>
        </p:spPr>
      </p:pic>
    </p:spTree>
    <p:extLst>
      <p:ext uri="{BB962C8B-B14F-4D97-AF65-F5344CB8AC3E}">
        <p14:creationId xmlns:p14="http://schemas.microsoft.com/office/powerpoint/2010/main" val="355185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7F22441B-C1DC-CCB5-EF38-04E133015245}"/>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7926F730-00D9-2A80-6EE2-66F1231A34EC}"/>
              </a:ext>
            </a:extLst>
          </p:cNvPr>
          <p:cNvSpPr>
            <a:spLocks noGrp="1"/>
          </p:cNvSpPr>
          <p:nvPr>
            <p:ph type="title"/>
          </p:nvPr>
        </p:nvSpPr>
        <p:spPr>
          <a:xfrm>
            <a:off x="838198" y="188260"/>
            <a:ext cx="10515600" cy="854075"/>
          </a:xfrm>
        </p:spPr>
        <p:txBody>
          <a:bodyPr>
            <a:normAutofit/>
          </a:bodyPr>
          <a:lstStyle/>
          <a:p>
            <a:r>
              <a:rPr lang="en-IN" sz="3200" b="1" dirty="0">
                <a:latin typeface="+mn-lt"/>
              </a:rPr>
              <a:t>Profiling</a:t>
            </a:r>
          </a:p>
        </p:txBody>
      </p:sp>
      <p:sp>
        <p:nvSpPr>
          <p:cNvPr id="3" name="Content Placeholder 2">
            <a:extLst>
              <a:ext uri="{FF2B5EF4-FFF2-40B4-BE49-F238E27FC236}">
                <a16:creationId xmlns:a16="http://schemas.microsoft.com/office/drawing/2014/main" id="{1BF305CD-7BEB-2E4E-D170-D804EF4284FD}"/>
              </a:ext>
            </a:extLst>
          </p:cNvPr>
          <p:cNvSpPr>
            <a:spLocks noGrp="1"/>
          </p:cNvSpPr>
          <p:nvPr>
            <p:ph idx="1"/>
          </p:nvPr>
        </p:nvSpPr>
        <p:spPr>
          <a:xfrm>
            <a:off x="838198" y="1042335"/>
            <a:ext cx="10959355" cy="5528794"/>
          </a:xfrm>
        </p:spPr>
        <p:txBody>
          <a:bodyPr>
            <a:normAutofit/>
          </a:bodyPr>
          <a:lstStyle/>
          <a:p>
            <a:r>
              <a:rPr lang="en-US" sz="2000" b="0" i="0" dirty="0">
                <a:solidFill>
                  <a:srgbClr val="3C4043"/>
                </a:solidFill>
                <a:effectLst/>
              </a:rPr>
              <a:t>Now that we have formed the clusters and looked at their purchasing habits. Let us see who all are there in these clusters</a:t>
            </a:r>
          </a:p>
          <a:p>
            <a:r>
              <a:rPr lang="en-US" sz="2000" b="0" i="0" dirty="0">
                <a:solidFill>
                  <a:srgbClr val="3C4043"/>
                </a:solidFill>
                <a:effectLst/>
              </a:rPr>
              <a:t>For that, we will be profiling the clusters formed and come to a conclusion about who is our star customer and who needs more attention from the retail store's marketing team.</a:t>
            </a:r>
          </a:p>
          <a:p>
            <a:r>
              <a:rPr lang="en-US" sz="2000" b="0" i="0" dirty="0">
                <a:solidFill>
                  <a:srgbClr val="3C4043"/>
                </a:solidFill>
                <a:effectLst/>
              </a:rPr>
              <a:t>To decide that I will be plotting some of the features that are indicative of the customer's personal traits in light of the cluster they are in</a:t>
            </a:r>
            <a:r>
              <a:rPr lang="en-US" sz="1400" b="0" i="0" dirty="0">
                <a:solidFill>
                  <a:srgbClr val="3C4043"/>
                </a:solidFill>
                <a:effectLst/>
                <a:latin typeface="Inter"/>
              </a:rPr>
              <a:t>.</a:t>
            </a:r>
            <a:endParaRPr lang="en-IN" sz="2000" dirty="0"/>
          </a:p>
        </p:txBody>
      </p:sp>
      <p:pic>
        <p:nvPicPr>
          <p:cNvPr id="8" name="Picture 7">
            <a:extLst>
              <a:ext uri="{FF2B5EF4-FFF2-40B4-BE49-F238E27FC236}">
                <a16:creationId xmlns:a16="http://schemas.microsoft.com/office/drawing/2014/main" id="{B0B8F308-6A2F-6396-0F03-D5A4C9356DA7}"/>
              </a:ext>
            </a:extLst>
          </p:cNvPr>
          <p:cNvPicPr>
            <a:picLocks noChangeAspect="1"/>
          </p:cNvPicPr>
          <p:nvPr/>
        </p:nvPicPr>
        <p:blipFill>
          <a:blip r:embed="rId3"/>
          <a:stretch>
            <a:fillRect/>
          </a:stretch>
        </p:blipFill>
        <p:spPr>
          <a:xfrm>
            <a:off x="838198" y="3137508"/>
            <a:ext cx="3246401" cy="3200677"/>
          </a:xfrm>
          <a:prstGeom prst="rect">
            <a:avLst/>
          </a:prstGeom>
        </p:spPr>
      </p:pic>
      <p:pic>
        <p:nvPicPr>
          <p:cNvPr id="10" name="Picture 9">
            <a:extLst>
              <a:ext uri="{FF2B5EF4-FFF2-40B4-BE49-F238E27FC236}">
                <a16:creationId xmlns:a16="http://schemas.microsoft.com/office/drawing/2014/main" id="{1FBA57DD-83A2-7463-08A9-57631E5AA19C}"/>
              </a:ext>
            </a:extLst>
          </p:cNvPr>
          <p:cNvPicPr>
            <a:picLocks noChangeAspect="1"/>
          </p:cNvPicPr>
          <p:nvPr/>
        </p:nvPicPr>
        <p:blipFill>
          <a:blip r:embed="rId4"/>
          <a:stretch>
            <a:fillRect/>
          </a:stretch>
        </p:blipFill>
        <p:spPr>
          <a:xfrm>
            <a:off x="4370377" y="3137508"/>
            <a:ext cx="3254022" cy="3200677"/>
          </a:xfrm>
          <a:prstGeom prst="rect">
            <a:avLst/>
          </a:prstGeom>
        </p:spPr>
      </p:pic>
      <p:pic>
        <p:nvPicPr>
          <p:cNvPr id="12" name="Picture 11">
            <a:extLst>
              <a:ext uri="{FF2B5EF4-FFF2-40B4-BE49-F238E27FC236}">
                <a16:creationId xmlns:a16="http://schemas.microsoft.com/office/drawing/2014/main" id="{525CDB6C-8CF1-2B88-60D9-77A8B60EA315}"/>
              </a:ext>
            </a:extLst>
          </p:cNvPr>
          <p:cNvPicPr>
            <a:picLocks noChangeAspect="1"/>
          </p:cNvPicPr>
          <p:nvPr/>
        </p:nvPicPr>
        <p:blipFill>
          <a:blip r:embed="rId5"/>
          <a:stretch>
            <a:fillRect/>
          </a:stretch>
        </p:blipFill>
        <p:spPr>
          <a:xfrm>
            <a:off x="7910177" y="3137508"/>
            <a:ext cx="3284505" cy="3200677"/>
          </a:xfrm>
          <a:prstGeom prst="rect">
            <a:avLst/>
          </a:prstGeom>
        </p:spPr>
      </p:pic>
    </p:spTree>
    <p:extLst>
      <p:ext uri="{BB962C8B-B14F-4D97-AF65-F5344CB8AC3E}">
        <p14:creationId xmlns:p14="http://schemas.microsoft.com/office/powerpoint/2010/main" val="171412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743BAAD4-1B2C-8BE3-4EDF-DC4C394E57B1}"/>
              </a:ext>
            </a:extLst>
          </p:cNvPr>
          <p:cNvPicPr/>
          <p:nvPr/>
        </p:nvPicPr>
        <p:blipFill>
          <a:blip r:embed="rId2" cstate="print"/>
          <a:stretch>
            <a:fillRect/>
          </a:stretch>
        </p:blipFill>
        <p:spPr>
          <a:xfrm>
            <a:off x="0" y="2"/>
            <a:ext cx="12191999" cy="6857998"/>
          </a:xfrm>
          <a:prstGeom prst="rect">
            <a:avLst/>
          </a:prstGeom>
        </p:spPr>
      </p:pic>
      <p:pic>
        <p:nvPicPr>
          <p:cNvPr id="6" name="Content Placeholder 5">
            <a:extLst>
              <a:ext uri="{FF2B5EF4-FFF2-40B4-BE49-F238E27FC236}">
                <a16:creationId xmlns:a16="http://schemas.microsoft.com/office/drawing/2014/main" id="{62F5E409-1B3F-285E-2B4F-C3FFF83439CB}"/>
              </a:ext>
            </a:extLst>
          </p:cNvPr>
          <p:cNvPicPr>
            <a:picLocks noGrp="1" noChangeAspect="1"/>
          </p:cNvPicPr>
          <p:nvPr>
            <p:ph idx="1"/>
          </p:nvPr>
        </p:nvPicPr>
        <p:blipFill>
          <a:blip r:embed="rId3"/>
          <a:stretch>
            <a:fillRect/>
          </a:stretch>
        </p:blipFill>
        <p:spPr>
          <a:xfrm>
            <a:off x="293764" y="165262"/>
            <a:ext cx="3532183" cy="3170052"/>
          </a:xfrm>
          <a:prstGeom prst="rect">
            <a:avLst/>
          </a:prstGeom>
        </p:spPr>
      </p:pic>
      <p:pic>
        <p:nvPicPr>
          <p:cNvPr id="7" name="Picture 6">
            <a:extLst>
              <a:ext uri="{FF2B5EF4-FFF2-40B4-BE49-F238E27FC236}">
                <a16:creationId xmlns:a16="http://schemas.microsoft.com/office/drawing/2014/main" id="{5B1625D1-4B8C-6816-FE96-9360465CFAF0}"/>
              </a:ext>
            </a:extLst>
          </p:cNvPr>
          <p:cNvPicPr>
            <a:picLocks noChangeAspect="1"/>
          </p:cNvPicPr>
          <p:nvPr/>
        </p:nvPicPr>
        <p:blipFill>
          <a:blip r:embed="rId4"/>
          <a:stretch>
            <a:fillRect/>
          </a:stretch>
        </p:blipFill>
        <p:spPr>
          <a:xfrm>
            <a:off x="3987975" y="165261"/>
            <a:ext cx="3532183" cy="3263739"/>
          </a:xfrm>
          <a:prstGeom prst="rect">
            <a:avLst/>
          </a:prstGeom>
        </p:spPr>
      </p:pic>
      <p:pic>
        <p:nvPicPr>
          <p:cNvPr id="9" name="Picture 8">
            <a:extLst>
              <a:ext uri="{FF2B5EF4-FFF2-40B4-BE49-F238E27FC236}">
                <a16:creationId xmlns:a16="http://schemas.microsoft.com/office/drawing/2014/main" id="{404DFAD0-DFD2-8675-9CB9-736A7FA6BC01}"/>
              </a:ext>
            </a:extLst>
          </p:cNvPr>
          <p:cNvPicPr>
            <a:picLocks noChangeAspect="1"/>
          </p:cNvPicPr>
          <p:nvPr/>
        </p:nvPicPr>
        <p:blipFill>
          <a:blip r:embed="rId5"/>
          <a:stretch>
            <a:fillRect/>
          </a:stretch>
        </p:blipFill>
        <p:spPr>
          <a:xfrm>
            <a:off x="7798727" y="165261"/>
            <a:ext cx="3532183" cy="3170053"/>
          </a:xfrm>
          <a:prstGeom prst="rect">
            <a:avLst/>
          </a:prstGeom>
        </p:spPr>
      </p:pic>
      <p:pic>
        <p:nvPicPr>
          <p:cNvPr id="11" name="Picture 10">
            <a:extLst>
              <a:ext uri="{FF2B5EF4-FFF2-40B4-BE49-F238E27FC236}">
                <a16:creationId xmlns:a16="http://schemas.microsoft.com/office/drawing/2014/main" id="{B5E5BBF7-EF01-1868-D0BD-C4123DD651B6}"/>
              </a:ext>
            </a:extLst>
          </p:cNvPr>
          <p:cNvPicPr>
            <a:picLocks noChangeAspect="1"/>
          </p:cNvPicPr>
          <p:nvPr/>
        </p:nvPicPr>
        <p:blipFill>
          <a:blip r:embed="rId6"/>
          <a:stretch>
            <a:fillRect/>
          </a:stretch>
        </p:blipFill>
        <p:spPr>
          <a:xfrm>
            <a:off x="413792" y="3522687"/>
            <a:ext cx="3292125" cy="3020663"/>
          </a:xfrm>
          <a:prstGeom prst="rect">
            <a:avLst/>
          </a:prstGeom>
        </p:spPr>
      </p:pic>
      <p:pic>
        <p:nvPicPr>
          <p:cNvPr id="13" name="Picture 12">
            <a:extLst>
              <a:ext uri="{FF2B5EF4-FFF2-40B4-BE49-F238E27FC236}">
                <a16:creationId xmlns:a16="http://schemas.microsoft.com/office/drawing/2014/main" id="{E30CA669-0F0D-4689-AA3E-AFDBADF30462}"/>
              </a:ext>
            </a:extLst>
          </p:cNvPr>
          <p:cNvPicPr>
            <a:picLocks noChangeAspect="1"/>
          </p:cNvPicPr>
          <p:nvPr/>
        </p:nvPicPr>
        <p:blipFill>
          <a:blip r:embed="rId7"/>
          <a:stretch>
            <a:fillRect/>
          </a:stretch>
        </p:blipFill>
        <p:spPr>
          <a:xfrm>
            <a:off x="4127055" y="3429000"/>
            <a:ext cx="3254022" cy="3208298"/>
          </a:xfrm>
          <a:prstGeom prst="rect">
            <a:avLst/>
          </a:prstGeom>
        </p:spPr>
      </p:pic>
      <p:pic>
        <p:nvPicPr>
          <p:cNvPr id="15" name="Picture 14">
            <a:extLst>
              <a:ext uri="{FF2B5EF4-FFF2-40B4-BE49-F238E27FC236}">
                <a16:creationId xmlns:a16="http://schemas.microsoft.com/office/drawing/2014/main" id="{4587570F-E92C-EEFC-07A0-81084791CDEB}"/>
              </a:ext>
            </a:extLst>
          </p:cNvPr>
          <p:cNvPicPr>
            <a:picLocks noChangeAspect="1"/>
          </p:cNvPicPr>
          <p:nvPr/>
        </p:nvPicPr>
        <p:blipFill>
          <a:blip r:embed="rId8"/>
          <a:stretch>
            <a:fillRect/>
          </a:stretch>
        </p:blipFill>
        <p:spPr>
          <a:xfrm>
            <a:off x="7798727" y="3398517"/>
            <a:ext cx="3254022" cy="3238781"/>
          </a:xfrm>
          <a:prstGeom prst="rect">
            <a:avLst/>
          </a:prstGeom>
        </p:spPr>
      </p:pic>
    </p:spTree>
    <p:extLst>
      <p:ext uri="{BB962C8B-B14F-4D97-AF65-F5344CB8AC3E}">
        <p14:creationId xmlns:p14="http://schemas.microsoft.com/office/powerpoint/2010/main" val="3291338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F03C03A4-70DB-1117-DFE9-91F8C346E9DE}"/>
              </a:ext>
            </a:extLst>
          </p:cNvPr>
          <p:cNvPicPr/>
          <p:nvPr/>
        </p:nvPicPr>
        <p:blipFill>
          <a:blip r:embed="rId2" cstate="print"/>
          <a:stretch>
            <a:fillRect/>
          </a:stretch>
        </p:blipFill>
        <p:spPr>
          <a:xfrm>
            <a:off x="0" y="2"/>
            <a:ext cx="12191999" cy="6857998"/>
          </a:xfrm>
          <a:prstGeom prst="rect">
            <a:avLst/>
          </a:prstGeom>
        </p:spPr>
      </p:pic>
      <p:graphicFrame>
        <p:nvGraphicFramePr>
          <p:cNvPr id="9" name="Content Placeholder 8">
            <a:extLst>
              <a:ext uri="{FF2B5EF4-FFF2-40B4-BE49-F238E27FC236}">
                <a16:creationId xmlns:a16="http://schemas.microsoft.com/office/drawing/2014/main" id="{74D41DB3-CB5C-6D95-D5FE-F47393CC6B53}"/>
              </a:ext>
            </a:extLst>
          </p:cNvPr>
          <p:cNvGraphicFramePr>
            <a:graphicFrameLocks noGrp="1"/>
          </p:cNvGraphicFramePr>
          <p:nvPr>
            <p:ph idx="1"/>
            <p:extLst>
              <p:ext uri="{D42A27DB-BD31-4B8C-83A1-F6EECF244321}">
                <p14:modId xmlns:p14="http://schemas.microsoft.com/office/powerpoint/2010/main" val="3319167330"/>
              </p:ext>
            </p:extLst>
          </p:nvPr>
        </p:nvGraphicFramePr>
        <p:xfrm>
          <a:off x="851647" y="753035"/>
          <a:ext cx="10502153" cy="4616825"/>
        </p:xfrm>
        <a:graphic>
          <a:graphicData uri="http://schemas.openxmlformats.org/drawingml/2006/table">
            <a:tbl>
              <a:tblPr firstRow="1" bandRow="1">
                <a:tableStyleId>{5940675A-B579-460E-94D1-54222C63F5DA}</a:tableStyleId>
              </a:tblPr>
              <a:tblGrid>
                <a:gridCol w="2615453">
                  <a:extLst>
                    <a:ext uri="{9D8B030D-6E8A-4147-A177-3AD203B41FA5}">
                      <a16:colId xmlns:a16="http://schemas.microsoft.com/office/drawing/2014/main" val="2800211234"/>
                    </a:ext>
                  </a:extLst>
                </a:gridCol>
                <a:gridCol w="2628900">
                  <a:extLst>
                    <a:ext uri="{9D8B030D-6E8A-4147-A177-3AD203B41FA5}">
                      <a16:colId xmlns:a16="http://schemas.microsoft.com/office/drawing/2014/main" val="3786262877"/>
                    </a:ext>
                  </a:extLst>
                </a:gridCol>
                <a:gridCol w="2628900">
                  <a:extLst>
                    <a:ext uri="{9D8B030D-6E8A-4147-A177-3AD203B41FA5}">
                      <a16:colId xmlns:a16="http://schemas.microsoft.com/office/drawing/2014/main" val="2731393565"/>
                    </a:ext>
                  </a:extLst>
                </a:gridCol>
                <a:gridCol w="2628900">
                  <a:extLst>
                    <a:ext uri="{9D8B030D-6E8A-4147-A177-3AD203B41FA5}">
                      <a16:colId xmlns:a16="http://schemas.microsoft.com/office/drawing/2014/main" val="4964897"/>
                    </a:ext>
                  </a:extLst>
                </a:gridCol>
              </a:tblGrid>
              <a:tr h="923365">
                <a:tc>
                  <a:txBody>
                    <a:bodyPr/>
                    <a:lstStyle/>
                    <a:p>
                      <a:pPr algn="ctr"/>
                      <a:r>
                        <a:rPr lang="en-IN" sz="2400" b="1" dirty="0"/>
                        <a:t>Cluster 0</a:t>
                      </a:r>
                    </a:p>
                  </a:txBody>
                  <a:tcPr/>
                </a:tc>
                <a:tc>
                  <a:txBody>
                    <a:bodyPr/>
                    <a:lstStyle/>
                    <a:p>
                      <a:pPr algn="ctr"/>
                      <a:r>
                        <a:rPr lang="en-IN" sz="2400" b="1" dirty="0"/>
                        <a:t>Cluster 1</a:t>
                      </a:r>
                    </a:p>
                  </a:txBody>
                  <a:tcPr/>
                </a:tc>
                <a:tc>
                  <a:txBody>
                    <a:bodyPr/>
                    <a:lstStyle/>
                    <a:p>
                      <a:pPr algn="ctr"/>
                      <a:r>
                        <a:rPr lang="en-IN" sz="2400" b="1" dirty="0"/>
                        <a:t>Cluster 2</a:t>
                      </a:r>
                    </a:p>
                  </a:txBody>
                  <a:tcPr/>
                </a:tc>
                <a:tc>
                  <a:txBody>
                    <a:bodyPr/>
                    <a:lstStyle/>
                    <a:p>
                      <a:pPr algn="ctr"/>
                      <a:r>
                        <a:rPr lang="en-IN" sz="2400" b="1" dirty="0"/>
                        <a:t>Cluster 3</a:t>
                      </a:r>
                    </a:p>
                  </a:txBody>
                  <a:tcPr/>
                </a:tc>
                <a:extLst>
                  <a:ext uri="{0D108BD9-81ED-4DB2-BD59-A6C34878D82A}">
                    <a16:rowId xmlns:a16="http://schemas.microsoft.com/office/drawing/2014/main" val="2611322312"/>
                  </a:ext>
                </a:extLst>
              </a:tr>
              <a:tr h="923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Definitely not a parent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majority of people are parents</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Definitely a parent</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Definitely a parent</a:t>
                      </a:r>
                    </a:p>
                    <a:p>
                      <a:pPr algn="ctr"/>
                      <a:endParaRPr lang="en-IN" b="0" dirty="0"/>
                    </a:p>
                  </a:txBody>
                  <a:tcPr/>
                </a:tc>
                <a:extLst>
                  <a:ext uri="{0D108BD9-81ED-4DB2-BD59-A6C34878D82A}">
                    <a16:rowId xmlns:a16="http://schemas.microsoft.com/office/drawing/2014/main" val="3961590421"/>
                  </a:ext>
                </a:extLst>
              </a:tr>
              <a:tr h="923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max are only 2 members in the family</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max 3 members in the family</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Max have 4 members in family and at least 2</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At max 5 members in family and at least 2</a:t>
                      </a:r>
                    </a:p>
                    <a:p>
                      <a:pPr algn="ctr"/>
                      <a:endParaRPr lang="en-IN" b="0" dirty="0"/>
                    </a:p>
                  </a:txBody>
                  <a:tcPr/>
                </a:tc>
                <a:extLst>
                  <a:ext uri="{0D108BD9-81ED-4DB2-BD59-A6C34878D82A}">
                    <a16:rowId xmlns:a16="http://schemas.microsoft.com/office/drawing/2014/main" val="4032623793"/>
                  </a:ext>
                </a:extLst>
              </a:tr>
              <a:tr h="923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majority of couples over single persons</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majority have one kid</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most have a teenagers at home</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Majority of them have teenagers at home</a:t>
                      </a:r>
                    </a:p>
                    <a:p>
                      <a:pPr algn="ctr"/>
                      <a:endParaRPr lang="en-IN" b="0" dirty="0"/>
                    </a:p>
                  </a:txBody>
                  <a:tcPr/>
                </a:tc>
                <a:extLst>
                  <a:ext uri="{0D108BD9-81ED-4DB2-BD59-A6C34878D82A}">
                    <a16:rowId xmlns:a16="http://schemas.microsoft.com/office/drawing/2014/main" val="3699947747"/>
                  </a:ext>
                </a:extLst>
              </a:tr>
              <a:tr h="923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A high income group</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Relatively younger</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Relatively older</a:t>
                      </a:r>
                    </a:p>
                    <a:p>
                      <a:pPr algn="ct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Relatively older</a:t>
                      </a:r>
                    </a:p>
                    <a:p>
                      <a:pPr algn="ctr"/>
                      <a:endParaRPr lang="en-IN" b="0" dirty="0"/>
                    </a:p>
                  </a:txBody>
                  <a:tcPr/>
                </a:tc>
                <a:extLst>
                  <a:ext uri="{0D108BD9-81ED-4DB2-BD59-A6C34878D82A}">
                    <a16:rowId xmlns:a16="http://schemas.microsoft.com/office/drawing/2014/main" val="4094162061"/>
                  </a:ext>
                </a:extLst>
              </a:tr>
            </a:tbl>
          </a:graphicData>
        </a:graphic>
      </p:graphicFrame>
    </p:spTree>
    <p:extLst>
      <p:ext uri="{BB962C8B-B14F-4D97-AF65-F5344CB8AC3E}">
        <p14:creationId xmlns:p14="http://schemas.microsoft.com/office/powerpoint/2010/main" val="328938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B53F3567-09B9-E394-801A-3FE54BAB0237}"/>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BD11B70E-30B9-65B9-A1D7-AB02B121BE6F}"/>
              </a:ext>
            </a:extLst>
          </p:cNvPr>
          <p:cNvSpPr>
            <a:spLocks noGrp="1"/>
          </p:cNvSpPr>
          <p:nvPr>
            <p:ph type="title"/>
          </p:nvPr>
        </p:nvSpPr>
        <p:spPr>
          <a:xfrm>
            <a:off x="838200" y="365125"/>
            <a:ext cx="10515600" cy="952687"/>
          </a:xfrm>
        </p:spPr>
        <p:txBody>
          <a:bodyPr>
            <a:normAutofit/>
          </a:bodyPr>
          <a:lstStyle/>
          <a:p>
            <a:r>
              <a:rPr lang="en-IN" sz="3200" b="1" dirty="0">
                <a:latin typeface="+mn-lt"/>
              </a:rPr>
              <a:t>CONCLUSION</a:t>
            </a:r>
          </a:p>
        </p:txBody>
      </p:sp>
      <p:sp>
        <p:nvSpPr>
          <p:cNvPr id="3" name="Content Placeholder 2">
            <a:extLst>
              <a:ext uri="{FF2B5EF4-FFF2-40B4-BE49-F238E27FC236}">
                <a16:creationId xmlns:a16="http://schemas.microsoft.com/office/drawing/2014/main" id="{07AF7BDB-8566-D10E-899C-078AF31CCFAB}"/>
              </a:ext>
            </a:extLst>
          </p:cNvPr>
          <p:cNvSpPr>
            <a:spLocks noGrp="1"/>
          </p:cNvSpPr>
          <p:nvPr>
            <p:ph idx="1"/>
          </p:nvPr>
        </p:nvSpPr>
        <p:spPr>
          <a:xfrm>
            <a:off x="838199" y="1395319"/>
            <a:ext cx="10515600" cy="4351338"/>
          </a:xfrm>
        </p:spPr>
        <p:txBody>
          <a:bodyPr/>
          <a:lstStyle/>
          <a:p>
            <a:pPr marL="0" indent="0" algn="just">
              <a:lnSpc>
                <a:spcPct val="107000"/>
              </a:lnSpc>
              <a:spcAft>
                <a:spcPts val="1050"/>
              </a:spcAft>
              <a:buNone/>
            </a:pPr>
            <a:r>
              <a:rPr lang="en-US" sz="2400" b="0" i="0" dirty="0">
                <a:solidFill>
                  <a:srgbClr val="0D0D0D"/>
                </a:solidFill>
                <a:effectLst/>
              </a:rPr>
              <a:t>Our project employs a comprehensive approach to enhance customer segmentation by leveraging advanced data processing techniques, ensuring data consistency, employing innovative clustering strategies, conducting in-depth analysis, and utilizing impactful visualization methods, leading to more precise and actionable insights for optimizing marketing strategies and enhancing customer satisfaction. It</a:t>
            </a:r>
            <a:r>
              <a:rPr lang="en-US" sz="2400" kern="100" dirty="0">
                <a:solidFill>
                  <a:srgbClr val="000000"/>
                </a:solidFill>
                <a:effectLst/>
                <a:ea typeface="Calibri" panose="020F0502020204030204" pitchFamily="34" charset="0"/>
              </a:rPr>
              <a:t> empowers businesses to tailor marketing and services, ultimately improving customer satisfaction and competitiveness in today's dynamic market </a:t>
            </a:r>
            <a:endParaRPr lang="en-IN" sz="2400" kern="1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34661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B53F3567-09B9-E394-801A-3FE54BAB0237}"/>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BD11B70E-30B9-65B9-A1D7-AB02B121BE6F}"/>
              </a:ext>
            </a:extLst>
          </p:cNvPr>
          <p:cNvSpPr>
            <a:spLocks noGrp="1"/>
          </p:cNvSpPr>
          <p:nvPr>
            <p:ph type="title"/>
          </p:nvPr>
        </p:nvSpPr>
        <p:spPr>
          <a:xfrm>
            <a:off x="838200" y="365126"/>
            <a:ext cx="10515600" cy="1042334"/>
          </a:xfrm>
        </p:spPr>
        <p:txBody>
          <a:bodyPr>
            <a:normAutofit/>
          </a:bodyPr>
          <a:lstStyle/>
          <a:p>
            <a:r>
              <a:rPr lang="en-IN" sz="3200" b="1" dirty="0">
                <a:latin typeface="+mn-lt"/>
              </a:rPr>
              <a:t>Future Enhancement</a:t>
            </a:r>
          </a:p>
        </p:txBody>
      </p:sp>
      <p:sp>
        <p:nvSpPr>
          <p:cNvPr id="3" name="Content Placeholder 2">
            <a:extLst>
              <a:ext uri="{FF2B5EF4-FFF2-40B4-BE49-F238E27FC236}">
                <a16:creationId xmlns:a16="http://schemas.microsoft.com/office/drawing/2014/main" id="{07AF7BDB-8566-D10E-899C-078AF31CCFAB}"/>
              </a:ext>
            </a:extLst>
          </p:cNvPr>
          <p:cNvSpPr>
            <a:spLocks noGrp="1"/>
          </p:cNvSpPr>
          <p:nvPr>
            <p:ph idx="1"/>
          </p:nvPr>
        </p:nvSpPr>
        <p:spPr>
          <a:xfrm>
            <a:off x="838199" y="1550895"/>
            <a:ext cx="10515600" cy="4351338"/>
          </a:xfrm>
        </p:spPr>
        <p:txBody>
          <a:bodyPr>
            <a:normAutofit/>
          </a:bodyPr>
          <a:lstStyle/>
          <a:p>
            <a:pPr marL="514350" indent="-514350">
              <a:buFont typeface="+mj-lt"/>
              <a:buAutoNum type="arabicPeriod"/>
            </a:pPr>
            <a:r>
              <a:rPr lang="en-IN" sz="2400" dirty="0"/>
              <a:t>Artificial intelligence for selecting the group of base algorithms</a:t>
            </a:r>
          </a:p>
          <a:p>
            <a:pPr marL="514350" indent="-514350">
              <a:buFont typeface="+mj-lt"/>
              <a:buAutoNum type="arabicPeriod"/>
            </a:pPr>
            <a:r>
              <a:rPr lang="en-IN" sz="2400" dirty="0"/>
              <a:t>Continuous Monitoring of customer behaviour</a:t>
            </a:r>
          </a:p>
          <a:p>
            <a:pPr marL="514350" indent="-514350">
              <a:buFont typeface="+mj-lt"/>
              <a:buAutoNum type="arabicPeriod"/>
            </a:pPr>
            <a:r>
              <a:rPr lang="en-IN" sz="2400" dirty="0"/>
              <a:t>Automated Analysis instead of manual analysis</a:t>
            </a:r>
          </a:p>
          <a:p>
            <a:pPr marL="514350" indent="-514350">
              <a:buFont typeface="+mj-lt"/>
              <a:buAutoNum type="arabicPeriod"/>
            </a:pPr>
            <a:r>
              <a:rPr lang="en-IN" sz="2400" dirty="0"/>
              <a:t>Dynamic algorithms selection</a:t>
            </a:r>
          </a:p>
          <a:p>
            <a:pPr marL="514350" indent="-514350">
              <a:buFont typeface="+mj-lt"/>
              <a:buAutoNum type="arabicPeriod"/>
            </a:pPr>
            <a:r>
              <a:rPr lang="en-IN" sz="2400" dirty="0"/>
              <a:t>Interactive Visualizations and dashboards</a:t>
            </a:r>
          </a:p>
          <a:p>
            <a:pPr marL="514350" indent="-514350">
              <a:buFont typeface="+mj-lt"/>
              <a:buAutoNum type="arabicPeriod"/>
            </a:pPr>
            <a:endParaRPr lang="en-IN" sz="2000" dirty="0"/>
          </a:p>
        </p:txBody>
      </p:sp>
    </p:spTree>
    <p:extLst>
      <p:ext uri="{BB962C8B-B14F-4D97-AF65-F5344CB8AC3E}">
        <p14:creationId xmlns:p14="http://schemas.microsoft.com/office/powerpoint/2010/main" val="381628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27579F45-F5FE-8020-0A4E-2021CB30372F}"/>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D021DBDE-E605-EE2B-E536-B8BCC1BF2702}"/>
              </a:ext>
            </a:extLst>
          </p:cNvPr>
          <p:cNvSpPr>
            <a:spLocks noGrp="1"/>
          </p:cNvSpPr>
          <p:nvPr>
            <p:ph type="title"/>
          </p:nvPr>
        </p:nvSpPr>
        <p:spPr/>
        <p:txBody>
          <a:bodyPr>
            <a:normAutofit/>
          </a:bodyPr>
          <a:lstStyle/>
          <a:p>
            <a:r>
              <a:rPr lang="en-IN" sz="3200" b="1" dirty="0">
                <a:latin typeface="+mn-lt"/>
              </a:rPr>
              <a:t>ABSTRACT</a:t>
            </a:r>
          </a:p>
        </p:txBody>
      </p:sp>
      <p:sp>
        <p:nvSpPr>
          <p:cNvPr id="3" name="Content Placeholder 2">
            <a:extLst>
              <a:ext uri="{FF2B5EF4-FFF2-40B4-BE49-F238E27FC236}">
                <a16:creationId xmlns:a16="http://schemas.microsoft.com/office/drawing/2014/main" id="{99B27640-101F-D936-5C77-3BBD20F3A08E}"/>
              </a:ext>
            </a:extLst>
          </p:cNvPr>
          <p:cNvSpPr>
            <a:spLocks noGrp="1"/>
          </p:cNvSpPr>
          <p:nvPr>
            <p:ph idx="1"/>
          </p:nvPr>
        </p:nvSpPr>
        <p:spPr>
          <a:xfrm>
            <a:off x="838200" y="1476001"/>
            <a:ext cx="10515600" cy="4351338"/>
          </a:xfrm>
        </p:spPr>
        <p:txBody>
          <a:bodyPr>
            <a:normAutofit fontScale="70000" lnSpcReduction="20000"/>
          </a:bodyPr>
          <a:lstStyle/>
          <a:p>
            <a:pPr marL="0" indent="0" algn="just">
              <a:lnSpc>
                <a:spcPct val="107000"/>
              </a:lnSpc>
              <a:spcAft>
                <a:spcPts val="800"/>
              </a:spcAft>
              <a:buNone/>
            </a:pPr>
            <a:r>
              <a:rPr lang="en-IN" sz="2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project addresses the pivotal role of customer segmentation in refining marketing strategies and improving overall customer experience. Recognizing the limitations of traditional clustering methods in handling diverse and complex customer datasets, we propose a novel approach leveraging ensemble clustering.</a:t>
            </a:r>
            <a:endParaRPr lang="en-IN" sz="2800" kern="1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n-IN" sz="2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study aims to bridge the existing research gap by evaluating the effectiveness of ensemble clustering in comparison to conventional techniques. Our methodology involves the integration of multiple clustering algorithms and the assessment of segmentation quality using established metrics.</a:t>
            </a:r>
            <a:endParaRPr lang="en-IN" sz="2800" kern="1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n-IN" sz="2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Results indicate that the ensemble approach outperforms traditional methods, showcasing enhanced accuracy and robustness in capturing nuanced customer segments. This research underscores the significance of ensemble clustering for businesses seeking more accurate and actionable insights into customer behaviour, thereby paving the way for refined marketing strategies and improved customer satisfaction.</a:t>
            </a:r>
            <a:endParaRPr lang="en-IN" sz="2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1654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B53F3567-09B9-E394-801A-3FE54BAB0237}"/>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BD11B70E-30B9-65B9-A1D7-AB02B121BE6F}"/>
              </a:ext>
            </a:extLst>
          </p:cNvPr>
          <p:cNvSpPr>
            <a:spLocks noGrp="1"/>
          </p:cNvSpPr>
          <p:nvPr>
            <p:ph type="title"/>
          </p:nvPr>
        </p:nvSpPr>
        <p:spPr>
          <a:xfrm>
            <a:off x="838200" y="365125"/>
            <a:ext cx="10515600" cy="961651"/>
          </a:xfrm>
        </p:spPr>
        <p:txBody>
          <a:bodyPr>
            <a:normAutofit/>
          </a:bodyPr>
          <a:lstStyle/>
          <a:p>
            <a:r>
              <a:rPr lang="en-IN" sz="3200" b="1" dirty="0">
                <a:latin typeface="+mn-lt"/>
              </a:rPr>
              <a:t>REFERENCES</a:t>
            </a:r>
          </a:p>
        </p:txBody>
      </p:sp>
      <p:sp>
        <p:nvSpPr>
          <p:cNvPr id="3" name="Content Placeholder 2">
            <a:extLst>
              <a:ext uri="{FF2B5EF4-FFF2-40B4-BE49-F238E27FC236}">
                <a16:creationId xmlns:a16="http://schemas.microsoft.com/office/drawing/2014/main" id="{07AF7BDB-8566-D10E-899C-078AF31CCFAB}"/>
              </a:ext>
            </a:extLst>
          </p:cNvPr>
          <p:cNvSpPr>
            <a:spLocks noGrp="1"/>
          </p:cNvSpPr>
          <p:nvPr>
            <p:ph idx="1"/>
          </p:nvPr>
        </p:nvSpPr>
        <p:spPr>
          <a:xfrm>
            <a:off x="838200" y="1326775"/>
            <a:ext cx="10515600" cy="4984377"/>
          </a:xfrm>
        </p:spPr>
        <p:txBody>
          <a:bodyPr>
            <a:normAutofit/>
          </a:bodyPr>
          <a:lstStyle/>
          <a:p>
            <a:pPr marL="457200" indent="-457200">
              <a:buFont typeface="+mj-lt"/>
              <a:buAutoNum type="arabicPeriod"/>
            </a:pPr>
            <a:r>
              <a:rPr lang="en-IN" sz="2000" dirty="0"/>
              <a:t>Zhou </a:t>
            </a:r>
            <a:r>
              <a:rPr lang="en-IN" sz="2000" dirty="0" err="1"/>
              <a:t>Yuping</a:t>
            </a:r>
            <a:r>
              <a:rPr lang="en-IN" sz="2000" dirty="0"/>
              <a:t>, Petra </a:t>
            </a:r>
            <a:r>
              <a:rPr lang="en-IN" sz="2000" dirty="0" err="1"/>
              <a:t>Jílková</a:t>
            </a:r>
            <a:r>
              <a:rPr lang="en-IN" sz="2000" dirty="0"/>
              <a:t>, Chen </a:t>
            </a:r>
            <a:r>
              <a:rPr lang="en-IN" sz="2000" dirty="0" err="1"/>
              <a:t>Guanyu</a:t>
            </a:r>
            <a:r>
              <a:rPr lang="en-IN" sz="2000" dirty="0"/>
              <a:t>, David </a:t>
            </a:r>
            <a:r>
              <a:rPr lang="en-IN" sz="2000" dirty="0" err="1"/>
              <a:t>Weisl</a:t>
            </a:r>
            <a:r>
              <a:rPr lang="en-IN" sz="2000" dirty="0"/>
              <a:t>. </a:t>
            </a:r>
            <a:r>
              <a:rPr lang="en-US" sz="2000" dirty="0"/>
              <a:t>New Methods of Customer Segmentation and Individual Credit Evaluation Based on Machine Learning. Atlantis Press, New Silk Road: Business Cooperation and Prospective of Economic Development (NSRBCPED 2019).</a:t>
            </a:r>
            <a:endParaRPr lang="en-IN" sz="2000" dirty="0"/>
          </a:p>
          <a:p>
            <a:pPr marL="457200" indent="-457200">
              <a:buFont typeface="+mj-lt"/>
              <a:buAutoNum type="arabicPeriod"/>
            </a:pPr>
            <a:r>
              <a:rPr lang="en-IN" sz="2000" dirty="0" err="1"/>
              <a:t>Hemashree</a:t>
            </a:r>
            <a:r>
              <a:rPr lang="en-IN" sz="2000" dirty="0"/>
              <a:t> </a:t>
            </a:r>
            <a:r>
              <a:rPr lang="en-IN" sz="2000" dirty="0" err="1"/>
              <a:t>Kilari</a:t>
            </a:r>
            <a:r>
              <a:rPr lang="en-IN" sz="2000" dirty="0"/>
              <a:t> , </a:t>
            </a:r>
            <a:r>
              <a:rPr lang="en-IN" sz="2000" dirty="0" err="1"/>
              <a:t>Sailesh</a:t>
            </a:r>
            <a:r>
              <a:rPr lang="en-IN" sz="2000" dirty="0"/>
              <a:t> </a:t>
            </a:r>
            <a:r>
              <a:rPr lang="en-IN" sz="2000" dirty="0" err="1"/>
              <a:t>Edara</a:t>
            </a:r>
            <a:r>
              <a:rPr lang="en-IN" sz="2000" dirty="0"/>
              <a:t> , Guna Ratna Sai </a:t>
            </a:r>
            <a:r>
              <a:rPr lang="en-IN" sz="2000" dirty="0" err="1"/>
              <a:t>Yarra</a:t>
            </a:r>
            <a:r>
              <a:rPr lang="en-IN" sz="2000" dirty="0"/>
              <a:t> , Dileep Varma </a:t>
            </a:r>
            <a:r>
              <a:rPr lang="en-IN" sz="2000" dirty="0" err="1"/>
              <a:t>Gadhiraju</a:t>
            </a:r>
            <a:r>
              <a:rPr lang="en-IN" sz="2000" dirty="0"/>
              <a:t>. Customer Segmentation using k-means Clustering. </a:t>
            </a:r>
            <a:r>
              <a:rPr lang="en-US" sz="2000" dirty="0"/>
              <a:t>International Journal of Engineering Research &amp; Technology (IJERT)</a:t>
            </a:r>
            <a:r>
              <a:rPr lang="en-IN" sz="2000" dirty="0"/>
              <a:t> .</a:t>
            </a:r>
          </a:p>
          <a:p>
            <a:pPr marL="457200" indent="-457200">
              <a:buFont typeface="+mj-lt"/>
              <a:buAutoNum type="arabicPeriod"/>
            </a:pPr>
            <a:r>
              <a:rPr lang="en-IN" sz="2000" dirty="0"/>
              <a:t>Yun Chen , </a:t>
            </a:r>
            <a:r>
              <a:rPr lang="en-IN" sz="2000" dirty="0" err="1"/>
              <a:t>Guozheng</a:t>
            </a:r>
            <a:r>
              <a:rPr lang="en-IN" sz="2000" dirty="0"/>
              <a:t> Zhang , </a:t>
            </a:r>
            <a:r>
              <a:rPr lang="en-IN" sz="2000" dirty="0" err="1"/>
              <a:t>Dengfeng</a:t>
            </a:r>
            <a:r>
              <a:rPr lang="en-IN" sz="2000" dirty="0"/>
              <a:t> Hu , Chuan Fu. </a:t>
            </a:r>
            <a:r>
              <a:rPr lang="en-US" sz="2000" dirty="0"/>
              <a:t>Customer segmentation based on survival character. Published online: July 20017 © Springer </a:t>
            </a:r>
            <a:r>
              <a:rPr lang="en-US" sz="2000" dirty="0" err="1"/>
              <a:t>Science+Business</a:t>
            </a:r>
            <a:r>
              <a:rPr lang="en-US" sz="2000" dirty="0"/>
              <a:t> Media, LLC 20017.</a:t>
            </a:r>
          </a:p>
          <a:p>
            <a:pPr marL="457200" indent="-457200">
              <a:buFont typeface="+mj-lt"/>
              <a:buAutoNum type="arabicPeriod"/>
            </a:pPr>
            <a:r>
              <a:rPr lang="en-IN" sz="2000" dirty="0" err="1"/>
              <a:t>Patcharin</a:t>
            </a:r>
            <a:r>
              <a:rPr lang="en-IN" sz="2000" dirty="0"/>
              <a:t> </a:t>
            </a:r>
            <a:r>
              <a:rPr lang="en-IN" sz="2000" dirty="0" err="1"/>
              <a:t>Ponyiam</a:t>
            </a:r>
            <a:r>
              <a:rPr lang="en-US" sz="2000" dirty="0"/>
              <a:t>, </a:t>
            </a:r>
            <a:r>
              <a:rPr lang="en-IN" sz="2000" dirty="0"/>
              <a:t>Somjit Arch-int </a:t>
            </a:r>
            <a:r>
              <a:rPr lang="en-US" sz="2000" dirty="0"/>
              <a:t>, </a:t>
            </a:r>
            <a:r>
              <a:rPr lang="en-IN" sz="2000" dirty="0" err="1"/>
              <a:t>Khon</a:t>
            </a:r>
            <a:r>
              <a:rPr lang="en-IN" sz="2000" dirty="0"/>
              <a:t> </a:t>
            </a:r>
            <a:r>
              <a:rPr lang="en-IN" sz="2000" dirty="0" err="1"/>
              <a:t>Kaen</a:t>
            </a:r>
            <a:r>
              <a:rPr lang="en-IN" sz="2000" dirty="0"/>
              <a:t> University </a:t>
            </a:r>
            <a:r>
              <a:rPr lang="en-US" sz="2000" dirty="0"/>
              <a:t>. Customer Behavior Analysis Using Data Mining Techniques . 2018 International Seminar on Application for Technology of Information and Communication (</a:t>
            </a:r>
            <a:r>
              <a:rPr lang="en-US" sz="2000" dirty="0" err="1"/>
              <a:t>iSemantic</a:t>
            </a:r>
            <a:r>
              <a:rPr lang="en-US" sz="2000" dirty="0"/>
              <a:t>).</a:t>
            </a:r>
          </a:p>
          <a:p>
            <a:pPr marL="457200" indent="-457200">
              <a:buFont typeface="+mj-lt"/>
              <a:buAutoNum type="arabicPeriod"/>
            </a:pPr>
            <a:r>
              <a:rPr lang="en-IN" sz="2000" dirty="0" err="1"/>
              <a:t>Vaidisha</a:t>
            </a:r>
            <a:r>
              <a:rPr lang="en-IN" sz="2000" dirty="0"/>
              <a:t> Mehta,</a:t>
            </a:r>
            <a:r>
              <a:rPr lang="en-US" sz="2000" dirty="0"/>
              <a:t> </a:t>
            </a:r>
            <a:r>
              <a:rPr lang="en-IN" sz="2000" dirty="0"/>
              <a:t>Ritvik Mehra, Sourabh Singh Verma. </a:t>
            </a:r>
            <a:r>
              <a:rPr lang="en-US" sz="2000" dirty="0"/>
              <a:t>A Survey on Customer Segmentation using Machine Learning Algorithms to Find Prospective Clients. </a:t>
            </a:r>
            <a:r>
              <a:rPr lang="en-IN" sz="2000" dirty="0"/>
              <a:t>Conference Paper · September 2021</a:t>
            </a:r>
            <a:r>
              <a:rPr lang="en-IN" sz="1400" dirty="0"/>
              <a:t>. </a:t>
            </a:r>
            <a:r>
              <a:rPr lang="en-US" sz="1400" dirty="0">
                <a:hlinkClick r:id="rId3"/>
              </a:rPr>
              <a:t>(PDF) A Survey on Customer Segmentation using Machine Learning Algorithms to Find Prospective Clients (researchgate.net)</a:t>
            </a:r>
            <a:endParaRPr lang="en-IN" sz="2000" dirty="0"/>
          </a:p>
          <a:p>
            <a:pPr marL="457200" indent="-457200">
              <a:buFont typeface="+mj-lt"/>
              <a:buAutoNum type="arabicPeriod"/>
            </a:pPr>
            <a:endParaRPr lang="en-IN" sz="2000" dirty="0"/>
          </a:p>
          <a:p>
            <a:pPr marL="0" indent="0">
              <a:buNone/>
            </a:pPr>
            <a:endParaRPr lang="en-US" sz="2000" dirty="0"/>
          </a:p>
          <a:p>
            <a:pPr marL="457200" indent="-457200">
              <a:buFont typeface="+mj-lt"/>
              <a:buAutoNum type="arabicPeriod"/>
            </a:pPr>
            <a:endParaRPr lang="en-IN" sz="2000" dirty="0"/>
          </a:p>
          <a:p>
            <a:pPr marL="0" indent="0">
              <a:buNone/>
            </a:pPr>
            <a:endParaRPr lang="en-IN" sz="2000" dirty="0"/>
          </a:p>
        </p:txBody>
      </p:sp>
    </p:spTree>
    <p:extLst>
      <p:ext uri="{BB962C8B-B14F-4D97-AF65-F5344CB8AC3E}">
        <p14:creationId xmlns:p14="http://schemas.microsoft.com/office/powerpoint/2010/main" val="3376502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026DCDB6-F006-0D17-E65B-803FB02CC407}"/>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6CF806F8-DED8-1D9A-3632-B9B2B1A6A8FA}"/>
              </a:ext>
            </a:extLst>
          </p:cNvPr>
          <p:cNvSpPr>
            <a:spLocks noGrp="1"/>
          </p:cNvSpPr>
          <p:nvPr>
            <p:ph type="title"/>
          </p:nvPr>
        </p:nvSpPr>
        <p:spPr>
          <a:xfrm>
            <a:off x="739588" y="2319432"/>
            <a:ext cx="10515600" cy="1024404"/>
          </a:xfrm>
        </p:spPr>
        <p:txBody>
          <a:bodyPr/>
          <a:lstStyle/>
          <a:p>
            <a:pPr algn="ctr"/>
            <a:r>
              <a:rPr lang="en-IN" b="1" dirty="0">
                <a:latin typeface="+mn-lt"/>
              </a:rPr>
              <a:t>Thankyou</a:t>
            </a:r>
          </a:p>
        </p:txBody>
      </p:sp>
    </p:spTree>
    <p:extLst>
      <p:ext uri="{BB962C8B-B14F-4D97-AF65-F5344CB8AC3E}">
        <p14:creationId xmlns:p14="http://schemas.microsoft.com/office/powerpoint/2010/main" val="188506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893B2278-8F83-1517-CA6B-9977F62EF674}"/>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13B6E48F-23D8-FF50-A59F-E2DEE1B109CF}"/>
              </a:ext>
            </a:extLst>
          </p:cNvPr>
          <p:cNvSpPr>
            <a:spLocks noGrp="1"/>
          </p:cNvSpPr>
          <p:nvPr>
            <p:ph type="title"/>
          </p:nvPr>
        </p:nvSpPr>
        <p:spPr/>
        <p:txBody>
          <a:bodyPr>
            <a:normAutofit/>
          </a:bodyPr>
          <a:lstStyle/>
          <a:p>
            <a:r>
              <a:rPr lang="en-IN" sz="3200" b="1" dirty="0">
                <a:latin typeface="+mn-lt"/>
              </a:rPr>
              <a:t>INRTODUCTION</a:t>
            </a:r>
          </a:p>
        </p:txBody>
      </p:sp>
      <p:sp>
        <p:nvSpPr>
          <p:cNvPr id="3" name="Content Placeholder 2">
            <a:extLst>
              <a:ext uri="{FF2B5EF4-FFF2-40B4-BE49-F238E27FC236}">
                <a16:creationId xmlns:a16="http://schemas.microsoft.com/office/drawing/2014/main" id="{389E39B3-E293-8135-46FA-280CDDACCE24}"/>
              </a:ext>
            </a:extLst>
          </p:cNvPr>
          <p:cNvSpPr>
            <a:spLocks noGrp="1"/>
          </p:cNvSpPr>
          <p:nvPr>
            <p:ph idx="1"/>
          </p:nvPr>
        </p:nvSpPr>
        <p:spPr>
          <a:xfrm>
            <a:off x="730622" y="1648759"/>
            <a:ext cx="10515600" cy="4844116"/>
          </a:xfrm>
        </p:spPr>
        <p:txBody>
          <a:bodyPr>
            <a:normAutofit fontScale="70000" lnSpcReduction="20000"/>
          </a:bodyPr>
          <a:lstStyle/>
          <a:p>
            <a:pPr marL="130810" marR="288925" indent="0" algn="just">
              <a:lnSpc>
                <a:spcPct val="103000"/>
              </a:lnSpc>
              <a:spcAft>
                <a:spcPts val="800"/>
              </a:spcAft>
              <a:buNone/>
            </a:pPr>
            <a:r>
              <a:rPr lang="en-IN" sz="2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field of customer segmentation stands at the forefront of strategic decision-making for businesses, aiming to tailor services and marketing strategies to diverse consumer needs. Traditional clustering methods often struggle to capture the intricate patterns present in heterogeneous customer datasets. This research addresses this challenge by proposing a novel approach – ensemble clustering. With the aim of enhancing the precision of customer segmentation, we delve into the unexplored terrain of leveraging multiple clustering algorithms collectively. </a:t>
            </a:r>
            <a:endParaRPr lang="en-IN" sz="2800" kern="100" dirty="0">
              <a:solidFill>
                <a:srgbClr val="000000"/>
              </a:solidFill>
              <a:effectLst/>
              <a:latin typeface="Calibri" panose="020F0502020204030204" pitchFamily="34" charset="0"/>
              <a:ea typeface="Calibri" panose="020F0502020204030204" pitchFamily="34" charset="0"/>
            </a:endParaRPr>
          </a:p>
          <a:p>
            <a:pPr marL="130810" marR="288925" indent="0" algn="just">
              <a:lnSpc>
                <a:spcPct val="103000"/>
              </a:lnSpc>
              <a:spcAft>
                <a:spcPts val="800"/>
              </a:spcAft>
              <a:buNone/>
            </a:pPr>
            <a:r>
              <a:rPr lang="en-IN" sz="2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As businesses seek more nuanced insights into customer behaviour, the limitations of current methodologies become apparent, thus emphasizing the need for innovative approaches. This study not only aims to bridge existing research gaps but also to showcase the potential of ensemble clustering in deciphering complex customer dynamics. Through a careful examination of its effectiveness in comparison to traditional methods, we present a comprehensive analysis that contributes valuable insights into refining marketing strategies and optimizing customer satisfaction. In the subsequent sections, we delve into the methodology, results, and implications of employing ensemble clustering for customer segmentation.</a:t>
            </a:r>
            <a:endParaRPr lang="en-IN" sz="2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6037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object 16">
            <a:extLst>
              <a:ext uri="{FF2B5EF4-FFF2-40B4-BE49-F238E27FC236}">
                <a16:creationId xmlns:a16="http://schemas.microsoft.com/office/drawing/2014/main" id="{66E75C7B-18F9-6986-DFAF-F5A3FB364E6D}"/>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7A28E6D3-6269-985F-17FF-7AB60BEF9345}"/>
              </a:ext>
            </a:extLst>
          </p:cNvPr>
          <p:cNvSpPr>
            <a:spLocks noGrp="1"/>
          </p:cNvSpPr>
          <p:nvPr>
            <p:ph type="title"/>
          </p:nvPr>
        </p:nvSpPr>
        <p:spPr>
          <a:xfrm>
            <a:off x="197223" y="143668"/>
            <a:ext cx="10412505" cy="528685"/>
          </a:xfrm>
        </p:spPr>
        <p:txBody>
          <a:bodyPr>
            <a:normAutofit/>
          </a:bodyPr>
          <a:lstStyle/>
          <a:p>
            <a:r>
              <a:rPr lang="en-IN" sz="2800" b="1" dirty="0">
                <a:latin typeface="+mn-lt"/>
              </a:rPr>
              <a:t>LITERARTURE REVIEW</a:t>
            </a:r>
          </a:p>
        </p:txBody>
      </p:sp>
      <p:graphicFrame>
        <p:nvGraphicFramePr>
          <p:cNvPr id="4" name="Table 4">
            <a:extLst>
              <a:ext uri="{FF2B5EF4-FFF2-40B4-BE49-F238E27FC236}">
                <a16:creationId xmlns:a16="http://schemas.microsoft.com/office/drawing/2014/main" id="{BF6EAE3D-B7C2-94A2-92BA-C4226E7CAE7A}"/>
              </a:ext>
            </a:extLst>
          </p:cNvPr>
          <p:cNvGraphicFramePr>
            <a:graphicFrameLocks noGrp="1"/>
          </p:cNvGraphicFramePr>
          <p:nvPr>
            <p:ph idx="4294967295"/>
            <p:extLst>
              <p:ext uri="{D42A27DB-BD31-4B8C-83A1-F6EECF244321}">
                <p14:modId xmlns:p14="http://schemas.microsoft.com/office/powerpoint/2010/main" val="209819421"/>
              </p:ext>
            </p:extLst>
          </p:nvPr>
        </p:nvGraphicFramePr>
        <p:xfrm>
          <a:off x="277906" y="709772"/>
          <a:ext cx="11633946" cy="6004560"/>
        </p:xfrm>
        <a:graphic>
          <a:graphicData uri="http://schemas.openxmlformats.org/drawingml/2006/table">
            <a:tbl>
              <a:tblPr firstRow="1" bandRow="1"/>
              <a:tblGrid>
                <a:gridCol w="2262912">
                  <a:extLst>
                    <a:ext uri="{9D8B030D-6E8A-4147-A177-3AD203B41FA5}">
                      <a16:colId xmlns:a16="http://schemas.microsoft.com/office/drawing/2014/main" val="2446296406"/>
                    </a:ext>
                  </a:extLst>
                </a:gridCol>
                <a:gridCol w="2033832">
                  <a:extLst>
                    <a:ext uri="{9D8B030D-6E8A-4147-A177-3AD203B41FA5}">
                      <a16:colId xmlns:a16="http://schemas.microsoft.com/office/drawing/2014/main" val="1313622020"/>
                    </a:ext>
                  </a:extLst>
                </a:gridCol>
                <a:gridCol w="2081144">
                  <a:extLst>
                    <a:ext uri="{9D8B030D-6E8A-4147-A177-3AD203B41FA5}">
                      <a16:colId xmlns:a16="http://schemas.microsoft.com/office/drawing/2014/main" val="3004888279"/>
                    </a:ext>
                  </a:extLst>
                </a:gridCol>
                <a:gridCol w="1911829">
                  <a:extLst>
                    <a:ext uri="{9D8B030D-6E8A-4147-A177-3AD203B41FA5}">
                      <a16:colId xmlns:a16="http://schemas.microsoft.com/office/drawing/2014/main" val="2473685824"/>
                    </a:ext>
                  </a:extLst>
                </a:gridCol>
                <a:gridCol w="1580742">
                  <a:extLst>
                    <a:ext uri="{9D8B030D-6E8A-4147-A177-3AD203B41FA5}">
                      <a16:colId xmlns:a16="http://schemas.microsoft.com/office/drawing/2014/main" val="2994693546"/>
                    </a:ext>
                  </a:extLst>
                </a:gridCol>
                <a:gridCol w="1763487">
                  <a:extLst>
                    <a:ext uri="{9D8B030D-6E8A-4147-A177-3AD203B41FA5}">
                      <a16:colId xmlns:a16="http://schemas.microsoft.com/office/drawing/2014/main" val="555737075"/>
                    </a:ext>
                  </a:extLst>
                </a:gridCol>
              </a:tblGrid>
              <a:tr h="350501">
                <a:tc>
                  <a:txBody>
                    <a:bodyPr/>
                    <a:lstStyle/>
                    <a:p>
                      <a:r>
                        <a:rPr lang="en-IN" dirty="0"/>
                        <a:t>TITLE</a:t>
                      </a:r>
                    </a:p>
                  </a:txBody>
                  <a:tcPr>
                    <a:solidFill>
                      <a:schemeClr val="accent1"/>
                    </a:solidFill>
                  </a:tcPr>
                </a:tc>
                <a:tc>
                  <a:txBody>
                    <a:bodyPr/>
                    <a:lstStyle/>
                    <a:p>
                      <a:r>
                        <a:rPr lang="en-IN" dirty="0"/>
                        <a:t>AUTHOR NAME</a:t>
                      </a:r>
                    </a:p>
                  </a:txBody>
                  <a:tcPr>
                    <a:solidFill>
                      <a:schemeClr val="accent1"/>
                    </a:solidFill>
                  </a:tcPr>
                </a:tc>
                <a:tc>
                  <a:txBody>
                    <a:bodyPr/>
                    <a:lstStyle/>
                    <a:p>
                      <a:r>
                        <a:rPr lang="en-IN" dirty="0"/>
                        <a:t>METHODOLOGY</a:t>
                      </a:r>
                    </a:p>
                  </a:txBody>
                  <a:tcPr>
                    <a:solidFill>
                      <a:schemeClr val="accent1"/>
                    </a:solidFill>
                  </a:tcPr>
                </a:tc>
                <a:tc>
                  <a:txBody>
                    <a:bodyPr/>
                    <a:lstStyle/>
                    <a:p>
                      <a:r>
                        <a:rPr lang="en-IN" dirty="0"/>
                        <a:t>LIMITATION</a:t>
                      </a:r>
                    </a:p>
                  </a:txBody>
                  <a:tcPr>
                    <a:solidFill>
                      <a:schemeClr val="accent1"/>
                    </a:solidFill>
                  </a:tcPr>
                </a:tc>
                <a:tc>
                  <a:txBody>
                    <a:bodyPr/>
                    <a:lstStyle/>
                    <a:p>
                      <a:r>
                        <a:rPr lang="en-IN" dirty="0"/>
                        <a:t>PUBLISH YEAR</a:t>
                      </a:r>
                    </a:p>
                  </a:txBody>
                  <a:tcPr>
                    <a:solidFill>
                      <a:schemeClr val="accent1"/>
                    </a:solidFill>
                  </a:tcPr>
                </a:tc>
                <a:tc>
                  <a:txBody>
                    <a:bodyPr/>
                    <a:lstStyle/>
                    <a:p>
                      <a:r>
                        <a:rPr lang="en-IN" dirty="0"/>
                        <a:t>PRESENTED BY</a:t>
                      </a:r>
                    </a:p>
                  </a:txBody>
                  <a:tcPr>
                    <a:solidFill>
                      <a:schemeClr val="accent1"/>
                    </a:solidFill>
                  </a:tcPr>
                </a:tc>
                <a:extLst>
                  <a:ext uri="{0D108BD9-81ED-4DB2-BD59-A6C34878D82A}">
                    <a16:rowId xmlns:a16="http://schemas.microsoft.com/office/drawing/2014/main" val="557344899"/>
                  </a:ext>
                </a:extLst>
              </a:tr>
              <a:tr h="894355">
                <a:tc>
                  <a:txBody>
                    <a:bodyPr/>
                    <a:lstStyle/>
                    <a:p>
                      <a:r>
                        <a:rPr lang="en-US" sz="1400" b="1" i="0" dirty="0">
                          <a:solidFill>
                            <a:srgbClr val="374151"/>
                          </a:solidFill>
                          <a:effectLst/>
                          <a:latin typeface="Söhne"/>
                        </a:rPr>
                        <a:t>Customer Segmentation Using K-Means Clustering Algorithm</a:t>
                      </a:r>
                      <a:endParaRPr lang="en-IN" sz="1400" dirty="0"/>
                    </a:p>
                  </a:txBody>
                  <a:tcPr>
                    <a:solidFill>
                      <a:schemeClr val="accent1">
                        <a:lumMod val="20000"/>
                        <a:lumOff val="80000"/>
                      </a:schemeClr>
                    </a:solidFill>
                  </a:tcPr>
                </a:tc>
                <a:tc>
                  <a:txBody>
                    <a:bodyPr/>
                    <a:lstStyle/>
                    <a:p>
                      <a:r>
                        <a:rPr lang="en-IN" sz="1400" dirty="0" err="1"/>
                        <a:t>Hemashree</a:t>
                      </a:r>
                      <a:r>
                        <a:rPr lang="en-IN" sz="1400" dirty="0"/>
                        <a:t> </a:t>
                      </a:r>
                      <a:r>
                        <a:rPr lang="en-IN" sz="1400" dirty="0" err="1"/>
                        <a:t>Kilari</a:t>
                      </a:r>
                      <a:r>
                        <a:rPr lang="en-IN" sz="1400" dirty="0"/>
                        <a:t> , </a:t>
                      </a:r>
                      <a:r>
                        <a:rPr lang="en-IN" sz="1400" dirty="0" err="1"/>
                        <a:t>Sailesh</a:t>
                      </a:r>
                      <a:r>
                        <a:rPr lang="en-IN" sz="1400" dirty="0"/>
                        <a:t> </a:t>
                      </a:r>
                      <a:r>
                        <a:rPr lang="en-IN" sz="1400" dirty="0" err="1"/>
                        <a:t>Edara</a:t>
                      </a:r>
                      <a:r>
                        <a:rPr lang="en-IN" sz="1400" dirty="0"/>
                        <a:t> , Guna Ratna Sai </a:t>
                      </a:r>
                      <a:r>
                        <a:rPr lang="en-IN" sz="1400" dirty="0" err="1"/>
                        <a:t>Yarra</a:t>
                      </a:r>
                      <a:r>
                        <a:rPr lang="en-IN" sz="1400" dirty="0"/>
                        <a:t> , Dileep Varma </a:t>
                      </a:r>
                      <a:r>
                        <a:rPr lang="en-IN" sz="1400" dirty="0" err="1"/>
                        <a:t>Gadhiraju</a:t>
                      </a:r>
                      <a:endParaRPr lang="en-IN" sz="1400" dirty="0"/>
                    </a:p>
                  </a:txBody>
                  <a:tcPr>
                    <a:solidFill>
                      <a:schemeClr val="accent1">
                        <a:lumMod val="20000"/>
                        <a:lumOff val="80000"/>
                      </a:schemeClr>
                    </a:solidFill>
                  </a:tcPr>
                </a:tc>
                <a:tc>
                  <a:txBody>
                    <a:bodyPr/>
                    <a:lstStyle/>
                    <a:p>
                      <a:r>
                        <a:rPr lang="en-IN" sz="1400" dirty="0"/>
                        <a:t>K-Means algorithm</a:t>
                      </a:r>
                    </a:p>
                  </a:txBody>
                  <a:tcPr>
                    <a:solidFill>
                      <a:schemeClr val="accent1">
                        <a:lumMod val="20000"/>
                        <a:lumOff val="80000"/>
                      </a:schemeClr>
                    </a:solidFill>
                  </a:tcPr>
                </a:tc>
                <a:tc>
                  <a:txBody>
                    <a:bodyPr/>
                    <a:lstStyle/>
                    <a:p>
                      <a:r>
                        <a:rPr lang="en-IN" sz="1400" dirty="0"/>
                        <a:t>Sensitive to noise and outliers</a:t>
                      </a:r>
                    </a:p>
                    <a:p>
                      <a:r>
                        <a:rPr lang="en-IN" sz="1400" dirty="0"/>
                        <a:t>Sensitive to data distribution</a:t>
                      </a:r>
                    </a:p>
                  </a:txBody>
                  <a:tcPr>
                    <a:solidFill>
                      <a:schemeClr val="accent1">
                        <a:lumMod val="20000"/>
                        <a:lumOff val="80000"/>
                      </a:schemeClr>
                    </a:solidFill>
                  </a:tcPr>
                </a:tc>
                <a:tc>
                  <a:txBody>
                    <a:bodyPr/>
                    <a:lstStyle/>
                    <a:p>
                      <a:r>
                        <a:rPr lang="en-IN" dirty="0"/>
                        <a:t>2022</a:t>
                      </a:r>
                    </a:p>
                  </a:txBody>
                  <a:tcPr>
                    <a:solidFill>
                      <a:schemeClr val="accent1">
                        <a:lumMod val="20000"/>
                        <a:lumOff val="80000"/>
                      </a:schemeClr>
                    </a:solidFill>
                  </a:tcPr>
                </a:tc>
                <a:tc>
                  <a:txBody>
                    <a:bodyPr/>
                    <a:lstStyle/>
                    <a:p>
                      <a:r>
                        <a:rPr lang="en-IN" dirty="0"/>
                        <a:t>20BQ1A0519</a:t>
                      </a:r>
                    </a:p>
                  </a:txBody>
                  <a:tcPr>
                    <a:solidFill>
                      <a:schemeClr val="accent1">
                        <a:lumMod val="20000"/>
                        <a:lumOff val="80000"/>
                      </a:schemeClr>
                    </a:solidFill>
                  </a:tcPr>
                </a:tc>
                <a:extLst>
                  <a:ext uri="{0D108BD9-81ED-4DB2-BD59-A6C34878D82A}">
                    <a16:rowId xmlns:a16="http://schemas.microsoft.com/office/drawing/2014/main" val="225694664"/>
                  </a:ext>
                </a:extLst>
              </a:tr>
              <a:tr h="692404">
                <a:tc>
                  <a:txBody>
                    <a:bodyPr/>
                    <a:lstStyle/>
                    <a:p>
                      <a:r>
                        <a:rPr lang="en-US" sz="1400" b="1" dirty="0"/>
                        <a:t>Customer segmentation based on survival character.</a:t>
                      </a:r>
                      <a:endParaRPr lang="en-IN" sz="1400" dirty="0"/>
                    </a:p>
                  </a:txBody>
                  <a:tcPr>
                    <a:solidFill>
                      <a:schemeClr val="accent1">
                        <a:lumMod val="20000"/>
                        <a:lumOff val="80000"/>
                      </a:schemeClr>
                    </a:solidFill>
                  </a:tcPr>
                </a:tc>
                <a:tc>
                  <a:txBody>
                    <a:bodyPr/>
                    <a:lstStyle/>
                    <a:p>
                      <a:r>
                        <a:rPr lang="en-IN" sz="1400" dirty="0"/>
                        <a:t>Yun Chen , </a:t>
                      </a:r>
                      <a:r>
                        <a:rPr lang="en-IN" sz="1400" dirty="0" err="1"/>
                        <a:t>Guozheng</a:t>
                      </a:r>
                      <a:r>
                        <a:rPr lang="en-IN" sz="1400" dirty="0"/>
                        <a:t> Zhang , </a:t>
                      </a:r>
                      <a:r>
                        <a:rPr lang="en-IN" sz="1400" dirty="0" err="1"/>
                        <a:t>Dengfeng</a:t>
                      </a:r>
                      <a:r>
                        <a:rPr lang="en-IN" sz="1400" dirty="0"/>
                        <a:t> Hu , Chuan Fu</a:t>
                      </a:r>
                    </a:p>
                  </a:txBody>
                  <a:tcPr>
                    <a:solidFill>
                      <a:schemeClr val="accent1">
                        <a:lumMod val="20000"/>
                        <a:lumOff val="80000"/>
                      </a:schemeClr>
                    </a:solidFill>
                  </a:tcPr>
                </a:tc>
                <a:tc>
                  <a:txBody>
                    <a:bodyPr/>
                    <a:lstStyle/>
                    <a:p>
                      <a:r>
                        <a:rPr lang="en-IN" sz="1400" dirty="0"/>
                        <a:t>K-Means algorithm</a:t>
                      </a:r>
                    </a:p>
                    <a:p>
                      <a:r>
                        <a:rPr lang="en-IN" sz="1400" dirty="0"/>
                        <a:t>Survival analysis</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i="0" dirty="0">
                          <a:effectLst/>
                          <a:latin typeface="Söhne"/>
                        </a:rPr>
                        <a:t>Complexity</a:t>
                      </a:r>
                    </a:p>
                    <a:p>
                      <a:r>
                        <a:rPr lang="en-IN" sz="1400" dirty="0"/>
                        <a:t>overfitting</a:t>
                      </a:r>
                    </a:p>
                  </a:txBody>
                  <a:tcPr>
                    <a:solidFill>
                      <a:schemeClr val="accent1">
                        <a:lumMod val="20000"/>
                        <a:lumOff val="80000"/>
                      </a:schemeClr>
                    </a:solidFill>
                  </a:tcPr>
                </a:tc>
                <a:tc>
                  <a:txBody>
                    <a:bodyPr/>
                    <a:lstStyle/>
                    <a:p>
                      <a:r>
                        <a:rPr lang="en-IN" dirty="0"/>
                        <a:t>2017</a:t>
                      </a:r>
                    </a:p>
                  </a:txBody>
                  <a:tcPr>
                    <a:solidFill>
                      <a:schemeClr val="accent1">
                        <a:lumMod val="20000"/>
                        <a:lumOff val="80000"/>
                      </a:schemeClr>
                    </a:solidFill>
                  </a:tcPr>
                </a:tc>
                <a:tc>
                  <a:txBody>
                    <a:bodyPr/>
                    <a:lstStyle/>
                    <a:p>
                      <a:r>
                        <a:rPr lang="en-IN" dirty="0"/>
                        <a:t>20BQ1A0519</a:t>
                      </a:r>
                    </a:p>
                  </a:txBody>
                  <a:tcPr>
                    <a:solidFill>
                      <a:schemeClr val="accent1">
                        <a:lumMod val="20000"/>
                        <a:lumOff val="80000"/>
                      </a:schemeClr>
                    </a:solidFill>
                  </a:tcPr>
                </a:tc>
                <a:extLst>
                  <a:ext uri="{0D108BD9-81ED-4DB2-BD59-A6C34878D82A}">
                    <a16:rowId xmlns:a16="http://schemas.microsoft.com/office/drawing/2014/main" val="3273188502"/>
                  </a:ext>
                </a:extLst>
              </a:tr>
              <a:tr h="692404">
                <a:tc>
                  <a:txBody>
                    <a:bodyPr/>
                    <a:lstStyle/>
                    <a:p>
                      <a:r>
                        <a:rPr lang="en-US" sz="1400" b="1" dirty="0"/>
                        <a:t>Customer Behavior Analysis Using Data Mining Techniques</a:t>
                      </a:r>
                      <a:endParaRPr lang="en-IN" sz="1400" b="1" dirty="0"/>
                    </a:p>
                  </a:txBody>
                  <a:tcPr>
                    <a:solidFill>
                      <a:schemeClr val="accent1">
                        <a:lumMod val="20000"/>
                        <a:lumOff val="80000"/>
                      </a:schemeClr>
                    </a:solidFill>
                  </a:tcPr>
                </a:tc>
                <a:tc>
                  <a:txBody>
                    <a:bodyPr/>
                    <a:lstStyle/>
                    <a:p>
                      <a:r>
                        <a:rPr lang="en-IN" sz="1400" dirty="0" err="1"/>
                        <a:t>Patcharin</a:t>
                      </a:r>
                      <a:r>
                        <a:rPr lang="en-IN" sz="1400" dirty="0"/>
                        <a:t> </a:t>
                      </a:r>
                      <a:r>
                        <a:rPr lang="en-IN" sz="1400" dirty="0" err="1"/>
                        <a:t>Ponyiam</a:t>
                      </a:r>
                      <a:endParaRPr lang="en-IN" sz="1400" dirty="0"/>
                    </a:p>
                    <a:p>
                      <a:r>
                        <a:rPr lang="en-IN" sz="1400" dirty="0"/>
                        <a:t>Somjit Arch-int</a:t>
                      </a:r>
                    </a:p>
                  </a:txBody>
                  <a:tcPr>
                    <a:solidFill>
                      <a:schemeClr val="accent1">
                        <a:lumMod val="20000"/>
                        <a:lumOff val="80000"/>
                      </a:schemeClr>
                    </a:solidFill>
                  </a:tcPr>
                </a:tc>
                <a:tc>
                  <a:txBody>
                    <a:bodyPr/>
                    <a:lstStyle/>
                    <a:p>
                      <a:pPr marL="0" indent="0">
                        <a:lnSpc>
                          <a:spcPct val="100000"/>
                        </a:lnSpc>
                        <a:buFont typeface="+mj-lt"/>
                        <a:buNone/>
                      </a:pPr>
                      <a:r>
                        <a:rPr lang="en-US" sz="1400" dirty="0"/>
                        <a:t>Clustering ,</a:t>
                      </a:r>
                    </a:p>
                    <a:p>
                      <a:pPr marL="0" indent="0">
                        <a:lnSpc>
                          <a:spcPct val="100000"/>
                        </a:lnSpc>
                        <a:buFont typeface="+mj-lt"/>
                        <a:buNone/>
                      </a:pPr>
                      <a:r>
                        <a:rPr lang="en-US" sz="1400" dirty="0"/>
                        <a:t>Association rule analysis</a:t>
                      </a:r>
                      <a:endParaRPr lang="en-IN" sz="1400" dirty="0"/>
                    </a:p>
                  </a:txBody>
                  <a:tcPr>
                    <a:solidFill>
                      <a:schemeClr val="accent1">
                        <a:lumMod val="20000"/>
                        <a:lumOff val="80000"/>
                      </a:schemeClr>
                    </a:solidFill>
                  </a:tcPr>
                </a:tc>
                <a:tc>
                  <a:txBody>
                    <a:bodyPr/>
                    <a:lstStyle/>
                    <a:p>
                      <a:r>
                        <a:rPr lang="en-IN" sz="1400" dirty="0"/>
                        <a:t>process velocity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frequent item –set </a:t>
                      </a:r>
                      <a:endParaRPr lang="en-US" sz="1400" b="0" i="0" dirty="0">
                        <a:effectLst/>
                        <a:latin typeface="Söhne"/>
                      </a:endParaRPr>
                    </a:p>
                    <a:p>
                      <a:endParaRPr lang="en-IN" sz="1400" dirty="0"/>
                    </a:p>
                  </a:txBody>
                  <a:tcPr>
                    <a:solidFill>
                      <a:schemeClr val="accent1">
                        <a:lumMod val="20000"/>
                        <a:lumOff val="80000"/>
                      </a:schemeClr>
                    </a:solidFill>
                  </a:tcPr>
                </a:tc>
                <a:tc>
                  <a:txBody>
                    <a:bodyPr/>
                    <a:lstStyle/>
                    <a:p>
                      <a:r>
                        <a:rPr lang="en-IN" dirty="0"/>
                        <a:t>2018</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20BQ1A0519</a:t>
                      </a:r>
                    </a:p>
                    <a:p>
                      <a:endParaRPr lang="en-IN" dirty="0"/>
                    </a:p>
                  </a:txBody>
                  <a:tcPr>
                    <a:solidFill>
                      <a:schemeClr val="accent1">
                        <a:lumMod val="20000"/>
                        <a:lumOff val="80000"/>
                      </a:schemeClr>
                    </a:solidFill>
                  </a:tcPr>
                </a:tc>
                <a:extLst>
                  <a:ext uri="{0D108BD9-81ED-4DB2-BD59-A6C34878D82A}">
                    <a16:rowId xmlns:a16="http://schemas.microsoft.com/office/drawing/2014/main" val="2296612807"/>
                  </a:ext>
                </a:extLst>
              </a:tr>
              <a:tr h="1557909">
                <a:tc>
                  <a:txBody>
                    <a:bodyPr/>
                    <a:lstStyle/>
                    <a:p>
                      <a:r>
                        <a:rPr lang="en-US" sz="1400" b="1" dirty="0"/>
                        <a:t>A Survey on Customer Segmentation using Machine Learning Algorithms to Find Prospective Clients</a:t>
                      </a:r>
                      <a:endParaRPr lang="en-IN" sz="1400" dirty="0"/>
                    </a:p>
                  </a:txBody>
                  <a:tcPr>
                    <a:solidFill>
                      <a:schemeClr val="accent1">
                        <a:lumMod val="20000"/>
                        <a:lumOff val="80000"/>
                      </a:schemeClr>
                    </a:solidFill>
                  </a:tcPr>
                </a:tc>
                <a:tc>
                  <a:txBody>
                    <a:bodyPr/>
                    <a:lstStyle/>
                    <a:p>
                      <a:r>
                        <a:rPr lang="en-IN" sz="1400" dirty="0" err="1"/>
                        <a:t>Vaidisha</a:t>
                      </a:r>
                      <a:r>
                        <a:rPr lang="en-IN" sz="1400" dirty="0"/>
                        <a:t> Mehta</a:t>
                      </a:r>
                    </a:p>
                    <a:p>
                      <a:r>
                        <a:rPr lang="en-IN" sz="1400" dirty="0"/>
                        <a:t>Ritvik Mehra</a:t>
                      </a:r>
                    </a:p>
                    <a:p>
                      <a:r>
                        <a:rPr lang="en-IN" sz="1400" dirty="0"/>
                        <a:t>Sourabh Singh Verma</a:t>
                      </a:r>
                    </a:p>
                  </a:txBody>
                  <a:tcPr>
                    <a:solidFill>
                      <a:schemeClr val="accent1">
                        <a:lumMod val="20000"/>
                        <a:lumOff val="80000"/>
                      </a:schemeClr>
                    </a:solidFill>
                  </a:tcPr>
                </a:tc>
                <a:tc>
                  <a:txBody>
                    <a:bodyPr/>
                    <a:lstStyle/>
                    <a:p>
                      <a:pPr marL="0" indent="0">
                        <a:buFont typeface="+mj-lt"/>
                        <a:buNone/>
                      </a:pPr>
                      <a:r>
                        <a:rPr lang="en-IN" sz="1400" dirty="0"/>
                        <a:t>K-Means algorithm</a:t>
                      </a:r>
                    </a:p>
                    <a:p>
                      <a:pPr marL="0" indent="0">
                        <a:buFont typeface="+mj-lt"/>
                        <a:buNone/>
                      </a:pPr>
                      <a:r>
                        <a:rPr lang="en-IN" sz="1400" dirty="0"/>
                        <a:t>Mean-Shift algorithm</a:t>
                      </a:r>
                    </a:p>
                    <a:p>
                      <a:pPr marL="0" indent="0">
                        <a:buFont typeface="+mj-lt"/>
                        <a:buNone/>
                      </a:pPr>
                      <a:r>
                        <a:rPr lang="en-IN" sz="1400" dirty="0"/>
                        <a:t>Agglomerative algorithm</a:t>
                      </a:r>
                    </a:p>
                    <a:p>
                      <a:pPr marL="0" indent="0">
                        <a:buFont typeface="+mj-lt"/>
                        <a:buNone/>
                      </a:pPr>
                      <a:r>
                        <a:rPr lang="en-IN" sz="1400" dirty="0"/>
                        <a:t>Divisive algorithm</a:t>
                      </a:r>
                    </a:p>
                    <a:p>
                      <a:pPr marL="0" indent="0">
                        <a:buFont typeface="+mj-lt"/>
                        <a:buNone/>
                      </a:pPr>
                      <a:r>
                        <a:rPr lang="en-IN" sz="1400" dirty="0" err="1"/>
                        <a:t>GaussianMixtureModel</a:t>
                      </a:r>
                      <a:endParaRPr lang="en-IN" sz="1400" dirty="0"/>
                    </a:p>
                    <a:p>
                      <a:pPr marL="0" indent="0">
                        <a:buFont typeface="+mj-lt"/>
                        <a:buNone/>
                      </a:pPr>
                      <a:r>
                        <a:rPr lang="en-IN" sz="1400" dirty="0"/>
                        <a:t>(GMM), DBSCAN</a:t>
                      </a:r>
                    </a:p>
                    <a:p>
                      <a:endParaRPr lang="en-IN" dirty="0"/>
                    </a:p>
                  </a:txBody>
                  <a:tcPr>
                    <a:solidFill>
                      <a:schemeClr val="accent1">
                        <a:lumMod val="20000"/>
                        <a:lumOff val="80000"/>
                      </a:schemeClr>
                    </a:solidFill>
                  </a:tcPr>
                </a:tc>
                <a:tc>
                  <a:txBody>
                    <a:bodyPr/>
                    <a:lstStyle/>
                    <a:p>
                      <a:r>
                        <a:rPr lang="en-US" sz="1400" b="0" i="0" dirty="0">
                          <a:solidFill>
                            <a:srgbClr val="374151"/>
                          </a:solidFill>
                          <a:effectLst/>
                          <a:latin typeface="Söhne"/>
                        </a:rPr>
                        <a:t>computationally expensive</a:t>
                      </a:r>
                    </a:p>
                    <a:p>
                      <a:r>
                        <a:rPr lang="en-US" sz="1400" b="0" i="0" dirty="0">
                          <a:solidFill>
                            <a:srgbClr val="374151"/>
                          </a:solidFill>
                          <a:effectLst/>
                          <a:latin typeface="Söhne"/>
                        </a:rPr>
                        <a:t>choice of the most suitable algorithm depends on the specific dataset </a:t>
                      </a:r>
                      <a:endParaRPr lang="en-IN" sz="1400" dirty="0"/>
                    </a:p>
                  </a:txBody>
                  <a:tcPr>
                    <a:solidFill>
                      <a:schemeClr val="accent1">
                        <a:lumMod val="20000"/>
                        <a:lumOff val="80000"/>
                      </a:schemeClr>
                    </a:solidFill>
                  </a:tcPr>
                </a:tc>
                <a:tc>
                  <a:txBody>
                    <a:bodyPr/>
                    <a:lstStyle/>
                    <a:p>
                      <a:r>
                        <a:rPr lang="en-IN" dirty="0"/>
                        <a:t>2022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20BQ1A0519</a:t>
                      </a:r>
                    </a:p>
                    <a:p>
                      <a:endParaRPr lang="en-IN" dirty="0"/>
                    </a:p>
                  </a:txBody>
                  <a:tcPr>
                    <a:solidFill>
                      <a:schemeClr val="accent1">
                        <a:lumMod val="20000"/>
                        <a:lumOff val="80000"/>
                      </a:schemeClr>
                    </a:solidFill>
                  </a:tcPr>
                </a:tc>
                <a:extLst>
                  <a:ext uri="{0D108BD9-81ED-4DB2-BD59-A6C34878D82A}">
                    <a16:rowId xmlns:a16="http://schemas.microsoft.com/office/drawing/2014/main" val="2040506619"/>
                  </a:ext>
                </a:extLst>
              </a:tr>
              <a:tr h="1533385">
                <a:tc>
                  <a:txBody>
                    <a:bodyPr/>
                    <a:lstStyle/>
                    <a:p>
                      <a:r>
                        <a:rPr lang="en-US" sz="1400" b="1" dirty="0"/>
                        <a:t>New Methods of Customer Segmentation and Individual Credit Evaluation Based on Machine Learning.</a:t>
                      </a:r>
                      <a:br>
                        <a:rPr lang="en-US" sz="1400" b="1" dirty="0"/>
                      </a:br>
                      <a:endParaRPr lang="en-IN" sz="1400" dirty="0"/>
                    </a:p>
                  </a:txBody>
                  <a:tcPr>
                    <a:solidFill>
                      <a:schemeClr val="accent1">
                        <a:lumMod val="20000"/>
                        <a:lumOff val="80000"/>
                      </a:schemeClr>
                    </a:solidFill>
                  </a:tcPr>
                </a:tc>
                <a:tc>
                  <a:txBody>
                    <a:bodyPr/>
                    <a:lstStyle/>
                    <a:p>
                      <a:r>
                        <a:rPr lang="en-IN" sz="1400" dirty="0"/>
                        <a:t>Zhou </a:t>
                      </a:r>
                      <a:r>
                        <a:rPr lang="en-IN" sz="1400" dirty="0" err="1"/>
                        <a:t>Yuping</a:t>
                      </a:r>
                      <a:r>
                        <a:rPr lang="en-IN" sz="1400" dirty="0"/>
                        <a:t> </a:t>
                      </a:r>
                    </a:p>
                    <a:p>
                      <a:r>
                        <a:rPr lang="en-IN" sz="1400" dirty="0"/>
                        <a:t>Petra </a:t>
                      </a:r>
                      <a:r>
                        <a:rPr lang="en-IN" sz="1400" dirty="0" err="1"/>
                        <a:t>Jílková</a:t>
                      </a:r>
                      <a:endParaRPr lang="en-IN" sz="1400" dirty="0"/>
                    </a:p>
                    <a:p>
                      <a:r>
                        <a:rPr lang="en-IN" sz="1400" dirty="0"/>
                        <a:t>Chen </a:t>
                      </a:r>
                      <a:r>
                        <a:rPr lang="en-IN" sz="1400" dirty="0" err="1"/>
                        <a:t>Guanyu</a:t>
                      </a:r>
                      <a:endParaRPr lang="en-IN" sz="1400" dirty="0"/>
                    </a:p>
                    <a:p>
                      <a:r>
                        <a:rPr lang="en-IN" sz="1400" dirty="0"/>
                        <a:t>David </a:t>
                      </a:r>
                      <a:r>
                        <a:rPr lang="en-IN" sz="1400" dirty="0" err="1"/>
                        <a:t>Weisl</a:t>
                      </a:r>
                      <a:endParaRPr lang="en-IN" sz="1400" dirty="0"/>
                    </a:p>
                  </a:txBody>
                  <a:tcPr>
                    <a:solidFill>
                      <a:schemeClr val="accent1">
                        <a:lumMod val="20000"/>
                        <a:lumOff val="80000"/>
                      </a:schemeClr>
                    </a:solidFill>
                  </a:tcPr>
                </a:tc>
                <a:tc>
                  <a:txBody>
                    <a:bodyPr/>
                    <a:lstStyle/>
                    <a:p>
                      <a:r>
                        <a:rPr lang="en-US" sz="1400" b="0" i="0" dirty="0">
                          <a:solidFill>
                            <a:srgbClr val="374151"/>
                          </a:solidFill>
                          <a:effectLst/>
                          <a:latin typeface="Söhne"/>
                        </a:rPr>
                        <a:t>dynamic desensitization </a:t>
                      </a:r>
                    </a:p>
                    <a:p>
                      <a:r>
                        <a:rPr lang="en-US" sz="1400" b="0" i="0" dirty="0">
                          <a:solidFill>
                            <a:srgbClr val="374151"/>
                          </a:solidFill>
                          <a:effectLst/>
                          <a:latin typeface="Söhne"/>
                        </a:rPr>
                        <a:t>LOF (Local Outlier Factor) </a:t>
                      </a:r>
                    </a:p>
                    <a:p>
                      <a:r>
                        <a:rPr lang="en-US" sz="1400" b="0" i="0" dirty="0">
                          <a:solidFill>
                            <a:srgbClr val="374151"/>
                          </a:solidFill>
                          <a:effectLst/>
                          <a:latin typeface="Söhne"/>
                        </a:rPr>
                        <a:t>random forest method.</a:t>
                      </a:r>
                    </a:p>
                    <a:p>
                      <a:r>
                        <a:rPr lang="en-US" sz="1400" b="0" i="0" dirty="0">
                          <a:solidFill>
                            <a:srgbClr val="374151"/>
                          </a:solidFill>
                          <a:effectLst/>
                          <a:latin typeface="Söhne"/>
                        </a:rPr>
                        <a:t>gradient boosting decision  </a:t>
                      </a:r>
                    </a:p>
                    <a:p>
                      <a:r>
                        <a:rPr lang="en-US" sz="1400" b="0" i="0" dirty="0">
                          <a:solidFill>
                            <a:srgbClr val="374151"/>
                          </a:solidFill>
                          <a:effectLst/>
                          <a:latin typeface="Söhne"/>
                        </a:rPr>
                        <a:t>scorecard model </a:t>
                      </a:r>
                    </a:p>
                    <a:p>
                      <a:r>
                        <a:rPr lang="en-US" sz="1400" b="0" i="0" dirty="0">
                          <a:solidFill>
                            <a:srgbClr val="374151"/>
                          </a:solidFill>
                          <a:effectLst/>
                          <a:latin typeface="Söhne"/>
                        </a:rPr>
                        <a:t>BP </a:t>
                      </a:r>
                      <a:r>
                        <a:rPr lang="en-US" sz="1400" b="0" i="0" dirty="0" err="1">
                          <a:solidFill>
                            <a:srgbClr val="374151"/>
                          </a:solidFill>
                          <a:effectLst/>
                          <a:latin typeface="Söhne"/>
                        </a:rPr>
                        <a:t>neuralnetworks</a:t>
                      </a:r>
                      <a:endParaRPr lang="en-IN" sz="1400" dirty="0"/>
                    </a:p>
                  </a:txBody>
                  <a:tcPr>
                    <a:solidFill>
                      <a:schemeClr val="accent1">
                        <a:lumMod val="20000"/>
                        <a:lumOff val="80000"/>
                      </a:schemeClr>
                    </a:solidFill>
                  </a:tcPr>
                </a:tc>
                <a:tc>
                  <a:txBody>
                    <a:bodyPr/>
                    <a:lstStyle/>
                    <a:p>
                      <a:r>
                        <a:rPr lang="en-US" sz="1400" b="0" i="0" dirty="0">
                          <a:effectLst/>
                          <a:latin typeface="Söhne"/>
                        </a:rPr>
                        <a:t>Data Privacy Concerns</a:t>
                      </a:r>
                    </a:p>
                    <a:p>
                      <a:r>
                        <a:rPr lang="en-US" sz="1400" b="0" i="0" dirty="0">
                          <a:effectLst/>
                          <a:latin typeface="Söhne"/>
                        </a:rPr>
                        <a:t>Bias and Fairness</a:t>
                      </a:r>
                      <a:endParaRPr lang="en-IN" sz="1400" b="0" dirty="0"/>
                    </a:p>
                  </a:txBody>
                  <a:tcPr>
                    <a:solidFill>
                      <a:schemeClr val="accent1">
                        <a:lumMod val="20000"/>
                        <a:lumOff val="80000"/>
                      </a:schemeClr>
                    </a:solidFill>
                  </a:tcPr>
                </a:tc>
                <a:tc>
                  <a:txBody>
                    <a:bodyPr/>
                    <a:lstStyle/>
                    <a:p>
                      <a:r>
                        <a:rPr lang="en-IN" dirty="0"/>
                        <a:t>2019</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20BQ1A0519</a:t>
                      </a:r>
                    </a:p>
                    <a:p>
                      <a:endParaRPr lang="en-IN" dirty="0"/>
                    </a:p>
                  </a:txBody>
                  <a:tcPr>
                    <a:solidFill>
                      <a:schemeClr val="accent1">
                        <a:lumMod val="20000"/>
                        <a:lumOff val="80000"/>
                      </a:schemeClr>
                    </a:solidFill>
                  </a:tcPr>
                </a:tc>
                <a:extLst>
                  <a:ext uri="{0D108BD9-81ED-4DB2-BD59-A6C34878D82A}">
                    <a16:rowId xmlns:a16="http://schemas.microsoft.com/office/drawing/2014/main" val="342667261"/>
                  </a:ext>
                </a:extLst>
              </a:tr>
            </a:tbl>
          </a:graphicData>
        </a:graphic>
      </p:graphicFrame>
    </p:spTree>
    <p:extLst>
      <p:ext uri="{BB962C8B-B14F-4D97-AF65-F5344CB8AC3E}">
        <p14:creationId xmlns:p14="http://schemas.microsoft.com/office/powerpoint/2010/main" val="281283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object 16">
            <a:extLst>
              <a:ext uri="{FF2B5EF4-FFF2-40B4-BE49-F238E27FC236}">
                <a16:creationId xmlns:a16="http://schemas.microsoft.com/office/drawing/2014/main" id="{C399FEB1-D613-F57C-2ED5-26A382FF92C8}"/>
              </a:ext>
            </a:extLst>
          </p:cNvPr>
          <p:cNvPicPr/>
          <p:nvPr/>
        </p:nvPicPr>
        <p:blipFill>
          <a:blip r:embed="rId2" cstate="print"/>
          <a:stretch>
            <a:fillRect/>
          </a:stretch>
        </p:blipFill>
        <p:spPr>
          <a:xfrm>
            <a:off x="0" y="2"/>
            <a:ext cx="12191999" cy="6857998"/>
          </a:xfrm>
          <a:prstGeom prst="rect">
            <a:avLst/>
          </a:prstGeom>
        </p:spPr>
      </p:pic>
      <p:graphicFrame>
        <p:nvGraphicFramePr>
          <p:cNvPr id="2" name="Table 1">
            <a:extLst>
              <a:ext uri="{FF2B5EF4-FFF2-40B4-BE49-F238E27FC236}">
                <a16:creationId xmlns:a16="http://schemas.microsoft.com/office/drawing/2014/main" id="{E32E5A68-FDE9-DE47-C6FA-D930BF3059A6}"/>
              </a:ext>
            </a:extLst>
          </p:cNvPr>
          <p:cNvGraphicFramePr>
            <a:graphicFrameLocks noGrp="1"/>
          </p:cNvGraphicFramePr>
          <p:nvPr>
            <p:extLst>
              <p:ext uri="{D42A27DB-BD31-4B8C-83A1-F6EECF244321}">
                <p14:modId xmlns:p14="http://schemas.microsoft.com/office/powerpoint/2010/main" val="1230889015"/>
              </p:ext>
            </p:extLst>
          </p:nvPr>
        </p:nvGraphicFramePr>
        <p:xfrm>
          <a:off x="230840" y="214331"/>
          <a:ext cx="11730318" cy="6429337"/>
        </p:xfrm>
        <a:graphic>
          <a:graphicData uri="http://schemas.openxmlformats.org/drawingml/2006/table">
            <a:tbl>
              <a:tblPr firstRow="1" bandRow="1">
                <a:tableStyleId>{5C22544A-7EE6-4342-B048-85BDC9FD1C3A}</a:tableStyleId>
              </a:tblPr>
              <a:tblGrid>
                <a:gridCol w="2763701">
                  <a:extLst>
                    <a:ext uri="{9D8B030D-6E8A-4147-A177-3AD203B41FA5}">
                      <a16:colId xmlns:a16="http://schemas.microsoft.com/office/drawing/2014/main" val="2748373516"/>
                    </a:ext>
                  </a:extLst>
                </a:gridCol>
                <a:gridCol w="2185433">
                  <a:extLst>
                    <a:ext uri="{9D8B030D-6E8A-4147-A177-3AD203B41FA5}">
                      <a16:colId xmlns:a16="http://schemas.microsoft.com/office/drawing/2014/main" val="4197626520"/>
                    </a:ext>
                  </a:extLst>
                </a:gridCol>
                <a:gridCol w="2769113">
                  <a:extLst>
                    <a:ext uri="{9D8B030D-6E8A-4147-A177-3AD203B41FA5}">
                      <a16:colId xmlns:a16="http://schemas.microsoft.com/office/drawing/2014/main" val="3515987772"/>
                    </a:ext>
                  </a:extLst>
                </a:gridCol>
                <a:gridCol w="1667743">
                  <a:extLst>
                    <a:ext uri="{9D8B030D-6E8A-4147-A177-3AD203B41FA5}">
                      <a16:colId xmlns:a16="http://schemas.microsoft.com/office/drawing/2014/main" val="4224339892"/>
                    </a:ext>
                  </a:extLst>
                </a:gridCol>
                <a:gridCol w="926781">
                  <a:extLst>
                    <a:ext uri="{9D8B030D-6E8A-4147-A177-3AD203B41FA5}">
                      <a16:colId xmlns:a16="http://schemas.microsoft.com/office/drawing/2014/main" val="4020531510"/>
                    </a:ext>
                  </a:extLst>
                </a:gridCol>
                <a:gridCol w="1417547">
                  <a:extLst>
                    <a:ext uri="{9D8B030D-6E8A-4147-A177-3AD203B41FA5}">
                      <a16:colId xmlns:a16="http://schemas.microsoft.com/office/drawing/2014/main" val="1360359126"/>
                    </a:ext>
                  </a:extLst>
                </a:gridCol>
              </a:tblGrid>
              <a:tr h="596684">
                <a:tc>
                  <a:txBody>
                    <a:bodyPr/>
                    <a:lstStyle/>
                    <a:p>
                      <a:r>
                        <a:rPr lang="en-US" sz="1400" dirty="0"/>
                        <a:t>TITLE</a:t>
                      </a:r>
                      <a:endParaRPr lang="en-IN" sz="1400" dirty="0"/>
                    </a:p>
                  </a:txBody>
                  <a:tcPr/>
                </a:tc>
                <a:tc>
                  <a:txBody>
                    <a:bodyPr/>
                    <a:lstStyle/>
                    <a:p>
                      <a:r>
                        <a:rPr lang="en-US" sz="1400" dirty="0"/>
                        <a:t>AUTHOR NAME</a:t>
                      </a:r>
                      <a:endParaRPr lang="en-IN" sz="1400" dirty="0"/>
                    </a:p>
                  </a:txBody>
                  <a:tcPr/>
                </a:tc>
                <a:tc>
                  <a:txBody>
                    <a:bodyPr/>
                    <a:lstStyle/>
                    <a:p>
                      <a:r>
                        <a:rPr lang="en-US" sz="1400" dirty="0"/>
                        <a:t>METHODOLOGY</a:t>
                      </a:r>
                      <a:endParaRPr lang="en-IN" sz="1400" dirty="0"/>
                    </a:p>
                  </a:txBody>
                  <a:tcPr/>
                </a:tc>
                <a:tc>
                  <a:txBody>
                    <a:bodyPr/>
                    <a:lstStyle/>
                    <a:p>
                      <a:r>
                        <a:rPr lang="en-US" sz="1400" dirty="0"/>
                        <a:t>LIMITATIONS</a:t>
                      </a:r>
                      <a:endParaRPr lang="en-IN" sz="1400" dirty="0"/>
                    </a:p>
                  </a:txBody>
                  <a:tcPr/>
                </a:tc>
                <a:tc>
                  <a:txBody>
                    <a:bodyPr/>
                    <a:lstStyle/>
                    <a:p>
                      <a:r>
                        <a:rPr lang="en-US" sz="1400" dirty="0"/>
                        <a:t>PUBLISH YEAR</a:t>
                      </a:r>
                      <a:endParaRPr lang="en-IN" sz="1400" dirty="0"/>
                    </a:p>
                  </a:txBody>
                  <a:tcPr/>
                </a:tc>
                <a:tc>
                  <a:txBody>
                    <a:bodyPr/>
                    <a:lstStyle/>
                    <a:p>
                      <a:r>
                        <a:rPr lang="en-US" sz="1400" dirty="0"/>
                        <a:t>PRESENTEDBY</a:t>
                      </a:r>
                      <a:endParaRPr lang="en-IN" sz="1400" dirty="0"/>
                    </a:p>
                  </a:txBody>
                  <a:tcPr/>
                </a:tc>
                <a:extLst>
                  <a:ext uri="{0D108BD9-81ED-4DB2-BD59-A6C34878D82A}">
                    <a16:rowId xmlns:a16="http://schemas.microsoft.com/office/drawing/2014/main" val="3688725195"/>
                  </a:ext>
                </a:extLst>
              </a:tr>
              <a:tr h="1126274">
                <a:tc>
                  <a:txBody>
                    <a:bodyPr/>
                    <a:lstStyle/>
                    <a:p>
                      <a:r>
                        <a:rPr lang="en-US" sz="1400" dirty="0"/>
                        <a:t>Comparative Analysis of Machine Learning Models for Customer Segmentation</a:t>
                      </a:r>
                      <a:endParaRPr lang="en-IN" sz="1400" dirty="0"/>
                    </a:p>
                  </a:txBody>
                  <a:tcPr/>
                </a:tc>
                <a:tc>
                  <a:txBody>
                    <a:bodyPr/>
                    <a:lstStyle/>
                    <a:p>
                      <a:r>
                        <a:rPr lang="en-IN" sz="1400" dirty="0" err="1"/>
                        <a:t>Parmeshwara</a:t>
                      </a:r>
                      <a:r>
                        <a:rPr lang="en-IN" sz="1400" dirty="0"/>
                        <a:t> Joga, B. Harshini, and Rashmi Sahay</a:t>
                      </a:r>
                    </a:p>
                    <a:p>
                      <a:endParaRPr lang="en-IN" sz="1400" dirty="0"/>
                    </a:p>
                  </a:txBody>
                  <a:tcPr/>
                </a:tc>
                <a:tc>
                  <a:txBody>
                    <a:bodyPr/>
                    <a:lstStyle/>
                    <a:p>
                      <a:r>
                        <a:rPr lang="en-US" sz="1400" dirty="0" err="1"/>
                        <a:t>KMeans</a:t>
                      </a:r>
                      <a:r>
                        <a:rPr lang="en-US" sz="1400" dirty="0"/>
                        <a:t>, DBSCAN, Agglomerative Clustering, PCA with </a:t>
                      </a:r>
                      <a:r>
                        <a:rPr lang="en-US" sz="1400" dirty="0" err="1"/>
                        <a:t>KMeans</a:t>
                      </a:r>
                      <a:endParaRPr lang="en-US" sz="1400" dirty="0"/>
                    </a:p>
                    <a:p>
                      <a:endParaRPr lang="en-IN" sz="1400" dirty="0"/>
                    </a:p>
                  </a:txBody>
                  <a:tcPr/>
                </a:tc>
                <a:tc>
                  <a:txBody>
                    <a:bodyPr/>
                    <a:lstStyle/>
                    <a:p>
                      <a:r>
                        <a:rPr lang="en-US" sz="1400" dirty="0"/>
                        <a:t>Data sets are small in size</a:t>
                      </a:r>
                      <a:endParaRPr lang="en-IN" sz="1400" dirty="0"/>
                    </a:p>
                  </a:txBody>
                  <a:tcPr/>
                </a:tc>
                <a:tc>
                  <a:txBody>
                    <a:bodyPr/>
                    <a:lstStyle/>
                    <a:p>
                      <a:r>
                        <a:rPr lang="en-US" sz="1400" dirty="0"/>
                        <a:t>   2022</a:t>
                      </a:r>
                      <a:endParaRPr lang="en-IN" sz="1400" dirty="0"/>
                    </a:p>
                  </a:txBody>
                  <a:tcPr/>
                </a:tc>
                <a:tc>
                  <a:txBody>
                    <a:bodyPr/>
                    <a:lstStyle/>
                    <a:p>
                      <a:r>
                        <a:rPr lang="en-US" sz="1400" dirty="0"/>
                        <a:t>20BQ1A0551</a:t>
                      </a:r>
                      <a:endParaRPr lang="en-IN" sz="1400" dirty="0"/>
                    </a:p>
                  </a:txBody>
                  <a:tcPr/>
                </a:tc>
                <a:extLst>
                  <a:ext uri="{0D108BD9-81ED-4DB2-BD59-A6C34878D82A}">
                    <a16:rowId xmlns:a16="http://schemas.microsoft.com/office/drawing/2014/main" val="691265276"/>
                  </a:ext>
                </a:extLst>
              </a:tr>
              <a:tr h="1108128">
                <a:tc>
                  <a:txBody>
                    <a:bodyPr/>
                    <a:lstStyle/>
                    <a:p>
                      <a:r>
                        <a:rPr lang="en-US" sz="1400" dirty="0"/>
                        <a:t>The practical </a:t>
                      </a:r>
                      <a:r>
                        <a:rPr lang="en-US" sz="1400" dirty="0" err="1"/>
                        <a:t>pproach</a:t>
                      </a:r>
                      <a:r>
                        <a:rPr lang="en-US" sz="1400" dirty="0"/>
                        <a:t> in Customers segmentation by Using the K-Means Algorithm</a:t>
                      </a:r>
                      <a:endParaRPr lang="en-IN" sz="1400" dirty="0"/>
                    </a:p>
                  </a:txBody>
                  <a:tcPr/>
                </a:tc>
                <a:tc>
                  <a:txBody>
                    <a:bodyPr/>
                    <a:lstStyle/>
                    <a:p>
                      <a:r>
                        <a:rPr lang="en-IN" sz="1400" dirty="0"/>
                        <a:t>E.Y.L </a:t>
                      </a:r>
                      <a:r>
                        <a:rPr lang="en-IN" sz="1400" dirty="0" err="1"/>
                        <a:t>Nandapala</a:t>
                      </a:r>
                      <a:r>
                        <a:rPr lang="en-IN" sz="1400" dirty="0"/>
                        <a:t> , K.P.N Jayasena</a:t>
                      </a:r>
                    </a:p>
                    <a:p>
                      <a:endParaRPr lang="en-IN" sz="1400" dirty="0"/>
                    </a:p>
                  </a:txBody>
                  <a:tcPr/>
                </a:tc>
                <a:tc>
                  <a:txBody>
                    <a:bodyPr/>
                    <a:lstStyle/>
                    <a:p>
                      <a:r>
                        <a:rPr lang="en-US" sz="1400" dirty="0"/>
                        <a:t>K-</a:t>
                      </a:r>
                      <a:r>
                        <a:rPr lang="en-US" sz="1400" dirty="0" err="1"/>
                        <a:t>means,Gap</a:t>
                      </a:r>
                      <a:r>
                        <a:rPr lang="en-US" sz="1400" dirty="0"/>
                        <a:t> Statistic </a:t>
                      </a:r>
                      <a:r>
                        <a:rPr lang="en-US" sz="1400" dirty="0" err="1"/>
                        <a:t>Method,Silhouette</a:t>
                      </a:r>
                      <a:r>
                        <a:rPr lang="en-US" sz="1400" dirty="0"/>
                        <a:t> </a:t>
                      </a:r>
                      <a:r>
                        <a:rPr lang="en-US" sz="1400" dirty="0" err="1"/>
                        <a:t>Method,Elbow</a:t>
                      </a:r>
                      <a:r>
                        <a:rPr lang="en-US" sz="1400" dirty="0"/>
                        <a:t> Method</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Data sets are small in size</a:t>
                      </a:r>
                      <a:endParaRPr lang="en-IN" sz="1400" dirty="0"/>
                    </a:p>
                    <a:p>
                      <a:endParaRPr lang="en-IN" sz="1400" dirty="0"/>
                    </a:p>
                  </a:txBody>
                  <a:tcPr/>
                </a:tc>
                <a:tc>
                  <a:txBody>
                    <a:bodyPr/>
                    <a:lstStyle/>
                    <a:p>
                      <a:r>
                        <a:rPr lang="en-US" sz="1400" dirty="0"/>
                        <a:t>   2020</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20BQ1A0551</a:t>
                      </a:r>
                      <a:endParaRPr lang="en-IN" sz="1400" dirty="0"/>
                    </a:p>
                    <a:p>
                      <a:endParaRPr lang="en-IN" sz="1400" dirty="0"/>
                    </a:p>
                  </a:txBody>
                  <a:tcPr/>
                </a:tc>
                <a:extLst>
                  <a:ext uri="{0D108BD9-81ED-4DB2-BD59-A6C34878D82A}">
                    <a16:rowId xmlns:a16="http://schemas.microsoft.com/office/drawing/2014/main" val="2767137342"/>
                  </a:ext>
                </a:extLst>
              </a:tr>
              <a:tr h="1108128">
                <a:tc>
                  <a:txBody>
                    <a:bodyPr/>
                    <a:lstStyle/>
                    <a:p>
                      <a:r>
                        <a:rPr lang="en-US" sz="1400" dirty="0"/>
                        <a:t>Customer Segmentation in XYZ Bank using K-Means and K-Medoids Clustering</a:t>
                      </a:r>
                      <a:endParaRPr lang="en-IN" sz="1400" dirty="0"/>
                    </a:p>
                  </a:txBody>
                  <a:tcPr/>
                </a:tc>
                <a:tc>
                  <a:txBody>
                    <a:bodyPr/>
                    <a:lstStyle/>
                    <a:p>
                      <a:r>
                        <a:rPr lang="en-IN" sz="1400" dirty="0"/>
                        <a:t>Eka Miranda</a:t>
                      </a:r>
                    </a:p>
                    <a:p>
                      <a:r>
                        <a:rPr lang="en-IN" sz="1400" dirty="0" err="1"/>
                        <a:t>Evaristus</a:t>
                      </a:r>
                      <a:r>
                        <a:rPr lang="en-IN" sz="1400" dirty="0"/>
                        <a:t> </a:t>
                      </a:r>
                      <a:r>
                        <a:rPr lang="en-IN" sz="1400" dirty="0" err="1"/>
                        <a:t>Didik</a:t>
                      </a:r>
                      <a:r>
                        <a:rPr lang="en-IN" sz="1400" dirty="0"/>
                        <a:t> </a:t>
                      </a:r>
                      <a:r>
                        <a:rPr lang="en-IN" sz="1400" dirty="0" err="1"/>
                        <a:t>Madyatmadja</a:t>
                      </a:r>
                      <a:endParaRPr lang="en-IN" sz="1400" dirty="0"/>
                    </a:p>
                    <a:p>
                      <a:r>
                        <a:rPr lang="en-IN" sz="1400" dirty="0" err="1"/>
                        <a:t>Mediana</a:t>
                      </a:r>
                      <a:r>
                        <a:rPr lang="en-IN" sz="1400" dirty="0"/>
                        <a:t> </a:t>
                      </a:r>
                      <a:r>
                        <a:rPr lang="en-IN" sz="1400" dirty="0" err="1"/>
                        <a:t>Aryuni</a:t>
                      </a:r>
                      <a:endParaRPr lang="en-IN" sz="1400" dirty="0"/>
                    </a:p>
                  </a:txBody>
                  <a:tcPr/>
                </a:tc>
                <a:tc>
                  <a:txBody>
                    <a:bodyPr/>
                    <a:lstStyle/>
                    <a:p>
                      <a:r>
                        <a:rPr lang="en-IN" sz="1400" dirty="0"/>
                        <a:t>RFM </a:t>
                      </a:r>
                      <a:r>
                        <a:rPr lang="en-IN" sz="1400" dirty="0" err="1"/>
                        <a:t>score,K</a:t>
                      </a:r>
                      <a:r>
                        <a:rPr lang="en-IN" sz="1400" dirty="0"/>
                        <a:t>-Means</a:t>
                      </a:r>
                    </a:p>
                    <a:p>
                      <a:r>
                        <a:rPr lang="en-IN" sz="1400" dirty="0"/>
                        <a:t>K-</a:t>
                      </a:r>
                      <a:r>
                        <a:rPr lang="en-IN" sz="1400" dirty="0" err="1"/>
                        <a:t>Medoids,Davies</a:t>
                      </a:r>
                      <a:r>
                        <a:rPr lang="en-IN" sz="1400" dirty="0"/>
                        <a:t>-Bouldin</a:t>
                      </a:r>
                    </a:p>
                    <a:p>
                      <a:r>
                        <a:rPr lang="en-IN" sz="1400" dirty="0" err="1"/>
                        <a:t>Index,Intra</a:t>
                      </a:r>
                      <a:r>
                        <a:rPr lang="en-IN" sz="1400" dirty="0"/>
                        <a:t> cluster (AWC) distance</a:t>
                      </a:r>
                    </a:p>
                  </a:txBody>
                  <a:tcPr/>
                </a:tc>
                <a:tc>
                  <a:txBody>
                    <a:bodyPr/>
                    <a:lstStyle/>
                    <a:p>
                      <a:r>
                        <a:rPr lang="en-US" sz="1400" dirty="0"/>
                        <a:t>Only two clustering algorithms are used</a:t>
                      </a:r>
                      <a:endParaRPr lang="en-IN" sz="1400" dirty="0"/>
                    </a:p>
                  </a:txBody>
                  <a:tcPr/>
                </a:tc>
                <a:tc>
                  <a:txBody>
                    <a:bodyPr/>
                    <a:lstStyle/>
                    <a:p>
                      <a:r>
                        <a:rPr lang="en-US" sz="1400" dirty="0"/>
                        <a:t>    2018</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20BQ1A0551</a:t>
                      </a:r>
                      <a:endParaRPr lang="en-IN" sz="1400" dirty="0"/>
                    </a:p>
                    <a:p>
                      <a:endParaRPr lang="en-IN" sz="1400" dirty="0"/>
                    </a:p>
                  </a:txBody>
                  <a:tcPr/>
                </a:tc>
                <a:extLst>
                  <a:ext uri="{0D108BD9-81ED-4DB2-BD59-A6C34878D82A}">
                    <a16:rowId xmlns:a16="http://schemas.microsoft.com/office/drawing/2014/main" val="4234762295"/>
                  </a:ext>
                </a:extLst>
              </a:tr>
              <a:tr h="1363849">
                <a:tc>
                  <a:txBody>
                    <a:bodyPr/>
                    <a:lstStyle/>
                    <a:p>
                      <a:r>
                        <a:rPr lang="en-US" sz="1400" dirty="0"/>
                        <a:t>Customer Segmentation using K-means Clustering</a:t>
                      </a:r>
                      <a:endParaRPr lang="en-IN" sz="1400" dirty="0"/>
                    </a:p>
                  </a:txBody>
                  <a:tcPr/>
                </a:tc>
                <a:tc>
                  <a:txBody>
                    <a:bodyPr/>
                    <a:lstStyle/>
                    <a:p>
                      <a:r>
                        <a:rPr lang="en-IN" sz="1400" dirty="0"/>
                        <a:t>Tushar </a:t>
                      </a:r>
                      <a:r>
                        <a:rPr lang="en-IN" sz="1400" dirty="0" err="1"/>
                        <a:t>Kansal</a:t>
                      </a:r>
                      <a:r>
                        <a:rPr lang="en-IN" sz="1400" dirty="0"/>
                        <a:t>, </a:t>
                      </a:r>
                      <a:r>
                        <a:rPr lang="en-IN" sz="1400" dirty="0" err="1"/>
                        <a:t>SurajBahuguna</a:t>
                      </a:r>
                      <a:r>
                        <a:rPr lang="en-IN" sz="1400" dirty="0"/>
                        <a:t> , </a:t>
                      </a:r>
                    </a:p>
                    <a:p>
                      <a:r>
                        <a:rPr lang="en-IN" sz="1400" dirty="0"/>
                        <a:t>Vishal Singh, </a:t>
                      </a:r>
                    </a:p>
                    <a:p>
                      <a:r>
                        <a:rPr lang="en-IN" sz="1400" dirty="0" err="1"/>
                        <a:t>Tanupriya</a:t>
                      </a:r>
                      <a:r>
                        <a:rPr lang="en-IN" sz="1400" dirty="0"/>
                        <a:t> Choudhury</a:t>
                      </a:r>
                    </a:p>
                  </a:txBody>
                  <a:tcPr/>
                </a:tc>
                <a:tc>
                  <a:txBody>
                    <a:bodyPr/>
                    <a:lstStyle/>
                    <a:p>
                      <a:r>
                        <a:rPr lang="en-US" sz="1400" dirty="0"/>
                        <a:t>k-</a:t>
                      </a:r>
                      <a:r>
                        <a:rPr lang="en-US" sz="1400" dirty="0" err="1"/>
                        <a:t>means,hierarchical</a:t>
                      </a:r>
                      <a:r>
                        <a:rPr lang="en-US" sz="1400" dirty="0"/>
                        <a:t> clustering, DBSCAN </a:t>
                      </a:r>
                      <a:r>
                        <a:rPr lang="en-US" sz="1400" dirty="0" err="1"/>
                        <a:t>clusteringMean</a:t>
                      </a:r>
                      <a:r>
                        <a:rPr lang="en-US" sz="1400" dirty="0"/>
                        <a:t> shift </a:t>
                      </a:r>
                      <a:r>
                        <a:rPr lang="en-US" sz="1400" dirty="0" err="1"/>
                        <a:t>Clustering,Silhouette</a:t>
                      </a:r>
                      <a:r>
                        <a:rPr lang="en-US" sz="1400" dirty="0"/>
                        <a:t> Score</a:t>
                      </a:r>
                    </a:p>
                    <a:p>
                      <a:endParaRPr lang="en-IN" sz="1400" dirty="0"/>
                    </a:p>
                  </a:txBody>
                  <a:tcPr/>
                </a:tc>
                <a:tc>
                  <a:txBody>
                    <a:bodyPr/>
                    <a:lstStyle/>
                    <a:p>
                      <a:r>
                        <a:rPr lang="en-US" sz="1400" dirty="0"/>
                        <a:t>Based on only silhouette score performance is measured</a:t>
                      </a:r>
                      <a:endParaRPr lang="en-IN" sz="1400" dirty="0"/>
                    </a:p>
                  </a:txBody>
                  <a:tcPr/>
                </a:tc>
                <a:tc>
                  <a:txBody>
                    <a:bodyPr/>
                    <a:lstStyle/>
                    <a:p>
                      <a:r>
                        <a:rPr lang="en-US" sz="1400" dirty="0"/>
                        <a:t>    2018</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20BQ1A0551</a:t>
                      </a:r>
                      <a:endParaRPr lang="en-IN" sz="1400" dirty="0"/>
                    </a:p>
                    <a:p>
                      <a:endParaRPr lang="en-IN" sz="1400" dirty="0"/>
                    </a:p>
                  </a:txBody>
                  <a:tcPr/>
                </a:tc>
                <a:extLst>
                  <a:ext uri="{0D108BD9-81ED-4DB2-BD59-A6C34878D82A}">
                    <a16:rowId xmlns:a16="http://schemas.microsoft.com/office/drawing/2014/main" val="3634891719"/>
                  </a:ext>
                </a:extLst>
              </a:tr>
              <a:tr h="1126274">
                <a:tc>
                  <a:txBody>
                    <a:bodyPr/>
                    <a:lstStyle/>
                    <a:p>
                      <a:r>
                        <a:rPr lang="en-US" sz="1400" dirty="0"/>
                        <a:t>Incorporating K-means, Hierarchical Clustering and PCA in Customer</a:t>
                      </a:r>
                    </a:p>
                    <a:p>
                      <a:r>
                        <a:rPr lang="en-US" sz="1400" dirty="0"/>
                        <a:t>Segmentation</a:t>
                      </a:r>
                      <a:endParaRPr lang="en-IN" sz="1400" dirty="0"/>
                    </a:p>
                  </a:txBody>
                  <a:tcPr/>
                </a:tc>
                <a:tc>
                  <a:txBody>
                    <a:bodyPr/>
                    <a:lstStyle/>
                    <a:p>
                      <a:r>
                        <a:rPr lang="en-IN" sz="1400" dirty="0"/>
                        <a:t>Azad </a:t>
                      </a:r>
                      <a:r>
                        <a:rPr lang="en-IN" sz="1400" dirty="0" err="1"/>
                        <a:t>Abdulhafedh</a:t>
                      </a:r>
                      <a:endParaRPr lang="en-IN" sz="1400" dirty="0"/>
                    </a:p>
                    <a:p>
                      <a:endParaRPr lang="en-IN" sz="1400" dirty="0"/>
                    </a:p>
                  </a:txBody>
                  <a:tcPr/>
                </a:tc>
                <a:tc>
                  <a:txBody>
                    <a:bodyPr/>
                    <a:lstStyle/>
                    <a:p>
                      <a:r>
                        <a:rPr lang="en-IN" sz="1400" dirty="0"/>
                        <a:t>K-means, Hierarchical </a:t>
                      </a:r>
                      <a:r>
                        <a:rPr lang="en-IN" sz="1400" dirty="0" err="1"/>
                        <a:t>Clustering,PCA,Silhouette</a:t>
                      </a:r>
                      <a:r>
                        <a:rPr lang="en-IN" sz="1400" dirty="0"/>
                        <a:t> average width, Davies-Bouldin Index, Dunn index</a:t>
                      </a:r>
                    </a:p>
                  </a:txBody>
                  <a:tcPr/>
                </a:tc>
                <a:tc>
                  <a:txBody>
                    <a:bodyPr/>
                    <a:lstStyle/>
                    <a:p>
                      <a:r>
                        <a:rPr lang="en-US" sz="1400" dirty="0"/>
                        <a:t>Reduced no </a:t>
                      </a:r>
                      <a:r>
                        <a:rPr lang="en-US" sz="1400" dirty="0" err="1"/>
                        <a:t>of.dimesnsionalities</a:t>
                      </a:r>
                      <a:r>
                        <a:rPr lang="en-US" sz="1400" dirty="0"/>
                        <a:t> from 17 to5</a:t>
                      </a:r>
                      <a:endParaRPr lang="en-IN" sz="1400" dirty="0"/>
                    </a:p>
                  </a:txBody>
                  <a:tcPr/>
                </a:tc>
                <a:tc>
                  <a:txBody>
                    <a:bodyPr/>
                    <a:lstStyle/>
                    <a:p>
                      <a:r>
                        <a:rPr lang="en-US" sz="1400" dirty="0"/>
                        <a:t>    2021</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20BQ1A0551</a:t>
                      </a:r>
                      <a:endParaRPr lang="en-IN" sz="1400" dirty="0"/>
                    </a:p>
                    <a:p>
                      <a:endParaRPr lang="en-IN" sz="1400" dirty="0"/>
                    </a:p>
                  </a:txBody>
                  <a:tcPr/>
                </a:tc>
                <a:extLst>
                  <a:ext uri="{0D108BD9-81ED-4DB2-BD59-A6C34878D82A}">
                    <a16:rowId xmlns:a16="http://schemas.microsoft.com/office/drawing/2014/main" val="3166931820"/>
                  </a:ext>
                </a:extLst>
              </a:tr>
            </a:tbl>
          </a:graphicData>
        </a:graphic>
      </p:graphicFrame>
    </p:spTree>
    <p:extLst>
      <p:ext uri="{BB962C8B-B14F-4D97-AF65-F5344CB8AC3E}">
        <p14:creationId xmlns:p14="http://schemas.microsoft.com/office/powerpoint/2010/main" val="402255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135" y="0"/>
            <a:ext cx="11723730" cy="6778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g object 16">
            <a:extLst>
              <a:ext uri="{FF2B5EF4-FFF2-40B4-BE49-F238E27FC236}">
                <a16:creationId xmlns:a16="http://schemas.microsoft.com/office/drawing/2014/main" id="{BB0AC5F9-7718-A6F3-1BBA-2403B6D4FFCB}"/>
              </a:ext>
            </a:extLst>
          </p:cNvPr>
          <p:cNvPicPr/>
          <p:nvPr/>
        </p:nvPicPr>
        <p:blipFill>
          <a:blip r:embed="rId3" cstate="print"/>
          <a:stretch>
            <a:fillRect/>
          </a:stretch>
        </p:blipFill>
        <p:spPr>
          <a:xfrm>
            <a:off x="0" y="2"/>
            <a:ext cx="12191999" cy="685799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571125411"/>
              </p:ext>
            </p:extLst>
          </p:nvPr>
        </p:nvGraphicFramePr>
        <p:xfrm>
          <a:off x="493060" y="231289"/>
          <a:ext cx="10461813" cy="6395421"/>
        </p:xfrm>
        <a:graphic>
          <a:graphicData uri="http://schemas.openxmlformats.org/drawingml/2006/table">
            <a:tbl>
              <a:tblPr firstRow="1" bandRow="1">
                <a:tableStyleId>{5C22544A-7EE6-4342-B048-85BDC9FD1C3A}</a:tableStyleId>
              </a:tblPr>
              <a:tblGrid>
                <a:gridCol w="1743893">
                  <a:extLst>
                    <a:ext uri="{9D8B030D-6E8A-4147-A177-3AD203B41FA5}">
                      <a16:colId xmlns:a16="http://schemas.microsoft.com/office/drawing/2014/main" val="20000"/>
                    </a:ext>
                  </a:extLst>
                </a:gridCol>
                <a:gridCol w="1743378">
                  <a:extLst>
                    <a:ext uri="{9D8B030D-6E8A-4147-A177-3AD203B41FA5}">
                      <a16:colId xmlns:a16="http://schemas.microsoft.com/office/drawing/2014/main" val="20001"/>
                    </a:ext>
                  </a:extLst>
                </a:gridCol>
                <a:gridCol w="1743636">
                  <a:extLst>
                    <a:ext uri="{9D8B030D-6E8A-4147-A177-3AD203B41FA5}">
                      <a16:colId xmlns:a16="http://schemas.microsoft.com/office/drawing/2014/main" val="20002"/>
                    </a:ext>
                  </a:extLst>
                </a:gridCol>
                <a:gridCol w="1743634">
                  <a:extLst>
                    <a:ext uri="{9D8B030D-6E8A-4147-A177-3AD203B41FA5}">
                      <a16:colId xmlns:a16="http://schemas.microsoft.com/office/drawing/2014/main" val="20003"/>
                    </a:ext>
                  </a:extLst>
                </a:gridCol>
                <a:gridCol w="1743636">
                  <a:extLst>
                    <a:ext uri="{9D8B030D-6E8A-4147-A177-3AD203B41FA5}">
                      <a16:colId xmlns:a16="http://schemas.microsoft.com/office/drawing/2014/main" val="20004"/>
                    </a:ext>
                  </a:extLst>
                </a:gridCol>
                <a:gridCol w="1743636">
                  <a:extLst>
                    <a:ext uri="{9D8B030D-6E8A-4147-A177-3AD203B41FA5}">
                      <a16:colId xmlns:a16="http://schemas.microsoft.com/office/drawing/2014/main" val="20005"/>
                    </a:ext>
                  </a:extLst>
                </a:gridCol>
              </a:tblGrid>
              <a:tr h="1004047">
                <a:tc>
                  <a:txBody>
                    <a:bodyPr/>
                    <a:lstStyle/>
                    <a:p>
                      <a:r>
                        <a:rPr lang="en-IN" sz="1200" dirty="0"/>
                        <a:t>     Title</a:t>
                      </a:r>
                    </a:p>
                  </a:txBody>
                  <a:tcPr/>
                </a:tc>
                <a:tc>
                  <a:txBody>
                    <a:bodyPr/>
                    <a:lstStyle/>
                    <a:p>
                      <a:r>
                        <a:rPr lang="en-IN" sz="1200" dirty="0"/>
                        <a:t>Author Name</a:t>
                      </a:r>
                    </a:p>
                  </a:txBody>
                  <a:tcPr/>
                </a:tc>
                <a:tc>
                  <a:txBody>
                    <a:bodyPr/>
                    <a:lstStyle/>
                    <a:p>
                      <a:r>
                        <a:rPr lang="en-IN" sz="1200" dirty="0"/>
                        <a:t>Methodology</a:t>
                      </a:r>
                    </a:p>
                  </a:txBody>
                  <a:tcPr/>
                </a:tc>
                <a:tc>
                  <a:txBody>
                    <a:bodyPr/>
                    <a:lstStyle/>
                    <a:p>
                      <a:r>
                        <a:rPr lang="en-IN" sz="1200" dirty="0"/>
                        <a:t>Limitations</a:t>
                      </a:r>
                    </a:p>
                  </a:txBody>
                  <a:tcPr/>
                </a:tc>
                <a:tc>
                  <a:txBody>
                    <a:bodyPr/>
                    <a:lstStyle/>
                    <a:p>
                      <a:r>
                        <a:rPr lang="en-US" altLang="en-IN" sz="1200" dirty="0"/>
                        <a:t>Published Year</a:t>
                      </a:r>
                    </a:p>
                  </a:txBody>
                  <a:tcPr/>
                </a:tc>
                <a:tc>
                  <a:txBody>
                    <a:bodyPr/>
                    <a:lstStyle/>
                    <a:p>
                      <a:pPr>
                        <a:buNone/>
                      </a:pPr>
                      <a:r>
                        <a:rPr lang="en-IN" sz="1200" dirty="0">
                          <a:sym typeface="+mn-ea"/>
                        </a:rPr>
                        <a:t>Referred by</a:t>
                      </a:r>
                      <a:endParaRPr lang="en-IN" sz="1200" dirty="0"/>
                    </a:p>
                    <a:p>
                      <a:pPr>
                        <a:buNone/>
                      </a:pPr>
                      <a:endParaRPr lang="en-IN" sz="1200" dirty="0"/>
                    </a:p>
                  </a:txBody>
                  <a:tcPr/>
                </a:tc>
                <a:extLst>
                  <a:ext uri="{0D108BD9-81ED-4DB2-BD59-A6C34878D82A}">
                    <a16:rowId xmlns:a16="http://schemas.microsoft.com/office/drawing/2014/main" val="10000"/>
                  </a:ext>
                </a:extLst>
              </a:tr>
              <a:tr h="1004047">
                <a:tc>
                  <a:txBody>
                    <a:bodyPr/>
                    <a:lstStyle/>
                    <a:p>
                      <a:r>
                        <a:rPr lang="en-IN" sz="1200" dirty="0">
                          <a:latin typeface="+mn-lt"/>
                        </a:rPr>
                        <a:t>Customer Segmentation Using Clustering and Data</a:t>
                      </a:r>
                    </a:p>
                    <a:p>
                      <a:r>
                        <a:rPr lang="en-IN" sz="1200" dirty="0">
                          <a:latin typeface="+mn-lt"/>
                        </a:rPr>
                        <a:t>Mining Techniques</a:t>
                      </a:r>
                    </a:p>
                  </a:txBody>
                  <a:tcPr/>
                </a:tc>
                <a:tc>
                  <a:txBody>
                    <a:bodyPr/>
                    <a:lstStyle/>
                    <a:p>
                      <a:r>
                        <a:rPr lang="en-IN" sz="1200" dirty="0"/>
                        <a:t>Kishana R. Kashwan</a:t>
                      </a:r>
                    </a:p>
                    <a:p>
                      <a:r>
                        <a:rPr lang="en-IN" sz="1200" dirty="0"/>
                        <a:t>C. M. Velu</a:t>
                      </a:r>
                    </a:p>
                  </a:txBody>
                  <a:tcPr/>
                </a:tc>
                <a:tc>
                  <a:txBody>
                    <a:bodyPr/>
                    <a:lstStyle/>
                    <a:p>
                      <a:r>
                        <a:rPr lang="en-IN" sz="1200" dirty="0"/>
                        <a:t>K-Means Clustering</a:t>
                      </a:r>
                    </a:p>
                    <a:p>
                      <a:r>
                        <a:rPr lang="en-IN" sz="1200" dirty="0"/>
                        <a:t>Hierarchical Clustering</a:t>
                      </a:r>
                    </a:p>
                    <a:p>
                      <a:r>
                        <a:rPr lang="en-IN" sz="1200" dirty="0">
                          <a:sym typeface="+mn-ea"/>
                        </a:rPr>
                        <a:t>DBSCAN Algorithm</a:t>
                      </a:r>
                      <a:endParaRPr lang="en-IN" sz="1200" dirty="0"/>
                    </a:p>
                    <a:p>
                      <a:endParaRPr lang="en-IN" sz="1200" dirty="0"/>
                    </a:p>
                  </a:txBody>
                  <a:tcPr/>
                </a:tc>
                <a:tc>
                  <a:txBody>
                    <a:bodyPr/>
                    <a:lstStyle/>
                    <a:p>
                      <a:r>
                        <a:rPr lang="en-IN" sz="1200" dirty="0"/>
                        <a:t>Assumption of Equal Cluster Sizes and Shapes</a:t>
                      </a:r>
                    </a:p>
                  </a:txBody>
                  <a:tcPr/>
                </a:tc>
                <a:tc>
                  <a:txBody>
                    <a:bodyPr/>
                    <a:lstStyle/>
                    <a:p>
                      <a:r>
                        <a:rPr lang="en-IN" sz="1200" dirty="0"/>
                        <a:t>20</a:t>
                      </a:r>
                      <a:r>
                        <a:rPr lang="en-US" altLang="en-IN" sz="1200" dirty="0"/>
                        <a:t>19</a:t>
                      </a:r>
                    </a:p>
                  </a:txBody>
                  <a:tcPr/>
                </a:tc>
                <a:tc>
                  <a:txBody>
                    <a:bodyPr/>
                    <a:lstStyle/>
                    <a:p>
                      <a:pPr>
                        <a:buNone/>
                      </a:pPr>
                      <a:r>
                        <a:rPr lang="en-IN" sz="1200" dirty="0">
                          <a:sym typeface="+mn-ea"/>
                        </a:rPr>
                        <a:t>20BQ1A0502</a:t>
                      </a:r>
                      <a:endParaRPr lang="en-IN" sz="1200" dirty="0"/>
                    </a:p>
                    <a:p>
                      <a:pPr>
                        <a:buNone/>
                      </a:pPr>
                      <a:endParaRPr lang="en-IN" sz="1200" dirty="0"/>
                    </a:p>
                  </a:txBody>
                  <a:tcPr/>
                </a:tc>
                <a:extLst>
                  <a:ext uri="{0D108BD9-81ED-4DB2-BD59-A6C34878D82A}">
                    <a16:rowId xmlns:a16="http://schemas.microsoft.com/office/drawing/2014/main" val="10001"/>
                  </a:ext>
                </a:extLst>
              </a:tr>
              <a:tr h="1004047">
                <a:tc>
                  <a:txBody>
                    <a:bodyPr/>
                    <a:lstStyle/>
                    <a:p>
                      <a:r>
                        <a:rPr lang="en-IN" sz="1200" dirty="0"/>
                        <a:t>Customers Segmentation in the Insurance Company (TIC) Dataset</a:t>
                      </a:r>
                    </a:p>
                  </a:txBody>
                  <a:tcPr/>
                </a:tc>
                <a:tc>
                  <a:txBody>
                    <a:bodyPr/>
                    <a:lstStyle/>
                    <a:p>
                      <a:r>
                        <a:rPr lang="en-IN" sz="1200" dirty="0"/>
                        <a:t>Wafa Qadadeha</a:t>
                      </a:r>
                    </a:p>
                    <a:p>
                      <a:r>
                        <a:rPr lang="en-IN" sz="1200" dirty="0"/>
                        <a:t>Sherief Abdallahb</a:t>
                      </a:r>
                    </a:p>
                  </a:txBody>
                  <a:tcPr/>
                </a:tc>
                <a:tc>
                  <a:txBody>
                    <a:bodyPr/>
                    <a:lstStyle/>
                    <a:p>
                      <a:r>
                        <a:rPr lang="en-IN" sz="1200" dirty="0"/>
                        <a:t>Probabilistic Models</a:t>
                      </a:r>
                    </a:p>
                    <a:p>
                      <a:r>
                        <a:rPr lang="en-IN" sz="1200" dirty="0"/>
                        <a:t>Dimensionality Reduction Techniques</a:t>
                      </a:r>
                    </a:p>
                    <a:p>
                      <a:r>
                        <a:rPr lang="en-IN" sz="1200" dirty="0"/>
                        <a:t>Time Series Analysis</a:t>
                      </a:r>
                    </a:p>
                  </a:txBody>
                  <a:tcPr/>
                </a:tc>
                <a:tc>
                  <a:txBody>
                    <a:bodyPr/>
                    <a:lstStyle/>
                    <a:p>
                      <a:r>
                        <a:rPr lang="en-IN" sz="1200" dirty="0"/>
                        <a:t>Data Dimensionality</a:t>
                      </a:r>
                    </a:p>
                    <a:p>
                      <a:r>
                        <a:rPr lang="en-IN" sz="1200" dirty="0"/>
                        <a:t>Algorithm Sensitivity</a:t>
                      </a:r>
                    </a:p>
                    <a:p>
                      <a:r>
                        <a:rPr lang="en-IN" sz="1200" dirty="0"/>
                        <a:t>Cluster Validity</a:t>
                      </a:r>
                    </a:p>
                  </a:txBody>
                  <a:tcPr/>
                </a:tc>
                <a:tc>
                  <a:txBody>
                    <a:bodyPr/>
                    <a:lstStyle/>
                    <a:p>
                      <a:r>
                        <a:rPr lang="en-IN" sz="1200" dirty="0"/>
                        <a:t>20</a:t>
                      </a:r>
                      <a:r>
                        <a:rPr lang="en-US" altLang="en-IN" sz="1200" dirty="0"/>
                        <a:t>18</a:t>
                      </a:r>
                    </a:p>
                  </a:txBody>
                  <a:tcPr/>
                </a:tc>
                <a:tc>
                  <a:txBody>
                    <a:bodyPr/>
                    <a:lstStyle/>
                    <a:p>
                      <a:pPr>
                        <a:buNone/>
                      </a:pPr>
                      <a:r>
                        <a:rPr lang="en-IN" sz="1200" dirty="0">
                          <a:sym typeface="+mn-ea"/>
                        </a:rPr>
                        <a:t>20BQ1A0502</a:t>
                      </a:r>
                      <a:endParaRPr lang="en-IN" sz="1200" dirty="0"/>
                    </a:p>
                    <a:p>
                      <a:pPr>
                        <a:buNone/>
                      </a:pPr>
                      <a:endParaRPr lang="en-IN" sz="1200" dirty="0"/>
                    </a:p>
                  </a:txBody>
                  <a:tcPr/>
                </a:tc>
                <a:extLst>
                  <a:ext uri="{0D108BD9-81ED-4DB2-BD59-A6C34878D82A}">
                    <a16:rowId xmlns:a16="http://schemas.microsoft.com/office/drawing/2014/main" val="10002"/>
                  </a:ext>
                </a:extLst>
              </a:tr>
              <a:tr h="1003935">
                <a:tc>
                  <a:txBody>
                    <a:bodyPr/>
                    <a:lstStyle/>
                    <a:p>
                      <a:r>
                        <a:rPr lang="en-IN" sz="1200" dirty="0"/>
                        <a:t>Discovering Knowledge by Comparing Silhouettes Using K-Means Clustering</a:t>
                      </a:r>
                    </a:p>
                    <a:p>
                      <a:r>
                        <a:rPr lang="en-IN" sz="1200" dirty="0"/>
                        <a:t>for Customer Segmentation</a:t>
                      </a:r>
                    </a:p>
                  </a:txBody>
                  <a:tcPr/>
                </a:tc>
                <a:tc>
                  <a:txBody>
                    <a:bodyPr/>
                    <a:lstStyle/>
                    <a:p>
                      <a:r>
                        <a:rPr lang="en-IN" sz="1200" dirty="0"/>
                        <a:t>Zeeshan Akbar</a:t>
                      </a:r>
                    </a:p>
                    <a:p>
                      <a:r>
                        <a:rPr lang="en-IN" sz="1200" dirty="0"/>
                        <a:t>Jun Liu</a:t>
                      </a:r>
                    </a:p>
                    <a:p>
                      <a:r>
                        <a:rPr lang="en-IN" sz="1200" dirty="0"/>
                        <a:t>Zahida Latif</a:t>
                      </a:r>
                    </a:p>
                    <a:p>
                      <a:endParaRPr lang="en-IN" sz="1200" dirty="0"/>
                    </a:p>
                  </a:txBody>
                  <a:tcPr/>
                </a:tc>
                <a:tc>
                  <a:txBody>
                    <a:bodyPr/>
                    <a:lstStyle/>
                    <a:p>
                      <a:r>
                        <a:rPr lang="en-IN" sz="1200" dirty="0"/>
                        <a:t>Clustering Algorithm Selection</a:t>
                      </a:r>
                    </a:p>
                    <a:p>
                      <a:r>
                        <a:rPr lang="en-IN" sz="1200" dirty="0"/>
                        <a:t>Silhouette Analysis</a:t>
                      </a:r>
                    </a:p>
                  </a:txBody>
                  <a:tcPr/>
                </a:tc>
                <a:tc>
                  <a:txBody>
                    <a:bodyPr/>
                    <a:lstStyle/>
                    <a:p>
                      <a:r>
                        <a:rPr lang="en-IN" sz="1200" dirty="0"/>
                        <a:t>Challenges in Determining the Optimal Number of Clusters</a:t>
                      </a:r>
                    </a:p>
                  </a:txBody>
                  <a:tcPr/>
                </a:tc>
                <a:tc>
                  <a:txBody>
                    <a:bodyPr/>
                    <a:lstStyle/>
                    <a:p>
                      <a:r>
                        <a:rPr lang="en-IN" sz="1200" dirty="0"/>
                        <a:t>20</a:t>
                      </a:r>
                      <a:r>
                        <a:rPr lang="en-US" altLang="en-IN" sz="1200" dirty="0"/>
                        <a:t>20</a:t>
                      </a:r>
                    </a:p>
                  </a:txBody>
                  <a:tcPr/>
                </a:tc>
                <a:tc>
                  <a:txBody>
                    <a:bodyPr/>
                    <a:lstStyle/>
                    <a:p>
                      <a:pPr>
                        <a:buNone/>
                      </a:pPr>
                      <a:r>
                        <a:rPr lang="en-IN" sz="1200" dirty="0">
                          <a:sym typeface="+mn-ea"/>
                        </a:rPr>
                        <a:t>20BQ1A0502</a:t>
                      </a:r>
                      <a:endParaRPr lang="en-IN" sz="1200" dirty="0"/>
                    </a:p>
                    <a:p>
                      <a:pPr>
                        <a:buNone/>
                      </a:pPr>
                      <a:endParaRPr lang="en-IN" sz="1200" dirty="0"/>
                    </a:p>
                  </a:txBody>
                  <a:tcPr/>
                </a:tc>
                <a:extLst>
                  <a:ext uri="{0D108BD9-81ED-4DB2-BD59-A6C34878D82A}">
                    <a16:rowId xmlns:a16="http://schemas.microsoft.com/office/drawing/2014/main" val="10003"/>
                  </a:ext>
                </a:extLst>
              </a:tr>
              <a:tr h="1097280">
                <a:tc>
                  <a:txBody>
                    <a:bodyPr/>
                    <a:lstStyle/>
                    <a:p>
                      <a:r>
                        <a:rPr lang="en-IN" sz="1200" dirty="0"/>
                        <a:t>Integration K-Means Clustering Method and Elbow Method</a:t>
                      </a:r>
                    </a:p>
                    <a:p>
                      <a:r>
                        <a:rPr lang="en-IN" sz="1200" dirty="0"/>
                        <a:t>For Identification of The Best Customer Profile Cluster</a:t>
                      </a:r>
                    </a:p>
                  </a:txBody>
                  <a:tcPr/>
                </a:tc>
                <a:tc>
                  <a:txBody>
                    <a:bodyPr/>
                    <a:lstStyle/>
                    <a:p>
                      <a:r>
                        <a:rPr lang="en-IN" sz="1200" dirty="0"/>
                        <a:t>Syakur</a:t>
                      </a:r>
                    </a:p>
                    <a:p>
                      <a:r>
                        <a:rPr lang="en-IN" sz="1200" dirty="0"/>
                        <a:t>Khotimah</a:t>
                      </a:r>
                    </a:p>
                    <a:p>
                      <a:r>
                        <a:rPr lang="en-IN" sz="1200" dirty="0"/>
                        <a:t>Rochman</a:t>
                      </a:r>
                    </a:p>
                    <a:p>
                      <a:r>
                        <a:rPr lang="en-IN" sz="1200" dirty="0"/>
                        <a:t>Satoto </a:t>
                      </a:r>
                    </a:p>
                  </a:txBody>
                  <a:tcPr/>
                </a:tc>
                <a:tc>
                  <a:txBody>
                    <a:bodyPr/>
                    <a:lstStyle/>
                    <a:p>
                      <a:r>
                        <a:rPr lang="en-IN" sz="1200" dirty="0"/>
                        <a:t>Data Preparation</a:t>
                      </a:r>
                    </a:p>
                    <a:p>
                      <a:r>
                        <a:rPr lang="en-IN" sz="1200" dirty="0"/>
                        <a:t>Feature Scaling</a:t>
                      </a:r>
                    </a:p>
                    <a:p>
                      <a:r>
                        <a:rPr lang="en-IN" sz="1200" dirty="0"/>
                        <a:t>Elbow Method</a:t>
                      </a:r>
                    </a:p>
                  </a:txBody>
                  <a:tcPr/>
                </a:tc>
                <a:tc>
                  <a:txBody>
                    <a:bodyPr/>
                    <a:lstStyle/>
                    <a:p>
                      <a:r>
                        <a:rPr lang="en-IN" sz="1200" dirty="0"/>
                        <a:t>Unsuitable for Non-Globular Clusters</a:t>
                      </a:r>
                    </a:p>
                  </a:txBody>
                  <a:tcPr/>
                </a:tc>
                <a:tc>
                  <a:txBody>
                    <a:bodyPr/>
                    <a:lstStyle/>
                    <a:p>
                      <a:r>
                        <a:rPr lang="en-IN" sz="1200" dirty="0"/>
                        <a:t>20</a:t>
                      </a:r>
                      <a:r>
                        <a:rPr lang="en-US" altLang="en-IN" sz="1200" dirty="0"/>
                        <a:t>18</a:t>
                      </a:r>
                    </a:p>
                  </a:txBody>
                  <a:tcPr/>
                </a:tc>
                <a:tc>
                  <a:txBody>
                    <a:bodyPr/>
                    <a:lstStyle/>
                    <a:p>
                      <a:pPr>
                        <a:buNone/>
                      </a:pPr>
                      <a:r>
                        <a:rPr lang="en-IN" sz="1200" dirty="0">
                          <a:sym typeface="+mn-ea"/>
                        </a:rPr>
                        <a:t>20BQ1A0502</a:t>
                      </a:r>
                      <a:endParaRPr lang="en-IN" sz="1200" dirty="0"/>
                    </a:p>
                    <a:p>
                      <a:pPr>
                        <a:buNone/>
                      </a:pPr>
                      <a:endParaRPr lang="en-IN" sz="1200" dirty="0"/>
                    </a:p>
                  </a:txBody>
                  <a:tcPr/>
                </a:tc>
                <a:extLst>
                  <a:ext uri="{0D108BD9-81ED-4DB2-BD59-A6C34878D82A}">
                    <a16:rowId xmlns:a16="http://schemas.microsoft.com/office/drawing/2014/main" val="10004"/>
                  </a:ext>
                </a:extLst>
              </a:tr>
              <a:tr h="1004047">
                <a:tc>
                  <a:txBody>
                    <a:bodyPr/>
                    <a:lstStyle/>
                    <a:p>
                      <a:r>
                        <a:rPr lang="en-IN" sz="1200" dirty="0"/>
                        <a:t>New approach to customer</a:t>
                      </a:r>
                    </a:p>
                    <a:p>
                      <a:r>
                        <a:rPr lang="en-IN" sz="1200" dirty="0"/>
                        <a:t>segmentation based on changes in customer value</a:t>
                      </a:r>
                    </a:p>
                  </a:txBody>
                  <a:tcPr/>
                </a:tc>
                <a:tc>
                  <a:txBody>
                    <a:bodyPr/>
                    <a:lstStyle/>
                    <a:p>
                      <a:r>
                        <a:rPr lang="en-IN" sz="1200" dirty="0"/>
                        <a:t>Monireh Hosseini</a:t>
                      </a:r>
                    </a:p>
                    <a:p>
                      <a:r>
                        <a:rPr lang="en-IN" sz="1200" dirty="0"/>
                        <a:t>Mostafa Shabani</a:t>
                      </a:r>
                    </a:p>
                  </a:txBody>
                  <a:tcPr/>
                </a:tc>
                <a:tc>
                  <a:txBody>
                    <a:bodyPr/>
                    <a:lstStyle/>
                    <a:p>
                      <a:r>
                        <a:rPr lang="en-IN" sz="1200" dirty="0"/>
                        <a:t>Data mining approach</a:t>
                      </a:r>
                    </a:p>
                  </a:txBody>
                  <a:tcPr/>
                </a:tc>
                <a:tc>
                  <a:txBody>
                    <a:bodyPr/>
                    <a:lstStyle/>
                    <a:p>
                      <a:r>
                        <a:rPr lang="en-IN" sz="1200" dirty="0"/>
                        <a:t>Data Availability and Quality</a:t>
                      </a:r>
                    </a:p>
                  </a:txBody>
                  <a:tcPr/>
                </a:tc>
                <a:tc>
                  <a:txBody>
                    <a:bodyPr/>
                    <a:lstStyle/>
                    <a:p>
                      <a:r>
                        <a:rPr lang="en-IN" sz="1200" dirty="0"/>
                        <a:t>20</a:t>
                      </a:r>
                      <a:r>
                        <a:rPr lang="en-US" altLang="en-IN" sz="1200" dirty="0"/>
                        <a:t>21</a:t>
                      </a:r>
                    </a:p>
                  </a:txBody>
                  <a:tcPr/>
                </a:tc>
                <a:tc>
                  <a:txBody>
                    <a:bodyPr/>
                    <a:lstStyle/>
                    <a:p>
                      <a:pPr>
                        <a:buNone/>
                      </a:pPr>
                      <a:r>
                        <a:rPr lang="en-IN" sz="1200" dirty="0">
                          <a:sym typeface="+mn-ea"/>
                        </a:rPr>
                        <a:t>20BQ1A0502</a:t>
                      </a:r>
                      <a:endParaRPr lang="en-IN" sz="1200" dirty="0"/>
                    </a:p>
                    <a:p>
                      <a:pPr>
                        <a:buNone/>
                      </a:pPr>
                      <a:endParaRPr lang="en-IN" sz="12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g object 16">
            <a:extLst>
              <a:ext uri="{FF2B5EF4-FFF2-40B4-BE49-F238E27FC236}">
                <a16:creationId xmlns:a16="http://schemas.microsoft.com/office/drawing/2014/main" id="{12A68CBD-42ED-F7C3-FDEB-8DFED8956AA2}"/>
              </a:ext>
            </a:extLst>
          </p:cNvPr>
          <p:cNvPicPr/>
          <p:nvPr/>
        </p:nvPicPr>
        <p:blipFill>
          <a:blip r:embed="rId2" cstate="print"/>
          <a:stretch>
            <a:fillRect/>
          </a:stretch>
        </p:blipFill>
        <p:spPr>
          <a:xfrm>
            <a:off x="0" y="2"/>
            <a:ext cx="12191999" cy="6857998"/>
          </a:xfrm>
          <a:prstGeom prst="rect">
            <a:avLst/>
          </a:prstGeom>
        </p:spPr>
      </p:pic>
      <p:sp>
        <p:nvSpPr>
          <p:cNvPr id="2" name="Title 1">
            <a:extLst>
              <a:ext uri="{FF2B5EF4-FFF2-40B4-BE49-F238E27FC236}">
                <a16:creationId xmlns:a16="http://schemas.microsoft.com/office/drawing/2014/main" id="{DBE51233-ABA8-81AF-A719-5270D0B9EFD8}"/>
              </a:ext>
            </a:extLst>
          </p:cNvPr>
          <p:cNvSpPr>
            <a:spLocks noGrp="1"/>
          </p:cNvSpPr>
          <p:nvPr>
            <p:ph type="title"/>
          </p:nvPr>
        </p:nvSpPr>
        <p:spPr>
          <a:xfrm>
            <a:off x="838200" y="365126"/>
            <a:ext cx="10515600" cy="889934"/>
          </a:xfrm>
        </p:spPr>
        <p:txBody>
          <a:bodyPr>
            <a:normAutofit/>
          </a:bodyPr>
          <a:lstStyle/>
          <a:p>
            <a:r>
              <a:rPr lang="en-IN" sz="3200" b="1" dirty="0">
                <a:latin typeface="+mn-lt"/>
              </a:rPr>
              <a:t>EXISTING METHODOLOGY</a:t>
            </a:r>
          </a:p>
        </p:txBody>
      </p:sp>
      <p:sp>
        <p:nvSpPr>
          <p:cNvPr id="3" name="Content Placeholder 2">
            <a:extLst>
              <a:ext uri="{FF2B5EF4-FFF2-40B4-BE49-F238E27FC236}">
                <a16:creationId xmlns:a16="http://schemas.microsoft.com/office/drawing/2014/main" id="{33B7F31D-0EF2-EB30-D7B2-563C2FF0AAD0}"/>
              </a:ext>
            </a:extLst>
          </p:cNvPr>
          <p:cNvSpPr>
            <a:spLocks noGrp="1"/>
          </p:cNvSpPr>
          <p:nvPr>
            <p:ph idx="1"/>
          </p:nvPr>
        </p:nvSpPr>
        <p:spPr>
          <a:xfrm>
            <a:off x="838200" y="1189130"/>
            <a:ext cx="10515600" cy="5303744"/>
          </a:xfrm>
        </p:spPr>
        <p:txBody>
          <a:bodyPr>
            <a:normAutofit lnSpcReduction="10000"/>
          </a:bodyPr>
          <a:lstStyle/>
          <a:p>
            <a:r>
              <a:rPr lang="en-IN" sz="2000" dirty="0"/>
              <a:t>There are many existing approaches for this customer segmentation using clustering techniques.</a:t>
            </a:r>
          </a:p>
          <a:p>
            <a:r>
              <a:rPr lang="en-IN" sz="2000" dirty="0"/>
              <a:t>Each existing approach uses only single clustering algorithm like either k-means, agglomerative, </a:t>
            </a:r>
            <a:r>
              <a:rPr lang="en-IN" sz="2000" dirty="0" err="1"/>
              <a:t>dbscan</a:t>
            </a:r>
            <a:r>
              <a:rPr lang="en-IN" sz="2000" dirty="0"/>
              <a:t>, etc…</a:t>
            </a:r>
          </a:p>
          <a:p>
            <a:pPr marL="0" indent="0">
              <a:buNone/>
            </a:pPr>
            <a:r>
              <a:rPr lang="en-IN" sz="2400" b="1" dirty="0"/>
              <a:t>Outline of existing approach:</a:t>
            </a:r>
          </a:p>
          <a:p>
            <a:pPr marL="457200" indent="-457200">
              <a:buFont typeface="+mj-lt"/>
              <a:buAutoNum type="arabicPeriod"/>
            </a:pPr>
            <a:r>
              <a:rPr lang="en-IN" sz="2000" dirty="0"/>
              <a:t>Data Collection </a:t>
            </a:r>
          </a:p>
          <a:p>
            <a:pPr marL="457200" indent="-457200">
              <a:buFont typeface="+mj-lt"/>
              <a:buAutoNum type="arabicPeriod"/>
            </a:pPr>
            <a:r>
              <a:rPr lang="en-IN" sz="2000" dirty="0"/>
              <a:t>Data Pre Processing</a:t>
            </a:r>
          </a:p>
          <a:p>
            <a:pPr marL="457200" indent="-457200">
              <a:buFont typeface="+mj-lt"/>
              <a:buAutoNum type="arabicPeriod"/>
            </a:pPr>
            <a:r>
              <a:rPr lang="en-IN" sz="2000" dirty="0"/>
              <a:t>Feature Scaling &amp; Dimensionality Reduction</a:t>
            </a:r>
          </a:p>
          <a:p>
            <a:pPr marL="457200" indent="-457200">
              <a:buFont typeface="+mj-lt"/>
              <a:buAutoNum type="arabicPeriod"/>
            </a:pPr>
            <a:r>
              <a:rPr lang="en-IN" sz="2000" dirty="0"/>
              <a:t>Model Implementation</a:t>
            </a:r>
          </a:p>
          <a:p>
            <a:pPr marL="457200" indent="-457200">
              <a:buFont typeface="+mj-lt"/>
              <a:buAutoNum type="arabicPeriod"/>
            </a:pPr>
            <a:r>
              <a:rPr lang="en-IN" sz="2000" dirty="0"/>
              <a:t>Model Evaluation</a:t>
            </a:r>
          </a:p>
          <a:p>
            <a:pPr marL="457200" indent="-457200">
              <a:buFont typeface="+mj-lt"/>
              <a:buAutoNum type="arabicPeriod"/>
            </a:pPr>
            <a:r>
              <a:rPr lang="en-IN" sz="2000" dirty="0"/>
              <a:t>Visualization</a:t>
            </a:r>
          </a:p>
          <a:p>
            <a:pPr marL="0" indent="0">
              <a:buNone/>
            </a:pPr>
            <a:r>
              <a:rPr lang="en-IN" sz="2400" b="1" dirty="0"/>
              <a:t>Limitations:</a:t>
            </a:r>
          </a:p>
          <a:p>
            <a:r>
              <a:rPr lang="en-IN" sz="2000" dirty="0"/>
              <a:t>Using only single algorithm like k-means or agglomerative will give inappropriate results because it is sensitive to outliers and initial conditions, time complexity O(n^3). Similarly each algorithm has its own limitations. </a:t>
            </a:r>
          </a:p>
          <a:p>
            <a:endParaRPr lang="en-IN" sz="2000" dirty="0"/>
          </a:p>
        </p:txBody>
      </p:sp>
    </p:spTree>
    <p:extLst>
      <p:ext uri="{BB962C8B-B14F-4D97-AF65-F5344CB8AC3E}">
        <p14:creationId xmlns:p14="http://schemas.microsoft.com/office/powerpoint/2010/main" val="327422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2225</Words>
  <Application>Microsoft Office PowerPoint</Application>
  <PresentationFormat>Widescreen</PresentationFormat>
  <Paragraphs>357</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Inter</vt:lpstr>
      <vt:lpstr>Söhne</vt:lpstr>
      <vt:lpstr>Times New Roman</vt:lpstr>
      <vt:lpstr>Office Theme</vt:lpstr>
      <vt:lpstr>CUSTOMER SEGMENTATION USING ENSEMBLE LEARNING</vt:lpstr>
      <vt:lpstr>INDEX</vt:lpstr>
      <vt:lpstr>ABSTRACT</vt:lpstr>
      <vt:lpstr>INRTODUCTION</vt:lpstr>
      <vt:lpstr>LITERARTURE REVIEW</vt:lpstr>
      <vt:lpstr>PowerPoint Presentation</vt:lpstr>
      <vt:lpstr>PowerPoint Presentation</vt:lpstr>
      <vt:lpstr>PowerPoint Presentation</vt:lpstr>
      <vt:lpstr>EXISTING METHODOLOGY</vt:lpstr>
      <vt:lpstr>PROPOSED METHODOLOGY</vt:lpstr>
      <vt:lpstr>PROBLEM STATEMENT</vt:lpstr>
      <vt:lpstr>PowerPoint Presentation</vt:lpstr>
      <vt:lpstr>IMPLEMENTATION</vt:lpstr>
      <vt:lpstr>IMPORTING LIBRARIES</vt:lpstr>
      <vt:lpstr>Data Gathering and Data loading</vt:lpstr>
      <vt:lpstr>Data Cleaning and feature Engineering</vt:lpstr>
      <vt:lpstr>Data Preprocessing</vt:lpstr>
      <vt:lpstr>Dimensionality Reduction</vt:lpstr>
      <vt:lpstr>Clustering</vt:lpstr>
      <vt:lpstr>PowerPoint Presentation</vt:lpstr>
      <vt:lpstr>Model Evaluation</vt:lpstr>
      <vt:lpstr>Results                 Ensemble outperforms all</vt:lpstr>
      <vt:lpstr>PowerPoint Presentation</vt:lpstr>
      <vt:lpstr>Results analysis</vt:lpstr>
      <vt:lpstr>Profiling</vt:lpstr>
      <vt:lpstr>PowerPoint Presentation</vt:lpstr>
      <vt:lpstr>PowerPoint Presentation</vt:lpstr>
      <vt:lpstr>CONCLUSION</vt:lpstr>
      <vt:lpstr>Future Enhancement</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ENSEMBLE LEARNING</dc:title>
  <dc:creator>Ravisankar beeram</dc:creator>
  <cp:lastModifiedBy>Ravisankar beeram</cp:lastModifiedBy>
  <cp:revision>1</cp:revision>
  <dcterms:created xsi:type="dcterms:W3CDTF">2024-03-06T06:12:41Z</dcterms:created>
  <dcterms:modified xsi:type="dcterms:W3CDTF">2024-03-24T17:23:50Z</dcterms:modified>
</cp:coreProperties>
</file>