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Speed Sensor Using Arduino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IR-Based Arduino Project</a:t>
            </a:r>
          </a:p>
          <a:p/>
          <a:p>
            <a:r>
              <a:t>Team Members:</a:t>
            </a:r>
          </a:p>
          <a:p>
            <a:r>
              <a:t>- Name 1</a:t>
            </a:r>
          </a:p>
          <a:p>
            <a:r>
              <a:t>- Name 2</a:t>
            </a:r>
          </a:p>
          <a:p>
            <a:r>
              <a:t>- Name 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Robotics</a:t>
            </a:r>
          </a:p>
          <a:p>
            <a:r>
              <a:t>- Vehicle speed detection</a:t>
            </a:r>
          </a:p>
          <a:p>
            <a:r>
              <a:t>- Industrial automation</a:t>
            </a:r>
          </a:p>
          <a:p>
            <a:r>
              <a:t>- Sports speed 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offers an efficient way to measure speed using simple electronic components. Future improvements may include Bluetooth connectivity, logging, and mobile app integration.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 how to measure the speed of a moving object using two IR sensors and an Arduino board. The speed is calculated using the time it takes for the object to travel a known distance.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low-cost speed sensor using Arduino and IR sensors that can display real-time speed on an LCD.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Components Required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Arduino UNO</a:t>
            </a:r>
          </a:p>
          <a:p>
            <a:r>
              <a:t>- IR Sensors x2</a:t>
            </a:r>
          </a:p>
          <a:p>
            <a:r>
              <a:t>- 16x2 LCD Display with I2C module</a:t>
            </a:r>
          </a:p>
          <a:p>
            <a:r>
              <a:t>- Breadboard</a:t>
            </a:r>
          </a:p>
          <a:p>
            <a:r>
              <a:t>- Jumper Wires</a:t>
            </a:r>
          </a:p>
          <a:p>
            <a:r>
              <a:t>- Power Supply (12V Adapter)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circuit diagram image here.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actual hardware image here.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Two IR sensors are placed at a fixed distance. The time taken by the object to cross from the first sensor to the second is recorded. Using the formula: Speed = Distance / Time, the object’s speed is calculated.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Arduino Code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Arduino code initializes sensors and LCD, reads sensor inputs, calculates speed, and displays it on the LCD. Interrupts are used to ensure accurate timing.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LCD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Insert photo of LCD showing speed value.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