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57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CB39-2D86-4EF5-93AF-C67464406B54}" type="datetimeFigureOut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D021-DA14-4692-9A06-BB2948032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2791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CB39-2D86-4EF5-93AF-C67464406B54}" type="datetimeFigureOut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D021-DA14-4692-9A06-BB2948032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6258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CB39-2D86-4EF5-93AF-C67464406B54}" type="datetimeFigureOut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D021-DA14-4692-9A06-BB2948032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4526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CB39-2D86-4EF5-93AF-C67464406B54}" type="datetimeFigureOut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D021-DA14-4692-9A06-BB2948032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7026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CB39-2D86-4EF5-93AF-C67464406B54}" type="datetimeFigureOut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D021-DA14-4692-9A06-BB2948032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6578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CB39-2D86-4EF5-93AF-C67464406B54}" type="datetimeFigureOut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D021-DA14-4692-9A06-BB2948032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6424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CB39-2D86-4EF5-93AF-C67464406B54}" type="datetimeFigureOut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D021-DA14-4692-9A06-BB2948032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961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CB39-2D86-4EF5-93AF-C67464406B54}" type="datetimeFigureOut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D021-DA14-4692-9A06-BB2948032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54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CB39-2D86-4EF5-93AF-C67464406B54}" type="datetimeFigureOut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D021-DA14-4692-9A06-BB2948032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2457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CB39-2D86-4EF5-93AF-C67464406B54}" type="datetimeFigureOut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D021-DA14-4692-9A06-BB2948032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7228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CB39-2D86-4EF5-93AF-C67464406B54}" type="datetimeFigureOut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D021-DA14-4692-9A06-BB2948032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2815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6CB39-2D86-4EF5-93AF-C67464406B54}" type="datetimeFigureOut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7D021-DA14-4692-9A06-BB2948032B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088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12615" y="289169"/>
            <a:ext cx="22742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囲碁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en-US" altLang="ja-JP" dirty="0"/>
              <a:t>k</a:t>
            </a:r>
            <a:r>
              <a:rPr lang="en-US" altLang="ja-JP" dirty="0" smtClean="0"/>
              <a:t>ey:154_part33</a:t>
            </a:r>
          </a:p>
          <a:p>
            <a:r>
              <a:rPr lang="en-US" altLang="ja-JP" dirty="0" smtClean="0"/>
              <a:t>target:4</a:t>
            </a:r>
          </a:p>
          <a:p>
            <a:endParaRPr kumimoji="1" lang="en-US" altLang="ja-JP" dirty="0"/>
          </a:p>
          <a:p>
            <a:r>
              <a:rPr lang="ja-JP" altLang="en-US" dirty="0" smtClean="0"/>
              <a:t>目視類似区間</a:t>
            </a:r>
            <a:endParaRPr lang="en-US" altLang="ja-JP" dirty="0" smtClean="0"/>
          </a:p>
          <a:p>
            <a:r>
              <a:rPr kumimoji="1" lang="en-US" altLang="ja-JP" dirty="0" smtClean="0"/>
              <a:t>84~129</a:t>
            </a:r>
          </a:p>
          <a:p>
            <a:r>
              <a:rPr lang="en-US" altLang="ja-JP" dirty="0" smtClean="0"/>
              <a:t>155~179</a:t>
            </a:r>
          </a:p>
          <a:p>
            <a:r>
              <a:rPr kumimoji="1" lang="en-US" altLang="ja-JP" dirty="0" smtClean="0"/>
              <a:t>302~330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0667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パスの選択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開始地点</a:t>
            </a:r>
            <a:endParaRPr kumimoji="1" lang="en-US" altLang="ja-JP" dirty="0" smtClean="0"/>
          </a:p>
          <a:p>
            <a:r>
              <a:rPr lang="ja-JP" altLang="en-US" dirty="0"/>
              <a:t>横</a:t>
            </a:r>
            <a:r>
              <a:rPr lang="ja-JP" altLang="en-US" dirty="0" smtClean="0"/>
              <a:t>方向長さ</a:t>
            </a:r>
            <a:endParaRPr lang="en-US" altLang="ja-JP" dirty="0" smtClean="0"/>
          </a:p>
          <a:p>
            <a:r>
              <a:rPr lang="ja-JP" altLang="en-US" dirty="0" smtClean="0"/>
              <a:t>コストしきい値</a:t>
            </a:r>
            <a:endParaRPr lang="en-US" altLang="ja-JP" smtClean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99822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2914</TotalTime>
  <Words>21</Words>
  <Application>Microsoft Office PowerPoint</Application>
  <PresentationFormat>ワイド画面</PresentationFormat>
  <Paragraphs>13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パスの選択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八島 永知_大分</dc:creator>
  <cp:lastModifiedBy>八島 永知_大分</cp:lastModifiedBy>
  <cp:revision>4</cp:revision>
  <dcterms:created xsi:type="dcterms:W3CDTF">2023-07-03T04:42:40Z</dcterms:created>
  <dcterms:modified xsi:type="dcterms:W3CDTF">2023-07-21T07:19:49Z</dcterms:modified>
</cp:coreProperties>
</file>