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9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20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jp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2C0B53-3AD0-4F0D-8B82-D8B5DAB8FE2A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08D49FC-BC69-4C37-9FF3-9314A28FD515}">
      <dgm:prSet/>
      <dgm:spPr/>
      <dgm:t>
        <a:bodyPr/>
        <a:lstStyle/>
        <a:p>
          <a:r>
            <a:rPr lang="en-US"/>
            <a:t>There should never be more than one reason for a class to change.</a:t>
          </a:r>
        </a:p>
      </dgm:t>
    </dgm:pt>
    <dgm:pt modelId="{8921A92D-7B44-4681-91E3-A82DF87C0C8E}" type="parTrans" cxnId="{D3710CDA-DACA-445E-8B6A-AA84554704E6}">
      <dgm:prSet/>
      <dgm:spPr/>
      <dgm:t>
        <a:bodyPr/>
        <a:lstStyle/>
        <a:p>
          <a:endParaRPr lang="en-US"/>
        </a:p>
      </dgm:t>
    </dgm:pt>
    <dgm:pt modelId="{D593E63F-C2FA-4066-9522-5A6C44EC07FB}" type="sibTrans" cxnId="{D3710CDA-DACA-445E-8B6A-AA84554704E6}">
      <dgm:prSet/>
      <dgm:spPr/>
      <dgm:t>
        <a:bodyPr/>
        <a:lstStyle/>
        <a:p>
          <a:endParaRPr lang="en-US"/>
        </a:p>
      </dgm:t>
    </dgm:pt>
    <dgm:pt modelId="{C4595BCD-F59E-4BEF-83C3-53DE967907B5}">
      <dgm:prSet/>
      <dgm:spPr/>
      <dgm:t>
        <a:bodyPr/>
        <a:lstStyle/>
        <a:p>
          <a:r>
            <a:rPr lang="en-US"/>
            <a:t>E.g.: JSON, XML(Message Format) might change. (Consider it as input), Authentication </a:t>
          </a:r>
        </a:p>
      </dgm:t>
    </dgm:pt>
    <dgm:pt modelId="{0FEE59AE-FE76-4C8B-87A1-A6B6B47D4FA6}" type="parTrans" cxnId="{40005288-1E2F-43AB-890B-8FF0754BECF1}">
      <dgm:prSet/>
      <dgm:spPr/>
      <dgm:t>
        <a:bodyPr/>
        <a:lstStyle/>
        <a:p>
          <a:endParaRPr lang="en-US"/>
        </a:p>
      </dgm:t>
    </dgm:pt>
    <dgm:pt modelId="{E25692A7-F77F-419C-86BC-71C195A6EA59}" type="sibTrans" cxnId="{40005288-1E2F-43AB-890B-8FF0754BECF1}">
      <dgm:prSet/>
      <dgm:spPr/>
      <dgm:t>
        <a:bodyPr/>
        <a:lstStyle/>
        <a:p>
          <a:endParaRPr lang="en-US"/>
        </a:p>
      </dgm:t>
    </dgm:pt>
    <dgm:pt modelId="{594695A2-D188-415F-8E24-99BAC212BCAC}" type="pres">
      <dgm:prSet presAssocID="{712C0B53-3AD0-4F0D-8B82-D8B5DAB8FE2A}" presName="outerComposite" presStyleCnt="0">
        <dgm:presLayoutVars>
          <dgm:chMax val="5"/>
          <dgm:dir/>
          <dgm:resizeHandles val="exact"/>
        </dgm:presLayoutVars>
      </dgm:prSet>
      <dgm:spPr/>
    </dgm:pt>
    <dgm:pt modelId="{924DF867-DE16-46D4-AEE0-7FCBDE3CB78E}" type="pres">
      <dgm:prSet presAssocID="{712C0B53-3AD0-4F0D-8B82-D8B5DAB8FE2A}" presName="dummyMaxCanvas" presStyleCnt="0">
        <dgm:presLayoutVars/>
      </dgm:prSet>
      <dgm:spPr/>
    </dgm:pt>
    <dgm:pt modelId="{F394198D-38FF-4BE9-A9EB-EE7891A1C44B}" type="pres">
      <dgm:prSet presAssocID="{712C0B53-3AD0-4F0D-8B82-D8B5DAB8FE2A}" presName="TwoNodes_1" presStyleLbl="node1" presStyleIdx="0" presStyleCnt="2">
        <dgm:presLayoutVars>
          <dgm:bulletEnabled val="1"/>
        </dgm:presLayoutVars>
      </dgm:prSet>
      <dgm:spPr/>
    </dgm:pt>
    <dgm:pt modelId="{EF9242BB-9514-4990-98ED-FD7660F21B39}" type="pres">
      <dgm:prSet presAssocID="{712C0B53-3AD0-4F0D-8B82-D8B5DAB8FE2A}" presName="TwoNodes_2" presStyleLbl="node1" presStyleIdx="1" presStyleCnt="2">
        <dgm:presLayoutVars>
          <dgm:bulletEnabled val="1"/>
        </dgm:presLayoutVars>
      </dgm:prSet>
      <dgm:spPr/>
    </dgm:pt>
    <dgm:pt modelId="{5AEA58AF-6A21-4A16-9C87-289D9B4F85D3}" type="pres">
      <dgm:prSet presAssocID="{712C0B53-3AD0-4F0D-8B82-D8B5DAB8FE2A}" presName="TwoConn_1-2" presStyleLbl="fgAccFollowNode1" presStyleIdx="0" presStyleCnt="1">
        <dgm:presLayoutVars>
          <dgm:bulletEnabled val="1"/>
        </dgm:presLayoutVars>
      </dgm:prSet>
      <dgm:spPr/>
    </dgm:pt>
    <dgm:pt modelId="{A4A4FF95-A6E1-4DB1-9A6B-0D0145D94EDE}" type="pres">
      <dgm:prSet presAssocID="{712C0B53-3AD0-4F0D-8B82-D8B5DAB8FE2A}" presName="TwoNodes_1_text" presStyleLbl="node1" presStyleIdx="1" presStyleCnt="2">
        <dgm:presLayoutVars>
          <dgm:bulletEnabled val="1"/>
        </dgm:presLayoutVars>
      </dgm:prSet>
      <dgm:spPr/>
    </dgm:pt>
    <dgm:pt modelId="{79F81B88-9C14-4A0E-B42E-FC5D7F691144}" type="pres">
      <dgm:prSet presAssocID="{712C0B53-3AD0-4F0D-8B82-D8B5DAB8FE2A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AC03F104-409B-46EF-8FB0-AAC4180BAA3F}" type="presOf" srcId="{712C0B53-3AD0-4F0D-8B82-D8B5DAB8FE2A}" destId="{594695A2-D188-415F-8E24-99BAC212BCAC}" srcOrd="0" destOrd="0" presId="urn:microsoft.com/office/officeart/2005/8/layout/vProcess5"/>
    <dgm:cxn modelId="{A67FAD14-7909-4980-A8A1-F1DF411007B7}" type="presOf" srcId="{C4595BCD-F59E-4BEF-83C3-53DE967907B5}" destId="{79F81B88-9C14-4A0E-B42E-FC5D7F691144}" srcOrd="1" destOrd="0" presId="urn:microsoft.com/office/officeart/2005/8/layout/vProcess5"/>
    <dgm:cxn modelId="{2DB4FC19-F37E-4BB6-B3A4-95DD97180461}" type="presOf" srcId="{A08D49FC-BC69-4C37-9FF3-9314A28FD515}" destId="{F394198D-38FF-4BE9-A9EB-EE7891A1C44B}" srcOrd="0" destOrd="0" presId="urn:microsoft.com/office/officeart/2005/8/layout/vProcess5"/>
    <dgm:cxn modelId="{1231B93F-EFA6-41B1-B321-C6EE313CBFE0}" type="presOf" srcId="{A08D49FC-BC69-4C37-9FF3-9314A28FD515}" destId="{A4A4FF95-A6E1-4DB1-9A6B-0D0145D94EDE}" srcOrd="1" destOrd="0" presId="urn:microsoft.com/office/officeart/2005/8/layout/vProcess5"/>
    <dgm:cxn modelId="{40005288-1E2F-43AB-890B-8FF0754BECF1}" srcId="{712C0B53-3AD0-4F0D-8B82-D8B5DAB8FE2A}" destId="{C4595BCD-F59E-4BEF-83C3-53DE967907B5}" srcOrd="1" destOrd="0" parTransId="{0FEE59AE-FE76-4C8B-87A1-A6B6B47D4FA6}" sibTransId="{E25692A7-F77F-419C-86BC-71C195A6EA59}"/>
    <dgm:cxn modelId="{31BDABA1-C8B2-4229-9D06-8B300742F82A}" type="presOf" srcId="{D593E63F-C2FA-4066-9522-5A6C44EC07FB}" destId="{5AEA58AF-6A21-4A16-9C87-289D9B4F85D3}" srcOrd="0" destOrd="0" presId="urn:microsoft.com/office/officeart/2005/8/layout/vProcess5"/>
    <dgm:cxn modelId="{20D5F7BD-B072-4484-A738-11ACEA4D30D7}" type="presOf" srcId="{C4595BCD-F59E-4BEF-83C3-53DE967907B5}" destId="{EF9242BB-9514-4990-98ED-FD7660F21B39}" srcOrd="0" destOrd="0" presId="urn:microsoft.com/office/officeart/2005/8/layout/vProcess5"/>
    <dgm:cxn modelId="{D3710CDA-DACA-445E-8B6A-AA84554704E6}" srcId="{712C0B53-3AD0-4F0D-8B82-D8B5DAB8FE2A}" destId="{A08D49FC-BC69-4C37-9FF3-9314A28FD515}" srcOrd="0" destOrd="0" parTransId="{8921A92D-7B44-4681-91E3-A82DF87C0C8E}" sibTransId="{D593E63F-C2FA-4066-9522-5A6C44EC07FB}"/>
    <dgm:cxn modelId="{30117478-5A1A-436F-9C46-45950356D8AD}" type="presParOf" srcId="{594695A2-D188-415F-8E24-99BAC212BCAC}" destId="{924DF867-DE16-46D4-AEE0-7FCBDE3CB78E}" srcOrd="0" destOrd="0" presId="urn:microsoft.com/office/officeart/2005/8/layout/vProcess5"/>
    <dgm:cxn modelId="{09057C79-FDCF-44FD-9D70-A8E656EF1E6D}" type="presParOf" srcId="{594695A2-D188-415F-8E24-99BAC212BCAC}" destId="{F394198D-38FF-4BE9-A9EB-EE7891A1C44B}" srcOrd="1" destOrd="0" presId="urn:microsoft.com/office/officeart/2005/8/layout/vProcess5"/>
    <dgm:cxn modelId="{069DF226-3466-4DC4-951D-1DDB3AE56EA9}" type="presParOf" srcId="{594695A2-D188-415F-8E24-99BAC212BCAC}" destId="{EF9242BB-9514-4990-98ED-FD7660F21B39}" srcOrd="2" destOrd="0" presId="urn:microsoft.com/office/officeart/2005/8/layout/vProcess5"/>
    <dgm:cxn modelId="{39C1BE26-9010-489B-B801-C15D7EFA5F71}" type="presParOf" srcId="{594695A2-D188-415F-8E24-99BAC212BCAC}" destId="{5AEA58AF-6A21-4A16-9C87-289D9B4F85D3}" srcOrd="3" destOrd="0" presId="urn:microsoft.com/office/officeart/2005/8/layout/vProcess5"/>
    <dgm:cxn modelId="{9DE35A16-C7DA-4065-B9B1-93E1A395DC42}" type="presParOf" srcId="{594695A2-D188-415F-8E24-99BAC212BCAC}" destId="{A4A4FF95-A6E1-4DB1-9A6B-0D0145D94EDE}" srcOrd="4" destOrd="0" presId="urn:microsoft.com/office/officeart/2005/8/layout/vProcess5"/>
    <dgm:cxn modelId="{B0993824-72F2-45AA-B7B7-56E47CB42151}" type="presParOf" srcId="{594695A2-D188-415F-8E24-99BAC212BCAC}" destId="{79F81B88-9C14-4A0E-B42E-FC5D7F691144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23F911-9FE0-42BB-B961-C582FC126BB9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89E33BF-01B2-47FD-8A8B-D73CCABBF4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Open-Closed Principle: Software Entities(Classes, Modules, Methods, etc.) should be open for extension  but closed for modification.</a:t>
          </a:r>
        </a:p>
      </dgm:t>
    </dgm:pt>
    <dgm:pt modelId="{AC4FF0B0-8C60-44E4-BA08-B149EDF995B4}" type="parTrans" cxnId="{40C178AF-4242-4DCB-9B8E-9B94EE699A91}">
      <dgm:prSet/>
      <dgm:spPr/>
      <dgm:t>
        <a:bodyPr/>
        <a:lstStyle/>
        <a:p>
          <a:endParaRPr lang="en-US"/>
        </a:p>
      </dgm:t>
    </dgm:pt>
    <dgm:pt modelId="{B263F3E2-6D23-421B-8191-1F920232A87A}" type="sibTrans" cxnId="{40C178AF-4242-4DCB-9B8E-9B94EE699A91}">
      <dgm:prSet/>
      <dgm:spPr/>
      <dgm:t>
        <a:bodyPr/>
        <a:lstStyle/>
        <a:p>
          <a:endParaRPr lang="en-US"/>
        </a:p>
      </dgm:t>
    </dgm:pt>
    <dgm:pt modelId="{B4800773-3DFC-4448-8ACB-F37920314C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Open for Extension: Extend existing behavior-Derived Class</a:t>
          </a:r>
        </a:p>
      </dgm:t>
    </dgm:pt>
    <dgm:pt modelId="{2D1EA41F-7756-456F-9654-026FA49216BE}" type="parTrans" cxnId="{355B03F2-80E2-4B5F-B7AF-1ADE6795BA79}">
      <dgm:prSet/>
      <dgm:spPr/>
      <dgm:t>
        <a:bodyPr/>
        <a:lstStyle/>
        <a:p>
          <a:endParaRPr lang="en-US"/>
        </a:p>
      </dgm:t>
    </dgm:pt>
    <dgm:pt modelId="{C3BCFB32-C9A2-4CAC-907A-C853BE32DB79}" type="sibTrans" cxnId="{355B03F2-80E2-4B5F-B7AF-1ADE6795BA79}">
      <dgm:prSet/>
      <dgm:spPr/>
      <dgm:t>
        <a:bodyPr/>
        <a:lstStyle/>
        <a:p>
          <a:endParaRPr lang="en-US"/>
        </a:p>
      </dgm:t>
    </dgm:pt>
    <dgm:pt modelId="{FED86167-9D6D-45B2-813D-E583BCF71D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Closed for Modification: Existing code remains unchanged-Base Class should not be m</a:t>
          </a:r>
        </a:p>
      </dgm:t>
    </dgm:pt>
    <dgm:pt modelId="{E503FD31-4931-45F6-B741-FE4C8E4E7BA6}" type="parTrans" cxnId="{5EDF60B4-04A0-4D5F-862E-1BADE58E9F76}">
      <dgm:prSet/>
      <dgm:spPr/>
      <dgm:t>
        <a:bodyPr/>
        <a:lstStyle/>
        <a:p>
          <a:endParaRPr lang="en-US"/>
        </a:p>
      </dgm:t>
    </dgm:pt>
    <dgm:pt modelId="{3BD73A55-7539-4E99-8D4B-5609943365D4}" type="sibTrans" cxnId="{5EDF60B4-04A0-4D5F-862E-1BADE58E9F76}">
      <dgm:prSet/>
      <dgm:spPr/>
      <dgm:t>
        <a:bodyPr/>
        <a:lstStyle/>
        <a:p>
          <a:endParaRPr lang="en-US"/>
        </a:p>
      </dgm:t>
    </dgm:pt>
    <dgm:pt modelId="{16E858BA-A45F-4340-A421-04ABD615E1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E.g.: Mobile Services</a:t>
          </a:r>
          <a:br>
            <a:rPr lang="en-US" dirty="0"/>
          </a:br>
          <a:br>
            <a:rPr lang="en-US" dirty="0"/>
          </a:br>
          <a:r>
            <a:rPr lang="en-US" dirty="0"/>
            <a:t>Base Class: Similar Features</a:t>
          </a:r>
          <a:br>
            <a:rPr lang="en-US" dirty="0"/>
          </a:br>
          <a:r>
            <a:rPr lang="en-US" dirty="0"/>
            <a:t>Derived Class: Different Features</a:t>
          </a:r>
        </a:p>
      </dgm:t>
    </dgm:pt>
    <dgm:pt modelId="{95673B5C-8FB2-4245-AD54-C32409D24FDE}" type="parTrans" cxnId="{2E12F3CA-01C4-4239-BC93-897A4AD9B021}">
      <dgm:prSet/>
      <dgm:spPr/>
      <dgm:t>
        <a:bodyPr/>
        <a:lstStyle/>
        <a:p>
          <a:endParaRPr lang="en-US"/>
        </a:p>
      </dgm:t>
    </dgm:pt>
    <dgm:pt modelId="{BB2DE9BF-5D44-4DFE-912D-9AD992A084FF}" type="sibTrans" cxnId="{2E12F3CA-01C4-4239-BC93-897A4AD9B021}">
      <dgm:prSet/>
      <dgm:spPr/>
      <dgm:t>
        <a:bodyPr/>
        <a:lstStyle/>
        <a:p>
          <a:endParaRPr lang="en-US"/>
        </a:p>
      </dgm:t>
    </dgm:pt>
    <dgm:pt modelId="{F96EC37A-CFDA-49E3-9E57-FA0B88780F7C}" type="pres">
      <dgm:prSet presAssocID="{0C23F911-9FE0-42BB-B961-C582FC126BB9}" presName="root" presStyleCnt="0">
        <dgm:presLayoutVars>
          <dgm:dir/>
          <dgm:resizeHandles val="exact"/>
        </dgm:presLayoutVars>
      </dgm:prSet>
      <dgm:spPr/>
    </dgm:pt>
    <dgm:pt modelId="{A55841E7-FAF5-4FCE-99FE-26975E950DD2}" type="pres">
      <dgm:prSet presAssocID="{D89E33BF-01B2-47FD-8A8B-D73CCABBF47D}" presName="compNode" presStyleCnt="0"/>
      <dgm:spPr/>
    </dgm:pt>
    <dgm:pt modelId="{69B0E8F3-2D33-477D-96BB-8D9A4D8B8113}" type="pres">
      <dgm:prSet presAssocID="{D89E33BF-01B2-47FD-8A8B-D73CCABBF47D}" presName="bgRect" presStyleLbl="bgShp" presStyleIdx="0" presStyleCnt="4"/>
      <dgm:spPr/>
    </dgm:pt>
    <dgm:pt modelId="{454F08E3-6135-4EB7-9A8E-CFC7984D6608}" type="pres">
      <dgm:prSet presAssocID="{D89E33BF-01B2-47FD-8A8B-D73CCABBF47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9E6FC79-3C3B-477E-A409-042874C98796}" type="pres">
      <dgm:prSet presAssocID="{D89E33BF-01B2-47FD-8A8B-D73CCABBF47D}" presName="spaceRect" presStyleCnt="0"/>
      <dgm:spPr/>
    </dgm:pt>
    <dgm:pt modelId="{61260A2A-54F5-476E-B87B-597EE70D1E4A}" type="pres">
      <dgm:prSet presAssocID="{D89E33BF-01B2-47FD-8A8B-D73CCABBF47D}" presName="parTx" presStyleLbl="revTx" presStyleIdx="0" presStyleCnt="4">
        <dgm:presLayoutVars>
          <dgm:chMax val="0"/>
          <dgm:chPref val="0"/>
        </dgm:presLayoutVars>
      </dgm:prSet>
      <dgm:spPr/>
    </dgm:pt>
    <dgm:pt modelId="{4C678968-15FA-496E-8AA8-E5CF771CCFFC}" type="pres">
      <dgm:prSet presAssocID="{B263F3E2-6D23-421B-8191-1F920232A87A}" presName="sibTrans" presStyleCnt="0"/>
      <dgm:spPr/>
    </dgm:pt>
    <dgm:pt modelId="{C47A88FD-028A-498A-ABC2-AE939B3B918D}" type="pres">
      <dgm:prSet presAssocID="{B4800773-3DFC-4448-8ACB-F37920314C3D}" presName="compNode" presStyleCnt="0"/>
      <dgm:spPr/>
    </dgm:pt>
    <dgm:pt modelId="{9870F661-A44C-4A3B-91EA-4EFF5170F961}" type="pres">
      <dgm:prSet presAssocID="{B4800773-3DFC-4448-8ACB-F37920314C3D}" presName="bgRect" presStyleLbl="bgShp" presStyleIdx="1" presStyleCnt="4"/>
      <dgm:spPr/>
    </dgm:pt>
    <dgm:pt modelId="{058B3C98-DF36-4551-8ACD-36EA952BF69C}" type="pres">
      <dgm:prSet presAssocID="{B4800773-3DFC-4448-8ACB-F37920314C3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28E21329-563C-443D-80AA-788C89D4AF8D}" type="pres">
      <dgm:prSet presAssocID="{B4800773-3DFC-4448-8ACB-F37920314C3D}" presName="spaceRect" presStyleCnt="0"/>
      <dgm:spPr/>
    </dgm:pt>
    <dgm:pt modelId="{1E141D50-DCBE-4E8A-8CA6-7030DA744B0D}" type="pres">
      <dgm:prSet presAssocID="{B4800773-3DFC-4448-8ACB-F37920314C3D}" presName="parTx" presStyleLbl="revTx" presStyleIdx="1" presStyleCnt="4">
        <dgm:presLayoutVars>
          <dgm:chMax val="0"/>
          <dgm:chPref val="0"/>
        </dgm:presLayoutVars>
      </dgm:prSet>
      <dgm:spPr/>
    </dgm:pt>
    <dgm:pt modelId="{8BC5C419-C09B-44B9-9BBC-9F2C4FAE074B}" type="pres">
      <dgm:prSet presAssocID="{C3BCFB32-C9A2-4CAC-907A-C853BE32DB79}" presName="sibTrans" presStyleCnt="0"/>
      <dgm:spPr/>
    </dgm:pt>
    <dgm:pt modelId="{21D223C7-A3B9-41BF-B25B-E20A2EC49B17}" type="pres">
      <dgm:prSet presAssocID="{FED86167-9D6D-45B2-813D-E583BCF71D5C}" presName="compNode" presStyleCnt="0"/>
      <dgm:spPr/>
    </dgm:pt>
    <dgm:pt modelId="{867A2318-52C3-4F4E-8974-8B8489EAFBC5}" type="pres">
      <dgm:prSet presAssocID="{FED86167-9D6D-45B2-813D-E583BCF71D5C}" presName="bgRect" presStyleLbl="bgShp" presStyleIdx="2" presStyleCnt="4"/>
      <dgm:spPr/>
    </dgm:pt>
    <dgm:pt modelId="{73BA80C8-634F-4FF2-9742-DA4EED44095E}" type="pres">
      <dgm:prSet presAssocID="{FED86167-9D6D-45B2-813D-E583BCF71D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bidden"/>
        </a:ext>
      </dgm:extLst>
    </dgm:pt>
    <dgm:pt modelId="{82C29BEA-DD94-4155-834E-32008F46C284}" type="pres">
      <dgm:prSet presAssocID="{FED86167-9D6D-45B2-813D-E583BCF71D5C}" presName="spaceRect" presStyleCnt="0"/>
      <dgm:spPr/>
    </dgm:pt>
    <dgm:pt modelId="{A7340E83-3682-45F8-83AB-EF1FC7F894D4}" type="pres">
      <dgm:prSet presAssocID="{FED86167-9D6D-45B2-813D-E583BCF71D5C}" presName="parTx" presStyleLbl="revTx" presStyleIdx="2" presStyleCnt="4">
        <dgm:presLayoutVars>
          <dgm:chMax val="0"/>
          <dgm:chPref val="0"/>
        </dgm:presLayoutVars>
      </dgm:prSet>
      <dgm:spPr/>
    </dgm:pt>
    <dgm:pt modelId="{67EAD71E-7BE5-4AB5-9D52-E0AC526FC06E}" type="pres">
      <dgm:prSet presAssocID="{3BD73A55-7539-4E99-8D4B-5609943365D4}" presName="sibTrans" presStyleCnt="0"/>
      <dgm:spPr/>
    </dgm:pt>
    <dgm:pt modelId="{19A362FB-0849-444A-9A0B-B83EBD88CBF0}" type="pres">
      <dgm:prSet presAssocID="{16E858BA-A45F-4340-A421-04ABD615E18A}" presName="compNode" presStyleCnt="0"/>
      <dgm:spPr/>
    </dgm:pt>
    <dgm:pt modelId="{F33D31F3-C4A5-4A26-BB81-35D860A6FD41}" type="pres">
      <dgm:prSet presAssocID="{16E858BA-A45F-4340-A421-04ABD615E18A}" presName="bgRect" presStyleLbl="bgShp" presStyleIdx="3" presStyleCnt="4"/>
      <dgm:spPr/>
    </dgm:pt>
    <dgm:pt modelId="{34FA0807-DA14-4F3C-B012-EA203934C797}" type="pres">
      <dgm:prSet presAssocID="{16E858BA-A45F-4340-A421-04ABD615E18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</dgm:spPr>
    </dgm:pt>
    <dgm:pt modelId="{8C5DF5CE-51E6-4BFD-8A91-5DDE1F63D405}" type="pres">
      <dgm:prSet presAssocID="{16E858BA-A45F-4340-A421-04ABD615E18A}" presName="spaceRect" presStyleCnt="0"/>
      <dgm:spPr/>
    </dgm:pt>
    <dgm:pt modelId="{56C00C17-4A1A-49FC-8B9D-B7DE8D01C163}" type="pres">
      <dgm:prSet presAssocID="{16E858BA-A45F-4340-A421-04ABD615E18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1E01934-83A6-42BF-A78E-80C547318839}" type="presOf" srcId="{0C23F911-9FE0-42BB-B961-C582FC126BB9}" destId="{F96EC37A-CFDA-49E3-9E57-FA0B88780F7C}" srcOrd="0" destOrd="0" presId="urn:microsoft.com/office/officeart/2018/2/layout/IconVerticalSolidList"/>
    <dgm:cxn modelId="{178E186D-FE51-463B-B269-4B4FC1BA4A92}" type="presOf" srcId="{FED86167-9D6D-45B2-813D-E583BCF71D5C}" destId="{A7340E83-3682-45F8-83AB-EF1FC7F894D4}" srcOrd="0" destOrd="0" presId="urn:microsoft.com/office/officeart/2018/2/layout/IconVerticalSolidList"/>
    <dgm:cxn modelId="{3AD49759-64B2-4341-B4D2-8CDF814EA2F4}" type="presOf" srcId="{B4800773-3DFC-4448-8ACB-F37920314C3D}" destId="{1E141D50-DCBE-4E8A-8CA6-7030DA744B0D}" srcOrd="0" destOrd="0" presId="urn:microsoft.com/office/officeart/2018/2/layout/IconVerticalSolidList"/>
    <dgm:cxn modelId="{40C178AF-4242-4DCB-9B8E-9B94EE699A91}" srcId="{0C23F911-9FE0-42BB-B961-C582FC126BB9}" destId="{D89E33BF-01B2-47FD-8A8B-D73CCABBF47D}" srcOrd="0" destOrd="0" parTransId="{AC4FF0B0-8C60-44E4-BA08-B149EDF995B4}" sibTransId="{B263F3E2-6D23-421B-8191-1F920232A87A}"/>
    <dgm:cxn modelId="{5EDF60B4-04A0-4D5F-862E-1BADE58E9F76}" srcId="{0C23F911-9FE0-42BB-B961-C582FC126BB9}" destId="{FED86167-9D6D-45B2-813D-E583BCF71D5C}" srcOrd="2" destOrd="0" parTransId="{E503FD31-4931-45F6-B741-FE4C8E4E7BA6}" sibTransId="{3BD73A55-7539-4E99-8D4B-5609943365D4}"/>
    <dgm:cxn modelId="{1F2FF8C2-237E-451C-9DF1-7926F0A10275}" type="presOf" srcId="{16E858BA-A45F-4340-A421-04ABD615E18A}" destId="{56C00C17-4A1A-49FC-8B9D-B7DE8D01C163}" srcOrd="0" destOrd="0" presId="urn:microsoft.com/office/officeart/2018/2/layout/IconVerticalSolidList"/>
    <dgm:cxn modelId="{2E12F3CA-01C4-4239-BC93-897A4AD9B021}" srcId="{0C23F911-9FE0-42BB-B961-C582FC126BB9}" destId="{16E858BA-A45F-4340-A421-04ABD615E18A}" srcOrd="3" destOrd="0" parTransId="{95673B5C-8FB2-4245-AD54-C32409D24FDE}" sibTransId="{BB2DE9BF-5D44-4DFE-912D-9AD992A084FF}"/>
    <dgm:cxn modelId="{82537AD9-43FA-4E92-82D4-DC77592E8CB6}" type="presOf" srcId="{D89E33BF-01B2-47FD-8A8B-D73CCABBF47D}" destId="{61260A2A-54F5-476E-B87B-597EE70D1E4A}" srcOrd="0" destOrd="0" presId="urn:microsoft.com/office/officeart/2018/2/layout/IconVerticalSolidList"/>
    <dgm:cxn modelId="{355B03F2-80E2-4B5F-B7AF-1ADE6795BA79}" srcId="{0C23F911-9FE0-42BB-B961-C582FC126BB9}" destId="{B4800773-3DFC-4448-8ACB-F37920314C3D}" srcOrd="1" destOrd="0" parTransId="{2D1EA41F-7756-456F-9654-026FA49216BE}" sibTransId="{C3BCFB32-C9A2-4CAC-907A-C853BE32DB79}"/>
    <dgm:cxn modelId="{6844B741-E68C-44E0-9891-0F5DAFF9F176}" type="presParOf" srcId="{F96EC37A-CFDA-49E3-9E57-FA0B88780F7C}" destId="{A55841E7-FAF5-4FCE-99FE-26975E950DD2}" srcOrd="0" destOrd="0" presId="urn:microsoft.com/office/officeart/2018/2/layout/IconVerticalSolidList"/>
    <dgm:cxn modelId="{C95C7018-4584-4412-83D3-D966F3332938}" type="presParOf" srcId="{A55841E7-FAF5-4FCE-99FE-26975E950DD2}" destId="{69B0E8F3-2D33-477D-96BB-8D9A4D8B8113}" srcOrd="0" destOrd="0" presId="urn:microsoft.com/office/officeart/2018/2/layout/IconVerticalSolidList"/>
    <dgm:cxn modelId="{2B26DD36-E5DF-4917-B67E-F787AB24FF6A}" type="presParOf" srcId="{A55841E7-FAF5-4FCE-99FE-26975E950DD2}" destId="{454F08E3-6135-4EB7-9A8E-CFC7984D6608}" srcOrd="1" destOrd="0" presId="urn:microsoft.com/office/officeart/2018/2/layout/IconVerticalSolidList"/>
    <dgm:cxn modelId="{712B5203-7DB8-4900-97E2-4CA44C7DF613}" type="presParOf" srcId="{A55841E7-FAF5-4FCE-99FE-26975E950DD2}" destId="{A9E6FC79-3C3B-477E-A409-042874C98796}" srcOrd="2" destOrd="0" presId="urn:microsoft.com/office/officeart/2018/2/layout/IconVerticalSolidList"/>
    <dgm:cxn modelId="{4E930C9B-A15B-41B8-ACC1-6C5E05B22294}" type="presParOf" srcId="{A55841E7-FAF5-4FCE-99FE-26975E950DD2}" destId="{61260A2A-54F5-476E-B87B-597EE70D1E4A}" srcOrd="3" destOrd="0" presId="urn:microsoft.com/office/officeart/2018/2/layout/IconVerticalSolidList"/>
    <dgm:cxn modelId="{04D32A81-7F5A-4580-9F8B-22E159890FB6}" type="presParOf" srcId="{F96EC37A-CFDA-49E3-9E57-FA0B88780F7C}" destId="{4C678968-15FA-496E-8AA8-E5CF771CCFFC}" srcOrd="1" destOrd="0" presId="urn:microsoft.com/office/officeart/2018/2/layout/IconVerticalSolidList"/>
    <dgm:cxn modelId="{E4E9B987-2BA2-439A-B18A-C9A72D7766C8}" type="presParOf" srcId="{F96EC37A-CFDA-49E3-9E57-FA0B88780F7C}" destId="{C47A88FD-028A-498A-ABC2-AE939B3B918D}" srcOrd="2" destOrd="0" presId="urn:microsoft.com/office/officeart/2018/2/layout/IconVerticalSolidList"/>
    <dgm:cxn modelId="{416B0597-64EB-49EF-A105-9487F00D4940}" type="presParOf" srcId="{C47A88FD-028A-498A-ABC2-AE939B3B918D}" destId="{9870F661-A44C-4A3B-91EA-4EFF5170F961}" srcOrd="0" destOrd="0" presId="urn:microsoft.com/office/officeart/2018/2/layout/IconVerticalSolidList"/>
    <dgm:cxn modelId="{FDC6782E-AEE4-4304-9F8B-ABFA5316C842}" type="presParOf" srcId="{C47A88FD-028A-498A-ABC2-AE939B3B918D}" destId="{058B3C98-DF36-4551-8ACD-36EA952BF69C}" srcOrd="1" destOrd="0" presId="urn:microsoft.com/office/officeart/2018/2/layout/IconVerticalSolidList"/>
    <dgm:cxn modelId="{524B65B0-A02A-4FA7-B4B3-9D918C2A510B}" type="presParOf" srcId="{C47A88FD-028A-498A-ABC2-AE939B3B918D}" destId="{28E21329-563C-443D-80AA-788C89D4AF8D}" srcOrd="2" destOrd="0" presId="urn:microsoft.com/office/officeart/2018/2/layout/IconVerticalSolidList"/>
    <dgm:cxn modelId="{773875C3-12E1-493B-A96C-F1A1817C2001}" type="presParOf" srcId="{C47A88FD-028A-498A-ABC2-AE939B3B918D}" destId="{1E141D50-DCBE-4E8A-8CA6-7030DA744B0D}" srcOrd="3" destOrd="0" presId="urn:microsoft.com/office/officeart/2018/2/layout/IconVerticalSolidList"/>
    <dgm:cxn modelId="{F9124CD0-0172-4D59-8BAD-C22642FC3FF9}" type="presParOf" srcId="{F96EC37A-CFDA-49E3-9E57-FA0B88780F7C}" destId="{8BC5C419-C09B-44B9-9BBC-9F2C4FAE074B}" srcOrd="3" destOrd="0" presId="urn:microsoft.com/office/officeart/2018/2/layout/IconVerticalSolidList"/>
    <dgm:cxn modelId="{89490EFA-AF90-4E2F-8CAB-775000371FC4}" type="presParOf" srcId="{F96EC37A-CFDA-49E3-9E57-FA0B88780F7C}" destId="{21D223C7-A3B9-41BF-B25B-E20A2EC49B17}" srcOrd="4" destOrd="0" presId="urn:microsoft.com/office/officeart/2018/2/layout/IconVerticalSolidList"/>
    <dgm:cxn modelId="{C7F7DFBB-5ABE-4BDE-8085-C26F6AC7B62D}" type="presParOf" srcId="{21D223C7-A3B9-41BF-B25B-E20A2EC49B17}" destId="{867A2318-52C3-4F4E-8974-8B8489EAFBC5}" srcOrd="0" destOrd="0" presId="urn:microsoft.com/office/officeart/2018/2/layout/IconVerticalSolidList"/>
    <dgm:cxn modelId="{FA2FB697-CEBA-44F4-8679-80428E0C0D01}" type="presParOf" srcId="{21D223C7-A3B9-41BF-B25B-E20A2EC49B17}" destId="{73BA80C8-634F-4FF2-9742-DA4EED44095E}" srcOrd="1" destOrd="0" presId="urn:microsoft.com/office/officeart/2018/2/layout/IconVerticalSolidList"/>
    <dgm:cxn modelId="{B66F390D-6132-4DAE-8E36-AE71F9844AEF}" type="presParOf" srcId="{21D223C7-A3B9-41BF-B25B-E20A2EC49B17}" destId="{82C29BEA-DD94-4155-834E-32008F46C284}" srcOrd="2" destOrd="0" presId="urn:microsoft.com/office/officeart/2018/2/layout/IconVerticalSolidList"/>
    <dgm:cxn modelId="{6A03A5F7-329D-4C81-8008-E12603C7303B}" type="presParOf" srcId="{21D223C7-A3B9-41BF-B25B-E20A2EC49B17}" destId="{A7340E83-3682-45F8-83AB-EF1FC7F894D4}" srcOrd="3" destOrd="0" presId="urn:microsoft.com/office/officeart/2018/2/layout/IconVerticalSolidList"/>
    <dgm:cxn modelId="{1DD3FB3C-364A-4344-9559-75595AA94D86}" type="presParOf" srcId="{F96EC37A-CFDA-49E3-9E57-FA0B88780F7C}" destId="{67EAD71E-7BE5-4AB5-9D52-E0AC526FC06E}" srcOrd="5" destOrd="0" presId="urn:microsoft.com/office/officeart/2018/2/layout/IconVerticalSolidList"/>
    <dgm:cxn modelId="{8039FB92-CCEA-4287-BA5B-5AAFECDD5561}" type="presParOf" srcId="{F96EC37A-CFDA-49E3-9E57-FA0B88780F7C}" destId="{19A362FB-0849-444A-9A0B-B83EBD88CBF0}" srcOrd="6" destOrd="0" presId="urn:microsoft.com/office/officeart/2018/2/layout/IconVerticalSolidList"/>
    <dgm:cxn modelId="{00479F52-DCA2-48D0-B5ED-CB9192324C9E}" type="presParOf" srcId="{19A362FB-0849-444A-9A0B-B83EBD88CBF0}" destId="{F33D31F3-C4A5-4A26-BB81-35D860A6FD41}" srcOrd="0" destOrd="0" presId="urn:microsoft.com/office/officeart/2018/2/layout/IconVerticalSolidList"/>
    <dgm:cxn modelId="{02C49059-9F36-4433-A19D-7C302F5B178E}" type="presParOf" srcId="{19A362FB-0849-444A-9A0B-B83EBD88CBF0}" destId="{34FA0807-DA14-4F3C-B012-EA203934C797}" srcOrd="1" destOrd="0" presId="urn:microsoft.com/office/officeart/2018/2/layout/IconVerticalSolidList"/>
    <dgm:cxn modelId="{B4435E56-E711-49ED-A87E-76081BF321FD}" type="presParOf" srcId="{19A362FB-0849-444A-9A0B-B83EBD88CBF0}" destId="{8C5DF5CE-51E6-4BFD-8A91-5DDE1F63D405}" srcOrd="2" destOrd="0" presId="urn:microsoft.com/office/officeart/2018/2/layout/IconVerticalSolidList"/>
    <dgm:cxn modelId="{0C071F33-C60F-4FDE-B9B1-A34671020A32}" type="presParOf" srcId="{19A362FB-0849-444A-9A0B-B83EBD88CBF0}" destId="{56C00C17-4A1A-49FC-8B9D-B7DE8D01C16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8BAFE55-ADAD-425C-A73D-D1C10E5D93CC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EC368860-3C27-49B3-B87A-B71B49541259}">
      <dgm:prSet/>
      <dgm:spPr/>
      <dgm:t>
        <a:bodyPr/>
        <a:lstStyle/>
        <a:p>
          <a:r>
            <a:rPr lang="en-US"/>
            <a:t>We should be to substitute base class objects with child class objects &amp; this should not alter behavior/characteristics of program</a:t>
          </a:r>
        </a:p>
      </dgm:t>
    </dgm:pt>
    <dgm:pt modelId="{880B834D-C5D7-469B-8A83-9D563C309493}" type="parTrans" cxnId="{C3C92969-B9C0-4F79-89B1-AC7BD4F993CC}">
      <dgm:prSet/>
      <dgm:spPr/>
      <dgm:t>
        <a:bodyPr/>
        <a:lstStyle/>
        <a:p>
          <a:endParaRPr lang="en-US"/>
        </a:p>
      </dgm:t>
    </dgm:pt>
    <dgm:pt modelId="{6A93B455-C2D6-42A9-BDC4-C9E9704C3BA0}" type="sibTrans" cxnId="{C3C92969-B9C0-4F79-89B1-AC7BD4F993CC}">
      <dgm:prSet/>
      <dgm:spPr/>
      <dgm:t>
        <a:bodyPr/>
        <a:lstStyle/>
        <a:p>
          <a:endParaRPr lang="en-US"/>
        </a:p>
      </dgm:t>
    </dgm:pt>
    <dgm:pt modelId="{A53348B0-DD39-43D6-92F9-F5F45BAB833F}">
      <dgm:prSet/>
      <dgm:spPr/>
      <dgm:t>
        <a:bodyPr/>
        <a:lstStyle/>
        <a:p>
          <a:r>
            <a:rPr lang="en-US" dirty="0"/>
            <a:t>E.g.: Mathematically we can say Rectangle can be a Square but in coding concept we can’t be able to derived a Square from Rectangle. Instead, we should have a Common Interface as Shape to have common behavior for both classes.</a:t>
          </a:r>
        </a:p>
      </dgm:t>
    </dgm:pt>
    <dgm:pt modelId="{59D73564-9604-4687-ADD8-C19D18233EBD}" type="parTrans" cxnId="{9E09E8A5-D6EE-414A-9E1D-3E4F2D69FFDB}">
      <dgm:prSet/>
      <dgm:spPr/>
      <dgm:t>
        <a:bodyPr/>
        <a:lstStyle/>
        <a:p>
          <a:endParaRPr lang="en-US"/>
        </a:p>
      </dgm:t>
    </dgm:pt>
    <dgm:pt modelId="{D14FAD8E-0233-4607-AEAF-1FC1048E09E5}" type="sibTrans" cxnId="{9E09E8A5-D6EE-414A-9E1D-3E4F2D69FFDB}">
      <dgm:prSet/>
      <dgm:spPr/>
      <dgm:t>
        <a:bodyPr/>
        <a:lstStyle/>
        <a:p>
          <a:endParaRPr lang="en-US"/>
        </a:p>
      </dgm:t>
    </dgm:pt>
    <dgm:pt modelId="{632C5E28-BCF5-484A-809F-7119FC45641C}" type="pres">
      <dgm:prSet presAssocID="{98BAFE55-ADAD-425C-A73D-D1C10E5D93CC}" presName="outerComposite" presStyleCnt="0">
        <dgm:presLayoutVars>
          <dgm:chMax val="5"/>
          <dgm:dir/>
          <dgm:resizeHandles val="exact"/>
        </dgm:presLayoutVars>
      </dgm:prSet>
      <dgm:spPr/>
    </dgm:pt>
    <dgm:pt modelId="{F83ABECC-743C-420B-BD23-585B8C81EE41}" type="pres">
      <dgm:prSet presAssocID="{98BAFE55-ADAD-425C-A73D-D1C10E5D93CC}" presName="dummyMaxCanvas" presStyleCnt="0">
        <dgm:presLayoutVars/>
      </dgm:prSet>
      <dgm:spPr/>
    </dgm:pt>
    <dgm:pt modelId="{6FA56844-B99F-4755-A82F-27B72599E447}" type="pres">
      <dgm:prSet presAssocID="{98BAFE55-ADAD-425C-A73D-D1C10E5D93CC}" presName="TwoNodes_1" presStyleLbl="node1" presStyleIdx="0" presStyleCnt="2">
        <dgm:presLayoutVars>
          <dgm:bulletEnabled val="1"/>
        </dgm:presLayoutVars>
      </dgm:prSet>
      <dgm:spPr/>
    </dgm:pt>
    <dgm:pt modelId="{3627E0DC-BA4F-4BFC-BA38-DA8AA0E4B199}" type="pres">
      <dgm:prSet presAssocID="{98BAFE55-ADAD-425C-A73D-D1C10E5D93CC}" presName="TwoNodes_2" presStyleLbl="node1" presStyleIdx="1" presStyleCnt="2">
        <dgm:presLayoutVars>
          <dgm:bulletEnabled val="1"/>
        </dgm:presLayoutVars>
      </dgm:prSet>
      <dgm:spPr/>
    </dgm:pt>
    <dgm:pt modelId="{F88B742D-3F37-4D5D-AA07-85CAEDBD6E1C}" type="pres">
      <dgm:prSet presAssocID="{98BAFE55-ADAD-425C-A73D-D1C10E5D93CC}" presName="TwoConn_1-2" presStyleLbl="fgAccFollowNode1" presStyleIdx="0" presStyleCnt="1">
        <dgm:presLayoutVars>
          <dgm:bulletEnabled val="1"/>
        </dgm:presLayoutVars>
      </dgm:prSet>
      <dgm:spPr/>
    </dgm:pt>
    <dgm:pt modelId="{171DD1C5-293F-489A-BA6F-8F73ED95BE69}" type="pres">
      <dgm:prSet presAssocID="{98BAFE55-ADAD-425C-A73D-D1C10E5D93CC}" presName="TwoNodes_1_text" presStyleLbl="node1" presStyleIdx="1" presStyleCnt="2">
        <dgm:presLayoutVars>
          <dgm:bulletEnabled val="1"/>
        </dgm:presLayoutVars>
      </dgm:prSet>
      <dgm:spPr/>
    </dgm:pt>
    <dgm:pt modelId="{E2A457F7-FBD5-439C-8BEF-0AAD8265FF73}" type="pres">
      <dgm:prSet presAssocID="{98BAFE55-ADAD-425C-A73D-D1C10E5D93CC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CDDE5E34-BE95-4A7E-BC2E-A86C72EA6786}" type="presOf" srcId="{EC368860-3C27-49B3-B87A-B71B49541259}" destId="{6FA56844-B99F-4755-A82F-27B72599E447}" srcOrd="0" destOrd="0" presId="urn:microsoft.com/office/officeart/2005/8/layout/vProcess5"/>
    <dgm:cxn modelId="{554B7D35-AFAC-4FEE-9568-F5D758F0338D}" type="presOf" srcId="{EC368860-3C27-49B3-B87A-B71B49541259}" destId="{171DD1C5-293F-489A-BA6F-8F73ED95BE69}" srcOrd="1" destOrd="0" presId="urn:microsoft.com/office/officeart/2005/8/layout/vProcess5"/>
    <dgm:cxn modelId="{63B8F25F-34B6-4AC1-A88C-2384E0E215D5}" type="presOf" srcId="{A53348B0-DD39-43D6-92F9-F5F45BAB833F}" destId="{E2A457F7-FBD5-439C-8BEF-0AAD8265FF73}" srcOrd="1" destOrd="0" presId="urn:microsoft.com/office/officeart/2005/8/layout/vProcess5"/>
    <dgm:cxn modelId="{C3C92969-B9C0-4F79-89B1-AC7BD4F993CC}" srcId="{98BAFE55-ADAD-425C-A73D-D1C10E5D93CC}" destId="{EC368860-3C27-49B3-B87A-B71B49541259}" srcOrd="0" destOrd="0" parTransId="{880B834D-C5D7-469B-8A83-9D563C309493}" sibTransId="{6A93B455-C2D6-42A9-BDC4-C9E9704C3BA0}"/>
    <dgm:cxn modelId="{9E09E8A5-D6EE-414A-9E1D-3E4F2D69FFDB}" srcId="{98BAFE55-ADAD-425C-A73D-D1C10E5D93CC}" destId="{A53348B0-DD39-43D6-92F9-F5F45BAB833F}" srcOrd="1" destOrd="0" parTransId="{59D73564-9604-4687-ADD8-C19D18233EBD}" sibTransId="{D14FAD8E-0233-4607-AEAF-1FC1048E09E5}"/>
    <dgm:cxn modelId="{9A41E2BA-4CBA-4EC2-B524-D52549D9575D}" type="presOf" srcId="{6A93B455-C2D6-42A9-BDC4-C9E9704C3BA0}" destId="{F88B742D-3F37-4D5D-AA07-85CAEDBD6E1C}" srcOrd="0" destOrd="0" presId="urn:microsoft.com/office/officeart/2005/8/layout/vProcess5"/>
    <dgm:cxn modelId="{205BAECC-8A40-4373-AE81-04F2BD277C19}" type="presOf" srcId="{98BAFE55-ADAD-425C-A73D-D1C10E5D93CC}" destId="{632C5E28-BCF5-484A-809F-7119FC45641C}" srcOrd="0" destOrd="0" presId="urn:microsoft.com/office/officeart/2005/8/layout/vProcess5"/>
    <dgm:cxn modelId="{75BBA0DD-D1AE-42FC-80D7-7201D4B3E119}" type="presOf" srcId="{A53348B0-DD39-43D6-92F9-F5F45BAB833F}" destId="{3627E0DC-BA4F-4BFC-BA38-DA8AA0E4B199}" srcOrd="0" destOrd="0" presId="urn:microsoft.com/office/officeart/2005/8/layout/vProcess5"/>
    <dgm:cxn modelId="{88651C5A-3929-4446-9FFA-285BD3E10C24}" type="presParOf" srcId="{632C5E28-BCF5-484A-809F-7119FC45641C}" destId="{F83ABECC-743C-420B-BD23-585B8C81EE41}" srcOrd="0" destOrd="0" presId="urn:microsoft.com/office/officeart/2005/8/layout/vProcess5"/>
    <dgm:cxn modelId="{4C764613-2524-4E05-AF3F-E8F7D1BC53F3}" type="presParOf" srcId="{632C5E28-BCF5-484A-809F-7119FC45641C}" destId="{6FA56844-B99F-4755-A82F-27B72599E447}" srcOrd="1" destOrd="0" presId="urn:microsoft.com/office/officeart/2005/8/layout/vProcess5"/>
    <dgm:cxn modelId="{478A73DE-A461-4D54-A30F-4157C02F73C5}" type="presParOf" srcId="{632C5E28-BCF5-484A-809F-7119FC45641C}" destId="{3627E0DC-BA4F-4BFC-BA38-DA8AA0E4B199}" srcOrd="2" destOrd="0" presId="urn:microsoft.com/office/officeart/2005/8/layout/vProcess5"/>
    <dgm:cxn modelId="{31A18F8C-46EE-4481-9D54-B104B0BF981D}" type="presParOf" srcId="{632C5E28-BCF5-484A-809F-7119FC45641C}" destId="{F88B742D-3F37-4D5D-AA07-85CAEDBD6E1C}" srcOrd="3" destOrd="0" presId="urn:microsoft.com/office/officeart/2005/8/layout/vProcess5"/>
    <dgm:cxn modelId="{089D7CB8-13B8-46CE-B067-2938ACDA6519}" type="presParOf" srcId="{632C5E28-BCF5-484A-809F-7119FC45641C}" destId="{171DD1C5-293F-489A-BA6F-8F73ED95BE69}" srcOrd="4" destOrd="0" presId="urn:microsoft.com/office/officeart/2005/8/layout/vProcess5"/>
    <dgm:cxn modelId="{520F0458-4D82-42E6-8682-1A4E6C64A19D}" type="presParOf" srcId="{632C5E28-BCF5-484A-809F-7119FC45641C}" destId="{E2A457F7-FBD5-439C-8BEF-0AAD8265FF73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84D5DF-9B1E-491A-8397-195DD77EC89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88EE482-CF62-49AB-87DB-2F561DD8B169}">
      <dgm:prSet/>
      <dgm:spPr/>
      <dgm:t>
        <a:bodyPr/>
        <a:lstStyle/>
        <a:p>
          <a:r>
            <a:rPr lang="en-US"/>
            <a:t>Clients should not be forced to depend upon interface that they don’t use.</a:t>
          </a:r>
        </a:p>
      </dgm:t>
    </dgm:pt>
    <dgm:pt modelId="{00C6D2E1-C5CE-4F8E-AAE6-81A8889B1670}" type="parTrans" cxnId="{888A85B0-97F9-4B0D-A26F-434471C0A13D}">
      <dgm:prSet/>
      <dgm:spPr/>
      <dgm:t>
        <a:bodyPr/>
        <a:lstStyle/>
        <a:p>
          <a:endParaRPr lang="en-US"/>
        </a:p>
      </dgm:t>
    </dgm:pt>
    <dgm:pt modelId="{EFF5C261-1056-4D1D-8AC3-7EB8C54F3704}" type="sibTrans" cxnId="{888A85B0-97F9-4B0D-A26F-434471C0A13D}">
      <dgm:prSet/>
      <dgm:spPr/>
      <dgm:t>
        <a:bodyPr/>
        <a:lstStyle/>
        <a:p>
          <a:endParaRPr lang="en-US"/>
        </a:p>
      </dgm:t>
    </dgm:pt>
    <dgm:pt modelId="{A4908CB0-44B1-4B09-9889-2356E53E797B}">
      <dgm:prSet/>
      <dgm:spPr/>
      <dgm:t>
        <a:bodyPr/>
        <a:lstStyle/>
        <a:p>
          <a:r>
            <a:rPr lang="en-US"/>
            <a:t>Interface Pollution: </a:t>
          </a:r>
        </a:p>
      </dgm:t>
    </dgm:pt>
    <dgm:pt modelId="{33765DEC-1259-4C9D-BAF6-A5F1E3F5D7F0}" type="parTrans" cxnId="{569BE34E-1D53-4A39-BCCA-84D87BD838E1}">
      <dgm:prSet/>
      <dgm:spPr/>
      <dgm:t>
        <a:bodyPr/>
        <a:lstStyle/>
        <a:p>
          <a:endParaRPr lang="en-US"/>
        </a:p>
      </dgm:t>
    </dgm:pt>
    <dgm:pt modelId="{F9F5125F-D31B-46C5-BDBA-01A673D98609}" type="sibTrans" cxnId="{569BE34E-1D53-4A39-BCCA-84D87BD838E1}">
      <dgm:prSet/>
      <dgm:spPr/>
      <dgm:t>
        <a:bodyPr/>
        <a:lstStyle/>
        <a:p>
          <a:endParaRPr lang="en-US"/>
        </a:p>
      </dgm:t>
    </dgm:pt>
    <dgm:pt modelId="{41D88AE3-E952-436C-90DC-30EEDDC7DD8D}">
      <dgm:prSet/>
      <dgm:spPr/>
      <dgm:t>
        <a:bodyPr/>
        <a:lstStyle/>
        <a:p>
          <a:r>
            <a:rPr lang="en-US"/>
            <a:t>Large Interfaces</a:t>
          </a:r>
        </a:p>
      </dgm:t>
    </dgm:pt>
    <dgm:pt modelId="{7453F36A-9F3D-45B7-B4D5-2100DEA63743}" type="parTrans" cxnId="{B81C2349-9BA9-4A0D-BCA1-ADAA74D7C54B}">
      <dgm:prSet/>
      <dgm:spPr/>
      <dgm:t>
        <a:bodyPr/>
        <a:lstStyle/>
        <a:p>
          <a:endParaRPr lang="en-US"/>
        </a:p>
      </dgm:t>
    </dgm:pt>
    <dgm:pt modelId="{5EE9919F-3810-4373-BAD7-0FCC6F697D61}" type="sibTrans" cxnId="{B81C2349-9BA9-4A0D-BCA1-ADAA74D7C54B}">
      <dgm:prSet/>
      <dgm:spPr/>
      <dgm:t>
        <a:bodyPr/>
        <a:lstStyle/>
        <a:p>
          <a:endParaRPr lang="en-US"/>
        </a:p>
      </dgm:t>
    </dgm:pt>
    <dgm:pt modelId="{E0673E11-A26D-4F1B-84C6-9AC5D6891ABF}">
      <dgm:prSet/>
      <dgm:spPr/>
      <dgm:t>
        <a:bodyPr/>
        <a:lstStyle/>
        <a:p>
          <a:r>
            <a:rPr lang="en-US"/>
            <a:t>Unrelated Methods(Unsupported operative methods)</a:t>
          </a:r>
        </a:p>
      </dgm:t>
    </dgm:pt>
    <dgm:pt modelId="{2439AC0F-A726-42FA-8E55-9E8072AFA0A8}" type="parTrans" cxnId="{1566A7D9-E519-451B-8055-694060F99BB1}">
      <dgm:prSet/>
      <dgm:spPr/>
      <dgm:t>
        <a:bodyPr/>
        <a:lstStyle/>
        <a:p>
          <a:endParaRPr lang="en-US"/>
        </a:p>
      </dgm:t>
    </dgm:pt>
    <dgm:pt modelId="{9CAC33E6-6CDC-4720-A674-A23815F08A54}" type="sibTrans" cxnId="{1566A7D9-E519-451B-8055-694060F99BB1}">
      <dgm:prSet/>
      <dgm:spPr/>
      <dgm:t>
        <a:bodyPr/>
        <a:lstStyle/>
        <a:p>
          <a:endParaRPr lang="en-US"/>
        </a:p>
      </dgm:t>
    </dgm:pt>
    <dgm:pt modelId="{D5337C29-D4F0-4900-9342-71F0DB82C235}">
      <dgm:prSet/>
      <dgm:spPr/>
      <dgm:t>
        <a:bodyPr/>
        <a:lstStyle/>
        <a:p>
          <a:r>
            <a:rPr lang="en-US"/>
            <a:t>E.g.: Interface should relate methods – getByName valid for User , it can’t be valid other classes which doesn’t have name entity.</a:t>
          </a:r>
        </a:p>
      </dgm:t>
    </dgm:pt>
    <dgm:pt modelId="{A62DFC20-30A1-4880-A460-5E34858303A5}" type="parTrans" cxnId="{4813B5F5-8635-4E81-9D7D-E4742A999EDD}">
      <dgm:prSet/>
      <dgm:spPr/>
      <dgm:t>
        <a:bodyPr/>
        <a:lstStyle/>
        <a:p>
          <a:endParaRPr lang="en-US"/>
        </a:p>
      </dgm:t>
    </dgm:pt>
    <dgm:pt modelId="{D440235E-2F94-4A7A-8C6D-5CF0770A9A5E}" type="sibTrans" cxnId="{4813B5F5-8635-4E81-9D7D-E4742A999EDD}">
      <dgm:prSet/>
      <dgm:spPr/>
      <dgm:t>
        <a:bodyPr/>
        <a:lstStyle/>
        <a:p>
          <a:endParaRPr lang="en-US"/>
        </a:p>
      </dgm:t>
    </dgm:pt>
    <dgm:pt modelId="{E2E8CF22-D864-4FC9-B37D-0F4D1ADFD780}" type="pres">
      <dgm:prSet presAssocID="{6884D5DF-9B1E-491A-8397-195DD77EC89F}" presName="linear" presStyleCnt="0">
        <dgm:presLayoutVars>
          <dgm:animLvl val="lvl"/>
          <dgm:resizeHandles val="exact"/>
        </dgm:presLayoutVars>
      </dgm:prSet>
      <dgm:spPr/>
    </dgm:pt>
    <dgm:pt modelId="{B998FCE9-6860-405F-B738-6A78C741A009}" type="pres">
      <dgm:prSet presAssocID="{488EE482-CF62-49AB-87DB-2F561DD8B16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DD7F13F-ADC6-4505-A790-71A913E6EF67}" type="pres">
      <dgm:prSet presAssocID="{EFF5C261-1056-4D1D-8AC3-7EB8C54F3704}" presName="spacer" presStyleCnt="0"/>
      <dgm:spPr/>
    </dgm:pt>
    <dgm:pt modelId="{DE34E637-4470-4177-9824-7D26B2C2A643}" type="pres">
      <dgm:prSet presAssocID="{A4908CB0-44B1-4B09-9889-2356E53E797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B5075EA-687C-4F95-89EF-261E4B99E070}" type="pres">
      <dgm:prSet presAssocID="{A4908CB0-44B1-4B09-9889-2356E53E797B}" presName="childText" presStyleLbl="revTx" presStyleIdx="0" presStyleCnt="1">
        <dgm:presLayoutVars>
          <dgm:bulletEnabled val="1"/>
        </dgm:presLayoutVars>
      </dgm:prSet>
      <dgm:spPr/>
    </dgm:pt>
    <dgm:pt modelId="{1B23BE4B-DF23-4990-A88D-EA21D339FBA1}" type="pres">
      <dgm:prSet presAssocID="{D5337C29-D4F0-4900-9342-71F0DB82C23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EC64F0A-FBB3-4B7D-83AA-8D6D198522BB}" type="presOf" srcId="{488EE482-CF62-49AB-87DB-2F561DD8B169}" destId="{B998FCE9-6860-405F-B738-6A78C741A009}" srcOrd="0" destOrd="0" presId="urn:microsoft.com/office/officeart/2005/8/layout/vList2"/>
    <dgm:cxn modelId="{48E86020-CF04-4D30-822C-7F97E69D2723}" type="presOf" srcId="{6884D5DF-9B1E-491A-8397-195DD77EC89F}" destId="{E2E8CF22-D864-4FC9-B37D-0F4D1ADFD780}" srcOrd="0" destOrd="0" presId="urn:microsoft.com/office/officeart/2005/8/layout/vList2"/>
    <dgm:cxn modelId="{D6501645-E271-4A1A-90B2-B833E8B4636B}" type="presOf" srcId="{E0673E11-A26D-4F1B-84C6-9AC5D6891ABF}" destId="{8B5075EA-687C-4F95-89EF-261E4B99E070}" srcOrd="0" destOrd="1" presId="urn:microsoft.com/office/officeart/2005/8/layout/vList2"/>
    <dgm:cxn modelId="{B81C2349-9BA9-4A0D-BCA1-ADAA74D7C54B}" srcId="{A4908CB0-44B1-4B09-9889-2356E53E797B}" destId="{41D88AE3-E952-436C-90DC-30EEDDC7DD8D}" srcOrd="0" destOrd="0" parTransId="{7453F36A-9F3D-45B7-B4D5-2100DEA63743}" sibTransId="{5EE9919F-3810-4373-BAD7-0FCC6F697D61}"/>
    <dgm:cxn modelId="{990AC14A-A015-40AE-9C77-B862920A9FAD}" type="presOf" srcId="{A4908CB0-44B1-4B09-9889-2356E53E797B}" destId="{DE34E637-4470-4177-9824-7D26B2C2A643}" srcOrd="0" destOrd="0" presId="urn:microsoft.com/office/officeart/2005/8/layout/vList2"/>
    <dgm:cxn modelId="{4FBA544B-296B-4207-BA2D-67E963086256}" type="presOf" srcId="{41D88AE3-E952-436C-90DC-30EEDDC7DD8D}" destId="{8B5075EA-687C-4F95-89EF-261E4B99E070}" srcOrd="0" destOrd="0" presId="urn:microsoft.com/office/officeart/2005/8/layout/vList2"/>
    <dgm:cxn modelId="{569BE34E-1D53-4A39-BCCA-84D87BD838E1}" srcId="{6884D5DF-9B1E-491A-8397-195DD77EC89F}" destId="{A4908CB0-44B1-4B09-9889-2356E53E797B}" srcOrd="1" destOrd="0" parTransId="{33765DEC-1259-4C9D-BAF6-A5F1E3F5D7F0}" sibTransId="{F9F5125F-D31B-46C5-BDBA-01A673D98609}"/>
    <dgm:cxn modelId="{888A85B0-97F9-4B0D-A26F-434471C0A13D}" srcId="{6884D5DF-9B1E-491A-8397-195DD77EC89F}" destId="{488EE482-CF62-49AB-87DB-2F561DD8B169}" srcOrd="0" destOrd="0" parTransId="{00C6D2E1-C5CE-4F8E-AAE6-81A8889B1670}" sibTransId="{EFF5C261-1056-4D1D-8AC3-7EB8C54F3704}"/>
    <dgm:cxn modelId="{1566A7D9-E519-451B-8055-694060F99BB1}" srcId="{A4908CB0-44B1-4B09-9889-2356E53E797B}" destId="{E0673E11-A26D-4F1B-84C6-9AC5D6891ABF}" srcOrd="1" destOrd="0" parTransId="{2439AC0F-A726-42FA-8E55-9E8072AFA0A8}" sibTransId="{9CAC33E6-6CDC-4720-A674-A23815F08A54}"/>
    <dgm:cxn modelId="{BDFEB7D9-2DB7-46A3-8FAB-6D33BF24BE2E}" type="presOf" srcId="{D5337C29-D4F0-4900-9342-71F0DB82C235}" destId="{1B23BE4B-DF23-4990-A88D-EA21D339FBA1}" srcOrd="0" destOrd="0" presId="urn:microsoft.com/office/officeart/2005/8/layout/vList2"/>
    <dgm:cxn modelId="{4813B5F5-8635-4E81-9D7D-E4742A999EDD}" srcId="{6884D5DF-9B1E-491A-8397-195DD77EC89F}" destId="{D5337C29-D4F0-4900-9342-71F0DB82C235}" srcOrd="2" destOrd="0" parTransId="{A62DFC20-30A1-4880-A460-5E34858303A5}" sibTransId="{D440235E-2F94-4A7A-8C6D-5CF0770A9A5E}"/>
    <dgm:cxn modelId="{5F51EEFC-D1B1-4359-AF6A-5186D0549DBB}" type="presParOf" srcId="{E2E8CF22-D864-4FC9-B37D-0F4D1ADFD780}" destId="{B998FCE9-6860-405F-B738-6A78C741A009}" srcOrd="0" destOrd="0" presId="urn:microsoft.com/office/officeart/2005/8/layout/vList2"/>
    <dgm:cxn modelId="{EDDD78B1-0A55-414F-8834-AFA45DFEED6F}" type="presParOf" srcId="{E2E8CF22-D864-4FC9-B37D-0F4D1ADFD780}" destId="{EDD7F13F-ADC6-4505-A790-71A913E6EF67}" srcOrd="1" destOrd="0" presId="urn:microsoft.com/office/officeart/2005/8/layout/vList2"/>
    <dgm:cxn modelId="{E3A25376-C654-4718-9B1E-FD9988219F80}" type="presParOf" srcId="{E2E8CF22-D864-4FC9-B37D-0F4D1ADFD780}" destId="{DE34E637-4470-4177-9824-7D26B2C2A643}" srcOrd="2" destOrd="0" presId="urn:microsoft.com/office/officeart/2005/8/layout/vList2"/>
    <dgm:cxn modelId="{49AF41D2-2682-479A-9167-248365110FFE}" type="presParOf" srcId="{E2E8CF22-D864-4FC9-B37D-0F4D1ADFD780}" destId="{8B5075EA-687C-4F95-89EF-261E4B99E070}" srcOrd="3" destOrd="0" presId="urn:microsoft.com/office/officeart/2005/8/layout/vList2"/>
    <dgm:cxn modelId="{25ABC931-BD21-431D-B8D6-1A514107DA90}" type="presParOf" srcId="{E2E8CF22-D864-4FC9-B37D-0F4D1ADFD780}" destId="{1B23BE4B-DF23-4990-A88D-EA21D339FBA1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288CE36-3E4C-4484-93FF-1F87EDE591D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93943F2-7B53-4429-87BD-F1B22EC63745}">
      <dgm:prSet/>
      <dgm:spPr/>
      <dgm:t>
        <a:bodyPr/>
        <a:lstStyle/>
        <a:p>
          <a:pPr>
            <a:defRPr cap="all"/>
          </a:pPr>
          <a:r>
            <a:rPr lang="en-US"/>
            <a:t>High Level Modules should not depend on Low Level Modules. Both should depend on Abstractions</a:t>
          </a:r>
        </a:p>
      </dgm:t>
    </dgm:pt>
    <dgm:pt modelId="{BC150B83-131C-4351-B4C5-BC4BF0F96639}" type="parTrans" cxnId="{032A9996-FE7C-49C9-944B-CBBBD04E286D}">
      <dgm:prSet/>
      <dgm:spPr/>
      <dgm:t>
        <a:bodyPr/>
        <a:lstStyle/>
        <a:p>
          <a:endParaRPr lang="en-US"/>
        </a:p>
      </dgm:t>
    </dgm:pt>
    <dgm:pt modelId="{610E846C-E950-4411-9E8D-750CBF8DAF7D}" type="sibTrans" cxnId="{032A9996-FE7C-49C9-944B-CBBBD04E286D}">
      <dgm:prSet/>
      <dgm:spPr/>
      <dgm:t>
        <a:bodyPr/>
        <a:lstStyle/>
        <a:p>
          <a:endParaRPr lang="en-US"/>
        </a:p>
      </dgm:t>
    </dgm:pt>
    <dgm:pt modelId="{DDC97104-847C-4F1A-A0FB-39D157966075}">
      <dgm:prSet/>
      <dgm:spPr/>
      <dgm:t>
        <a:bodyPr/>
        <a:lstStyle/>
        <a:p>
          <a:pPr>
            <a:defRPr cap="all"/>
          </a:pPr>
          <a:r>
            <a:rPr lang="en-US"/>
            <a:t>Abstraction should not depend upon details. Details should depend upon abstractions.</a:t>
          </a:r>
        </a:p>
      </dgm:t>
    </dgm:pt>
    <dgm:pt modelId="{436DE911-1C4C-43BF-88B9-4AA6FF5BEE16}" type="parTrans" cxnId="{23B0782E-32CB-429F-9932-C30BF3B98CD4}">
      <dgm:prSet/>
      <dgm:spPr/>
      <dgm:t>
        <a:bodyPr/>
        <a:lstStyle/>
        <a:p>
          <a:endParaRPr lang="en-US"/>
        </a:p>
      </dgm:t>
    </dgm:pt>
    <dgm:pt modelId="{5AB97722-6A4B-4644-8345-ECC61E31B553}" type="sibTrans" cxnId="{23B0782E-32CB-429F-9932-C30BF3B98CD4}">
      <dgm:prSet/>
      <dgm:spPr/>
      <dgm:t>
        <a:bodyPr/>
        <a:lstStyle/>
        <a:p>
          <a:endParaRPr lang="en-US"/>
        </a:p>
      </dgm:t>
    </dgm:pt>
    <dgm:pt modelId="{48DBA7F8-1AC1-412A-86EF-7B9F25878291}">
      <dgm:prSet/>
      <dgm:spPr/>
      <dgm:t>
        <a:bodyPr/>
        <a:lstStyle/>
        <a:p>
          <a:pPr>
            <a:defRPr cap="all"/>
          </a:pPr>
          <a:r>
            <a:rPr lang="en-US"/>
            <a:t>Use Interfaces instead creating object instances. (Really Powerful - Autowired) </a:t>
          </a:r>
        </a:p>
      </dgm:t>
    </dgm:pt>
    <dgm:pt modelId="{2DA534F0-5179-4041-9172-A47C3D82F8FF}" type="parTrans" cxnId="{7D059B75-ACAD-41BD-A151-BEE8DA9AA95C}">
      <dgm:prSet/>
      <dgm:spPr/>
      <dgm:t>
        <a:bodyPr/>
        <a:lstStyle/>
        <a:p>
          <a:endParaRPr lang="en-US"/>
        </a:p>
      </dgm:t>
    </dgm:pt>
    <dgm:pt modelId="{B48BD9EC-E652-401D-9E4D-7BB52E4652A6}" type="sibTrans" cxnId="{7D059B75-ACAD-41BD-A151-BEE8DA9AA95C}">
      <dgm:prSet/>
      <dgm:spPr/>
      <dgm:t>
        <a:bodyPr/>
        <a:lstStyle/>
        <a:p>
          <a:endParaRPr lang="en-US"/>
        </a:p>
      </dgm:t>
    </dgm:pt>
    <dgm:pt modelId="{1DD57D56-A314-49DC-9968-3A5471428679}" type="pres">
      <dgm:prSet presAssocID="{C288CE36-3E4C-4484-93FF-1F87EDE591D6}" presName="root" presStyleCnt="0">
        <dgm:presLayoutVars>
          <dgm:dir/>
          <dgm:resizeHandles val="exact"/>
        </dgm:presLayoutVars>
      </dgm:prSet>
      <dgm:spPr/>
    </dgm:pt>
    <dgm:pt modelId="{EE7C815C-AB27-4A99-B7A5-2C00F590D3B2}" type="pres">
      <dgm:prSet presAssocID="{F93943F2-7B53-4429-87BD-F1B22EC63745}" presName="compNode" presStyleCnt="0"/>
      <dgm:spPr/>
    </dgm:pt>
    <dgm:pt modelId="{A3B2C293-1D0E-46FF-BFB0-03185EDF43DD}" type="pres">
      <dgm:prSet presAssocID="{F93943F2-7B53-4429-87BD-F1B22EC6374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93B3F67A-0A90-4294-82D5-E6C9F47B706A}" type="pres">
      <dgm:prSet presAssocID="{F93943F2-7B53-4429-87BD-F1B22EC6374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1267DAC5-90C4-4F4B-9E3A-EA677CC75F75}" type="pres">
      <dgm:prSet presAssocID="{F93943F2-7B53-4429-87BD-F1B22EC63745}" presName="spaceRect" presStyleCnt="0"/>
      <dgm:spPr/>
    </dgm:pt>
    <dgm:pt modelId="{0EC4FFAE-F58B-4E5E-8B82-AED2BD673FDD}" type="pres">
      <dgm:prSet presAssocID="{F93943F2-7B53-4429-87BD-F1B22EC63745}" presName="textRect" presStyleLbl="revTx" presStyleIdx="0" presStyleCnt="3">
        <dgm:presLayoutVars>
          <dgm:chMax val="1"/>
          <dgm:chPref val="1"/>
        </dgm:presLayoutVars>
      </dgm:prSet>
      <dgm:spPr/>
    </dgm:pt>
    <dgm:pt modelId="{EFC996F2-AEB5-4EAC-B119-1B0613018FF1}" type="pres">
      <dgm:prSet presAssocID="{610E846C-E950-4411-9E8D-750CBF8DAF7D}" presName="sibTrans" presStyleCnt="0"/>
      <dgm:spPr/>
    </dgm:pt>
    <dgm:pt modelId="{2C3BA0D4-8B0A-4533-B47C-ED2119F3C3C9}" type="pres">
      <dgm:prSet presAssocID="{DDC97104-847C-4F1A-A0FB-39D157966075}" presName="compNode" presStyleCnt="0"/>
      <dgm:spPr/>
    </dgm:pt>
    <dgm:pt modelId="{A401D6A4-E23A-4629-95D9-684EBDE6284D}" type="pres">
      <dgm:prSet presAssocID="{DDC97104-847C-4F1A-A0FB-39D15796607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A09AF355-B3CE-41BB-9FCC-E0CAB9CA1873}" type="pres">
      <dgm:prSet presAssocID="{DDC97104-847C-4F1A-A0FB-39D15796607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2305D692-4A91-4C9E-9A88-4BBE8BB8B8B5}" type="pres">
      <dgm:prSet presAssocID="{DDC97104-847C-4F1A-A0FB-39D157966075}" presName="spaceRect" presStyleCnt="0"/>
      <dgm:spPr/>
    </dgm:pt>
    <dgm:pt modelId="{271DBD8D-008D-47F8-873D-EAC593E2951C}" type="pres">
      <dgm:prSet presAssocID="{DDC97104-847C-4F1A-A0FB-39D157966075}" presName="textRect" presStyleLbl="revTx" presStyleIdx="1" presStyleCnt="3">
        <dgm:presLayoutVars>
          <dgm:chMax val="1"/>
          <dgm:chPref val="1"/>
        </dgm:presLayoutVars>
      </dgm:prSet>
      <dgm:spPr/>
    </dgm:pt>
    <dgm:pt modelId="{94942955-5182-4FC0-A3B2-F963A33A7B7D}" type="pres">
      <dgm:prSet presAssocID="{5AB97722-6A4B-4644-8345-ECC61E31B553}" presName="sibTrans" presStyleCnt="0"/>
      <dgm:spPr/>
    </dgm:pt>
    <dgm:pt modelId="{89C73DBF-4D3F-4D07-B2C9-891C5F82843B}" type="pres">
      <dgm:prSet presAssocID="{48DBA7F8-1AC1-412A-86EF-7B9F25878291}" presName="compNode" presStyleCnt="0"/>
      <dgm:spPr/>
    </dgm:pt>
    <dgm:pt modelId="{13ACE41E-0480-4A95-9EC7-402C6B590583}" type="pres">
      <dgm:prSet presAssocID="{48DBA7F8-1AC1-412A-86EF-7B9F25878291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B256707-1767-4F0A-B8BD-4686CE561383}" type="pres">
      <dgm:prSet presAssocID="{48DBA7F8-1AC1-412A-86EF-7B9F2587829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owser Window"/>
        </a:ext>
      </dgm:extLst>
    </dgm:pt>
    <dgm:pt modelId="{7592B033-5BC6-43B7-B958-EF118FE6ADD5}" type="pres">
      <dgm:prSet presAssocID="{48DBA7F8-1AC1-412A-86EF-7B9F25878291}" presName="spaceRect" presStyleCnt="0"/>
      <dgm:spPr/>
    </dgm:pt>
    <dgm:pt modelId="{61D67F5F-5633-4119-BC02-0C1C1015CCF7}" type="pres">
      <dgm:prSet presAssocID="{48DBA7F8-1AC1-412A-86EF-7B9F2587829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2974823-ADE7-4A2A-A22B-1465E164961E}" type="presOf" srcId="{48DBA7F8-1AC1-412A-86EF-7B9F25878291}" destId="{61D67F5F-5633-4119-BC02-0C1C1015CCF7}" srcOrd="0" destOrd="0" presId="urn:microsoft.com/office/officeart/2018/5/layout/IconLeafLabelList"/>
    <dgm:cxn modelId="{23B0782E-32CB-429F-9932-C30BF3B98CD4}" srcId="{C288CE36-3E4C-4484-93FF-1F87EDE591D6}" destId="{DDC97104-847C-4F1A-A0FB-39D157966075}" srcOrd="1" destOrd="0" parTransId="{436DE911-1C4C-43BF-88B9-4AA6FF5BEE16}" sibTransId="{5AB97722-6A4B-4644-8345-ECC61E31B553}"/>
    <dgm:cxn modelId="{4C77DD60-51DF-4267-AB18-AE660CB53AF2}" type="presOf" srcId="{C288CE36-3E4C-4484-93FF-1F87EDE591D6}" destId="{1DD57D56-A314-49DC-9968-3A5471428679}" srcOrd="0" destOrd="0" presId="urn:microsoft.com/office/officeart/2018/5/layout/IconLeafLabelList"/>
    <dgm:cxn modelId="{7D059B75-ACAD-41BD-A151-BEE8DA9AA95C}" srcId="{C288CE36-3E4C-4484-93FF-1F87EDE591D6}" destId="{48DBA7F8-1AC1-412A-86EF-7B9F25878291}" srcOrd="2" destOrd="0" parTransId="{2DA534F0-5179-4041-9172-A47C3D82F8FF}" sibTransId="{B48BD9EC-E652-401D-9E4D-7BB52E4652A6}"/>
    <dgm:cxn modelId="{032A9996-FE7C-49C9-944B-CBBBD04E286D}" srcId="{C288CE36-3E4C-4484-93FF-1F87EDE591D6}" destId="{F93943F2-7B53-4429-87BD-F1B22EC63745}" srcOrd="0" destOrd="0" parTransId="{BC150B83-131C-4351-B4C5-BC4BF0F96639}" sibTransId="{610E846C-E950-4411-9E8D-750CBF8DAF7D}"/>
    <dgm:cxn modelId="{CD0F72D0-3C25-4AFB-856B-35928ABE174B}" type="presOf" srcId="{F93943F2-7B53-4429-87BD-F1B22EC63745}" destId="{0EC4FFAE-F58B-4E5E-8B82-AED2BD673FDD}" srcOrd="0" destOrd="0" presId="urn:microsoft.com/office/officeart/2018/5/layout/IconLeafLabelList"/>
    <dgm:cxn modelId="{3D7542EC-251F-4E9C-AA9E-928FEC530E7C}" type="presOf" srcId="{DDC97104-847C-4F1A-A0FB-39D157966075}" destId="{271DBD8D-008D-47F8-873D-EAC593E2951C}" srcOrd="0" destOrd="0" presId="urn:microsoft.com/office/officeart/2018/5/layout/IconLeafLabelList"/>
    <dgm:cxn modelId="{87623D41-CD35-447D-8938-2CA4B31A8B06}" type="presParOf" srcId="{1DD57D56-A314-49DC-9968-3A5471428679}" destId="{EE7C815C-AB27-4A99-B7A5-2C00F590D3B2}" srcOrd="0" destOrd="0" presId="urn:microsoft.com/office/officeart/2018/5/layout/IconLeafLabelList"/>
    <dgm:cxn modelId="{F29D9664-D552-4ECE-A833-5C00B1429F74}" type="presParOf" srcId="{EE7C815C-AB27-4A99-B7A5-2C00F590D3B2}" destId="{A3B2C293-1D0E-46FF-BFB0-03185EDF43DD}" srcOrd="0" destOrd="0" presId="urn:microsoft.com/office/officeart/2018/5/layout/IconLeafLabelList"/>
    <dgm:cxn modelId="{97B391CA-8765-4E92-A965-1C31CB99EDE6}" type="presParOf" srcId="{EE7C815C-AB27-4A99-B7A5-2C00F590D3B2}" destId="{93B3F67A-0A90-4294-82D5-E6C9F47B706A}" srcOrd="1" destOrd="0" presId="urn:microsoft.com/office/officeart/2018/5/layout/IconLeafLabelList"/>
    <dgm:cxn modelId="{B9A95B04-84AA-428E-8741-DAA792204FED}" type="presParOf" srcId="{EE7C815C-AB27-4A99-B7A5-2C00F590D3B2}" destId="{1267DAC5-90C4-4F4B-9E3A-EA677CC75F75}" srcOrd="2" destOrd="0" presId="urn:microsoft.com/office/officeart/2018/5/layout/IconLeafLabelList"/>
    <dgm:cxn modelId="{A4F4136F-57CD-4B34-8053-DA05396AC2CF}" type="presParOf" srcId="{EE7C815C-AB27-4A99-B7A5-2C00F590D3B2}" destId="{0EC4FFAE-F58B-4E5E-8B82-AED2BD673FDD}" srcOrd="3" destOrd="0" presId="urn:microsoft.com/office/officeart/2018/5/layout/IconLeafLabelList"/>
    <dgm:cxn modelId="{A356B7CD-19A7-480C-B260-49CB218A45D9}" type="presParOf" srcId="{1DD57D56-A314-49DC-9968-3A5471428679}" destId="{EFC996F2-AEB5-4EAC-B119-1B0613018FF1}" srcOrd="1" destOrd="0" presId="urn:microsoft.com/office/officeart/2018/5/layout/IconLeafLabelList"/>
    <dgm:cxn modelId="{221F8090-AEC6-42A0-807B-1A30AF38B110}" type="presParOf" srcId="{1DD57D56-A314-49DC-9968-3A5471428679}" destId="{2C3BA0D4-8B0A-4533-B47C-ED2119F3C3C9}" srcOrd="2" destOrd="0" presId="urn:microsoft.com/office/officeart/2018/5/layout/IconLeafLabelList"/>
    <dgm:cxn modelId="{16869203-9EA4-43AB-9A7C-AD34C37A8381}" type="presParOf" srcId="{2C3BA0D4-8B0A-4533-B47C-ED2119F3C3C9}" destId="{A401D6A4-E23A-4629-95D9-684EBDE6284D}" srcOrd="0" destOrd="0" presId="urn:microsoft.com/office/officeart/2018/5/layout/IconLeafLabelList"/>
    <dgm:cxn modelId="{6D8AE111-F662-4877-A6C8-F36919E755E0}" type="presParOf" srcId="{2C3BA0D4-8B0A-4533-B47C-ED2119F3C3C9}" destId="{A09AF355-B3CE-41BB-9FCC-E0CAB9CA1873}" srcOrd="1" destOrd="0" presId="urn:microsoft.com/office/officeart/2018/5/layout/IconLeafLabelList"/>
    <dgm:cxn modelId="{2D350DB9-3BD0-4FF9-9A21-4285805135E9}" type="presParOf" srcId="{2C3BA0D4-8B0A-4533-B47C-ED2119F3C3C9}" destId="{2305D692-4A91-4C9E-9A88-4BBE8BB8B8B5}" srcOrd="2" destOrd="0" presId="urn:microsoft.com/office/officeart/2018/5/layout/IconLeafLabelList"/>
    <dgm:cxn modelId="{52A2D711-9304-42E9-957D-98259049E46D}" type="presParOf" srcId="{2C3BA0D4-8B0A-4533-B47C-ED2119F3C3C9}" destId="{271DBD8D-008D-47F8-873D-EAC593E2951C}" srcOrd="3" destOrd="0" presId="urn:microsoft.com/office/officeart/2018/5/layout/IconLeafLabelList"/>
    <dgm:cxn modelId="{E66F0260-7419-4BE7-A909-4372D309744C}" type="presParOf" srcId="{1DD57D56-A314-49DC-9968-3A5471428679}" destId="{94942955-5182-4FC0-A3B2-F963A33A7B7D}" srcOrd="3" destOrd="0" presId="urn:microsoft.com/office/officeart/2018/5/layout/IconLeafLabelList"/>
    <dgm:cxn modelId="{521B6498-95B4-47ED-BED5-723E27D45BD6}" type="presParOf" srcId="{1DD57D56-A314-49DC-9968-3A5471428679}" destId="{89C73DBF-4D3F-4D07-B2C9-891C5F82843B}" srcOrd="4" destOrd="0" presId="urn:microsoft.com/office/officeart/2018/5/layout/IconLeafLabelList"/>
    <dgm:cxn modelId="{E153A6D3-BB99-47F0-BA5C-691511E8FF6E}" type="presParOf" srcId="{89C73DBF-4D3F-4D07-B2C9-891C5F82843B}" destId="{13ACE41E-0480-4A95-9EC7-402C6B590583}" srcOrd="0" destOrd="0" presId="urn:microsoft.com/office/officeart/2018/5/layout/IconLeafLabelList"/>
    <dgm:cxn modelId="{6A66DD1B-36D4-48A8-B665-3439B0734198}" type="presParOf" srcId="{89C73DBF-4D3F-4D07-B2C9-891C5F82843B}" destId="{6B256707-1767-4F0A-B8BD-4686CE561383}" srcOrd="1" destOrd="0" presId="urn:microsoft.com/office/officeart/2018/5/layout/IconLeafLabelList"/>
    <dgm:cxn modelId="{86854365-0210-4078-81F7-3CD9F5E3CDD4}" type="presParOf" srcId="{89C73DBF-4D3F-4D07-B2C9-891C5F82843B}" destId="{7592B033-5BC6-43B7-B958-EF118FE6ADD5}" srcOrd="2" destOrd="0" presId="urn:microsoft.com/office/officeart/2018/5/layout/IconLeafLabelList"/>
    <dgm:cxn modelId="{01305C53-0D28-4605-ABC2-20CEC517F42F}" type="presParOf" srcId="{89C73DBF-4D3F-4D07-B2C9-891C5F82843B}" destId="{61D67F5F-5633-4119-BC02-0C1C1015CCF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4198D-38FF-4BE9-A9EB-EE7891A1C44B}">
      <dsp:nvSpPr>
        <dsp:cNvPr id="0" name=""/>
        <dsp:cNvSpPr/>
      </dsp:nvSpPr>
      <dsp:spPr>
        <a:xfrm>
          <a:off x="0" y="0"/>
          <a:ext cx="5563419" cy="2169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There should never be more than one reason for a class to change.</a:t>
          </a:r>
        </a:p>
      </dsp:txBody>
      <dsp:txXfrm>
        <a:off x="63530" y="63530"/>
        <a:ext cx="3321504" cy="2042021"/>
      </dsp:txXfrm>
    </dsp:sp>
    <dsp:sp modelId="{EF9242BB-9514-4990-98ED-FD7660F21B39}">
      <dsp:nvSpPr>
        <dsp:cNvPr id="0" name=""/>
        <dsp:cNvSpPr/>
      </dsp:nvSpPr>
      <dsp:spPr>
        <a:xfrm>
          <a:off x="981779" y="2651100"/>
          <a:ext cx="5563419" cy="2169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E.g.: JSON, XML(Message Format) might change. (Consider it as input), Authentication </a:t>
          </a:r>
        </a:p>
      </dsp:txBody>
      <dsp:txXfrm>
        <a:off x="1045309" y="2714630"/>
        <a:ext cx="3044676" cy="2042021"/>
      </dsp:txXfrm>
    </dsp:sp>
    <dsp:sp modelId="{5AEA58AF-6A21-4A16-9C87-289D9B4F85D3}">
      <dsp:nvSpPr>
        <dsp:cNvPr id="0" name=""/>
        <dsp:cNvSpPr/>
      </dsp:nvSpPr>
      <dsp:spPr>
        <a:xfrm>
          <a:off x="4153515" y="1705139"/>
          <a:ext cx="1409903" cy="14099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0743" y="1705139"/>
        <a:ext cx="775447" cy="106095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B0E8F3-2D33-477D-96BB-8D9A4D8B8113}">
      <dsp:nvSpPr>
        <dsp:cNvPr id="0" name=""/>
        <dsp:cNvSpPr/>
      </dsp:nvSpPr>
      <dsp:spPr>
        <a:xfrm>
          <a:off x="0" y="4668"/>
          <a:ext cx="5741533" cy="105373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454F08E3-6135-4EB7-9A8E-CFC7984D6608}">
      <dsp:nvSpPr>
        <dsp:cNvPr id="0" name=""/>
        <dsp:cNvSpPr/>
      </dsp:nvSpPr>
      <dsp:spPr>
        <a:xfrm>
          <a:off x="318754" y="241758"/>
          <a:ext cx="580119" cy="5795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260A2A-54F5-476E-B87B-597EE70D1E4A}">
      <dsp:nvSpPr>
        <dsp:cNvPr id="0" name=""/>
        <dsp:cNvSpPr/>
      </dsp:nvSpPr>
      <dsp:spPr>
        <a:xfrm>
          <a:off x="1217628" y="4668"/>
          <a:ext cx="4505153" cy="108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05" tIns="115005" rIns="115005" bIns="1150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Open-Closed Principle: Software Entities(Classes, Modules, Methods, etc.) should be open for extension  but closed for modification.</a:t>
          </a:r>
        </a:p>
      </dsp:txBody>
      <dsp:txXfrm>
        <a:off x="1217628" y="4668"/>
        <a:ext cx="4505153" cy="1086662"/>
      </dsp:txXfrm>
    </dsp:sp>
    <dsp:sp modelId="{9870F661-A44C-4A3B-91EA-4EFF5170F961}">
      <dsp:nvSpPr>
        <dsp:cNvPr id="0" name=""/>
        <dsp:cNvSpPr/>
      </dsp:nvSpPr>
      <dsp:spPr>
        <a:xfrm>
          <a:off x="0" y="1362996"/>
          <a:ext cx="5741533" cy="105373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058B3C98-DF36-4551-8ACD-36EA952BF69C}">
      <dsp:nvSpPr>
        <dsp:cNvPr id="0" name=""/>
        <dsp:cNvSpPr/>
      </dsp:nvSpPr>
      <dsp:spPr>
        <a:xfrm>
          <a:off x="318754" y="1600086"/>
          <a:ext cx="580119" cy="5795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141D50-DCBE-4E8A-8CA6-7030DA744B0D}">
      <dsp:nvSpPr>
        <dsp:cNvPr id="0" name=""/>
        <dsp:cNvSpPr/>
      </dsp:nvSpPr>
      <dsp:spPr>
        <a:xfrm>
          <a:off x="1217628" y="1362996"/>
          <a:ext cx="4505153" cy="108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05" tIns="115005" rIns="115005" bIns="1150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Open for Extension: Extend existing behavior-Derived Class</a:t>
          </a:r>
        </a:p>
      </dsp:txBody>
      <dsp:txXfrm>
        <a:off x="1217628" y="1362996"/>
        <a:ext cx="4505153" cy="1086662"/>
      </dsp:txXfrm>
    </dsp:sp>
    <dsp:sp modelId="{867A2318-52C3-4F4E-8974-8B8489EAFBC5}">
      <dsp:nvSpPr>
        <dsp:cNvPr id="0" name=""/>
        <dsp:cNvSpPr/>
      </dsp:nvSpPr>
      <dsp:spPr>
        <a:xfrm>
          <a:off x="0" y="2721324"/>
          <a:ext cx="5741533" cy="105373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3BA80C8-634F-4FF2-9742-DA4EED44095E}">
      <dsp:nvSpPr>
        <dsp:cNvPr id="0" name=""/>
        <dsp:cNvSpPr/>
      </dsp:nvSpPr>
      <dsp:spPr>
        <a:xfrm>
          <a:off x="318754" y="2958414"/>
          <a:ext cx="580119" cy="57955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7340E83-3682-45F8-83AB-EF1FC7F894D4}">
      <dsp:nvSpPr>
        <dsp:cNvPr id="0" name=""/>
        <dsp:cNvSpPr/>
      </dsp:nvSpPr>
      <dsp:spPr>
        <a:xfrm>
          <a:off x="1217628" y="2721324"/>
          <a:ext cx="4505153" cy="108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05" tIns="115005" rIns="115005" bIns="1150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Closed for Modification: Existing code remains unchanged-Base Class should not be m</a:t>
          </a:r>
        </a:p>
      </dsp:txBody>
      <dsp:txXfrm>
        <a:off x="1217628" y="2721324"/>
        <a:ext cx="4505153" cy="1086662"/>
      </dsp:txXfrm>
    </dsp:sp>
    <dsp:sp modelId="{F33D31F3-C4A5-4A26-BB81-35D860A6FD41}">
      <dsp:nvSpPr>
        <dsp:cNvPr id="0" name=""/>
        <dsp:cNvSpPr/>
      </dsp:nvSpPr>
      <dsp:spPr>
        <a:xfrm>
          <a:off x="0" y="4079651"/>
          <a:ext cx="5741533" cy="105373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4FA0807-DA14-4F3C-B012-EA203934C797}">
      <dsp:nvSpPr>
        <dsp:cNvPr id="0" name=""/>
        <dsp:cNvSpPr/>
      </dsp:nvSpPr>
      <dsp:spPr>
        <a:xfrm>
          <a:off x="319065" y="4316741"/>
          <a:ext cx="580119" cy="57955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000" r="-15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6C00C17-4A1A-49FC-8B9D-B7DE8D01C163}">
      <dsp:nvSpPr>
        <dsp:cNvPr id="0" name=""/>
        <dsp:cNvSpPr/>
      </dsp:nvSpPr>
      <dsp:spPr>
        <a:xfrm>
          <a:off x="1218251" y="4079651"/>
          <a:ext cx="4485212" cy="10866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005" tIns="115005" rIns="115005" bIns="115005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E.g.: Mobile Services</a:t>
          </a:r>
          <a:br>
            <a:rPr lang="en-US" sz="1400" kern="1200" dirty="0"/>
          </a:br>
          <a:br>
            <a:rPr lang="en-US" sz="1400" kern="1200" dirty="0"/>
          </a:br>
          <a:r>
            <a:rPr lang="en-US" sz="1400" kern="1200" dirty="0"/>
            <a:t>Base Class: Similar Features</a:t>
          </a:r>
          <a:br>
            <a:rPr lang="en-US" sz="1400" kern="1200" dirty="0"/>
          </a:br>
          <a:r>
            <a:rPr lang="en-US" sz="1400" kern="1200" dirty="0"/>
            <a:t>Derived Class: Different Features</a:t>
          </a:r>
        </a:p>
      </dsp:txBody>
      <dsp:txXfrm>
        <a:off x="1218251" y="4079651"/>
        <a:ext cx="4485212" cy="10866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A56844-B99F-4755-A82F-27B72599E447}">
      <dsp:nvSpPr>
        <dsp:cNvPr id="0" name=""/>
        <dsp:cNvSpPr/>
      </dsp:nvSpPr>
      <dsp:spPr>
        <a:xfrm>
          <a:off x="0" y="0"/>
          <a:ext cx="5563419" cy="2169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We should be to substitute base class objects with child class objects &amp; this should not alter behavior/characteristics of program</a:t>
          </a:r>
        </a:p>
      </dsp:txBody>
      <dsp:txXfrm>
        <a:off x="63530" y="63530"/>
        <a:ext cx="3321504" cy="2042021"/>
      </dsp:txXfrm>
    </dsp:sp>
    <dsp:sp modelId="{3627E0DC-BA4F-4BFC-BA38-DA8AA0E4B199}">
      <dsp:nvSpPr>
        <dsp:cNvPr id="0" name=""/>
        <dsp:cNvSpPr/>
      </dsp:nvSpPr>
      <dsp:spPr>
        <a:xfrm>
          <a:off x="981779" y="2651100"/>
          <a:ext cx="5563419" cy="216908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E.g.: Mathematically we can say Rectangle can be a Square but in coding concept we can’t be able to derived a Square from Rectangle. Instead, we should have a Common Interface as Shape to have common behavior for both classes.</a:t>
          </a:r>
        </a:p>
      </dsp:txBody>
      <dsp:txXfrm>
        <a:off x="1045309" y="2714630"/>
        <a:ext cx="3044676" cy="2042021"/>
      </dsp:txXfrm>
    </dsp:sp>
    <dsp:sp modelId="{F88B742D-3F37-4D5D-AA07-85CAEDBD6E1C}">
      <dsp:nvSpPr>
        <dsp:cNvPr id="0" name=""/>
        <dsp:cNvSpPr/>
      </dsp:nvSpPr>
      <dsp:spPr>
        <a:xfrm>
          <a:off x="4153515" y="1705139"/>
          <a:ext cx="1409903" cy="140990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470743" y="1705139"/>
        <a:ext cx="775447" cy="10609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98FCE9-6860-405F-B738-6A78C741A009}">
      <dsp:nvSpPr>
        <dsp:cNvPr id="0" name=""/>
        <dsp:cNvSpPr/>
      </dsp:nvSpPr>
      <dsp:spPr>
        <a:xfrm>
          <a:off x="0" y="32538"/>
          <a:ext cx="6545199" cy="134257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Clients should not be forced to depend upon interface that they don’t use.</a:t>
          </a:r>
        </a:p>
      </dsp:txBody>
      <dsp:txXfrm>
        <a:off x="65539" y="98077"/>
        <a:ext cx="6414121" cy="1211496"/>
      </dsp:txXfrm>
    </dsp:sp>
    <dsp:sp modelId="{DE34E637-4470-4177-9824-7D26B2C2A643}">
      <dsp:nvSpPr>
        <dsp:cNvPr id="0" name=""/>
        <dsp:cNvSpPr/>
      </dsp:nvSpPr>
      <dsp:spPr>
        <a:xfrm>
          <a:off x="0" y="1444233"/>
          <a:ext cx="6545199" cy="1342574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Interface Pollution: </a:t>
          </a:r>
        </a:p>
      </dsp:txBody>
      <dsp:txXfrm>
        <a:off x="65539" y="1509772"/>
        <a:ext cx="6414121" cy="1211496"/>
      </dsp:txXfrm>
    </dsp:sp>
    <dsp:sp modelId="{8B5075EA-687C-4F95-89EF-261E4B99E070}">
      <dsp:nvSpPr>
        <dsp:cNvPr id="0" name=""/>
        <dsp:cNvSpPr/>
      </dsp:nvSpPr>
      <dsp:spPr>
        <a:xfrm>
          <a:off x="0" y="2786808"/>
          <a:ext cx="6545199" cy="6582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7810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Large Interfaces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Unrelated Methods(Unsupported operative methods)</a:t>
          </a:r>
        </a:p>
      </dsp:txBody>
      <dsp:txXfrm>
        <a:off x="0" y="2786808"/>
        <a:ext cx="6545199" cy="658260"/>
      </dsp:txXfrm>
    </dsp:sp>
    <dsp:sp modelId="{1B23BE4B-DF23-4990-A88D-EA21D339FBA1}">
      <dsp:nvSpPr>
        <dsp:cNvPr id="0" name=""/>
        <dsp:cNvSpPr/>
      </dsp:nvSpPr>
      <dsp:spPr>
        <a:xfrm>
          <a:off x="0" y="3445068"/>
          <a:ext cx="6545199" cy="1342574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E.g.: Interface should relate methods – getByName valid for User , it can’t be valid other classes which doesn’t have name entity.</a:t>
          </a:r>
        </a:p>
      </dsp:txBody>
      <dsp:txXfrm>
        <a:off x="65539" y="3510607"/>
        <a:ext cx="6414121" cy="121149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B2C293-1D0E-46FF-BFB0-03185EDF43DD}">
      <dsp:nvSpPr>
        <dsp:cNvPr id="0" name=""/>
        <dsp:cNvSpPr/>
      </dsp:nvSpPr>
      <dsp:spPr>
        <a:xfrm>
          <a:off x="819962" y="1650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B3F67A-0A90-4294-82D5-E6C9F47B706A}">
      <dsp:nvSpPr>
        <dsp:cNvPr id="0" name=""/>
        <dsp:cNvSpPr/>
      </dsp:nvSpPr>
      <dsp:spPr>
        <a:xfrm>
          <a:off x="1192900" y="389437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C4FFAE-F58B-4E5E-8B82-AED2BD673FDD}">
      <dsp:nvSpPr>
        <dsp:cNvPr id="0" name=""/>
        <dsp:cNvSpPr/>
      </dsp:nvSpPr>
      <dsp:spPr>
        <a:xfrm>
          <a:off x="260556" y="231150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High Level Modules should not depend on Low Level Modules. Both should depend on Abstractions</a:t>
          </a:r>
        </a:p>
      </dsp:txBody>
      <dsp:txXfrm>
        <a:off x="260556" y="2311500"/>
        <a:ext cx="2868750" cy="720000"/>
      </dsp:txXfrm>
    </dsp:sp>
    <dsp:sp modelId="{A401D6A4-E23A-4629-95D9-684EBDE6284D}">
      <dsp:nvSpPr>
        <dsp:cNvPr id="0" name=""/>
        <dsp:cNvSpPr/>
      </dsp:nvSpPr>
      <dsp:spPr>
        <a:xfrm>
          <a:off x="4190743" y="1650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AF355-B3CE-41BB-9FCC-E0CAB9CA1873}">
      <dsp:nvSpPr>
        <dsp:cNvPr id="0" name=""/>
        <dsp:cNvSpPr/>
      </dsp:nvSpPr>
      <dsp:spPr>
        <a:xfrm>
          <a:off x="4563681" y="389437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1DBD8D-008D-47F8-873D-EAC593E2951C}">
      <dsp:nvSpPr>
        <dsp:cNvPr id="0" name=""/>
        <dsp:cNvSpPr/>
      </dsp:nvSpPr>
      <dsp:spPr>
        <a:xfrm>
          <a:off x="3631337" y="231150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Abstraction should not depend upon details. Details should depend upon abstractions.</a:t>
          </a:r>
        </a:p>
      </dsp:txBody>
      <dsp:txXfrm>
        <a:off x="3631337" y="2311500"/>
        <a:ext cx="2868750" cy="720000"/>
      </dsp:txXfrm>
    </dsp:sp>
    <dsp:sp modelId="{13ACE41E-0480-4A95-9EC7-402C6B590583}">
      <dsp:nvSpPr>
        <dsp:cNvPr id="0" name=""/>
        <dsp:cNvSpPr/>
      </dsp:nvSpPr>
      <dsp:spPr>
        <a:xfrm>
          <a:off x="7561525" y="16500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256707-1767-4F0A-B8BD-4686CE561383}">
      <dsp:nvSpPr>
        <dsp:cNvPr id="0" name=""/>
        <dsp:cNvSpPr/>
      </dsp:nvSpPr>
      <dsp:spPr>
        <a:xfrm>
          <a:off x="7934462" y="389437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1D67F5F-5633-4119-BC02-0C1C1015CCF7}">
      <dsp:nvSpPr>
        <dsp:cNvPr id="0" name=""/>
        <dsp:cNvSpPr/>
      </dsp:nvSpPr>
      <dsp:spPr>
        <a:xfrm>
          <a:off x="7002118" y="2311500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Use Interfaces instead creating object instances. (Really Powerful - Autowired) </a:t>
          </a:r>
        </a:p>
      </dsp:txBody>
      <dsp:txXfrm>
        <a:off x="7002118" y="2311500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173F7-AECB-41C0-B560-F630B7B02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136344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6CFD68-6C29-45CF-AA3B-E61FA49BD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541387-F7FC-4E61-ABEC-E07506A3C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Responsibility Principle</a:t>
            </a:r>
          </a:p>
          <a:p>
            <a:r>
              <a:rPr lang="en-US" dirty="0"/>
              <a:t>Open Closed Principle</a:t>
            </a:r>
          </a:p>
          <a:p>
            <a:r>
              <a:rPr lang="en-US" dirty="0"/>
              <a:t>Liskov Substitution Principle</a:t>
            </a:r>
          </a:p>
          <a:p>
            <a:r>
              <a:rPr lang="en-US" dirty="0"/>
              <a:t>Interface Segregation Principle</a:t>
            </a:r>
          </a:p>
          <a:p>
            <a:r>
              <a:rPr lang="en-US" dirty="0"/>
              <a:t>Dependency Inversion Principle</a:t>
            </a:r>
          </a:p>
        </p:txBody>
      </p:sp>
    </p:spTree>
    <p:extLst>
      <p:ext uri="{BB962C8B-B14F-4D97-AF65-F5344CB8AC3E}">
        <p14:creationId xmlns:p14="http://schemas.microsoft.com/office/powerpoint/2010/main" val="31125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16E374-1BA1-44F4-8564-03CC0E8A4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Single Responsibility Principle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2F65E2A-A677-4BDB-8905-E52C653142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4278383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117767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17F0C1-BCBB-40C7-99D6-F703E7A4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A5D8BC-B41A-4E96-91C4-D60F51622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D321D5F-FA18-4271-9EAA-0BEA14116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9F403F2-F455-421A-BD42-41F5D3E16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531278"/>
            <a:ext cx="3211517" cy="52925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Open Closed Principle</a:t>
            </a: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51287385-D3EA-47A8-A127-6061791AD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4422108" y="0"/>
            <a:ext cx="7769892" cy="6858000"/>
          </a:xfrm>
          <a:custGeom>
            <a:avLst/>
            <a:gdLst>
              <a:gd name="connsiteX0" fmla="*/ 1779516 w 7769892"/>
              <a:gd name="connsiteY0" fmla="*/ 0 h 6837536"/>
              <a:gd name="connsiteX1" fmla="*/ 6454848 w 7769892"/>
              <a:gd name="connsiteY1" fmla="*/ 0 h 6837536"/>
              <a:gd name="connsiteX2" fmla="*/ 6511730 w 7769892"/>
              <a:gd name="connsiteY2" fmla="*/ 37905 h 6837536"/>
              <a:gd name="connsiteX3" fmla="*/ 7769892 w 7769892"/>
              <a:gd name="connsiteY3" fmla="*/ 1486041 h 6837536"/>
              <a:gd name="connsiteX4" fmla="*/ 7769892 w 7769892"/>
              <a:gd name="connsiteY4" fmla="*/ 5281056 h 6837536"/>
              <a:gd name="connsiteX5" fmla="*/ 6353475 w 7769892"/>
              <a:gd name="connsiteY5" fmla="*/ 6837536 h 6837536"/>
              <a:gd name="connsiteX6" fmla="*/ 1882727 w 7769892"/>
              <a:gd name="connsiteY6" fmla="*/ 6837536 h 6837536"/>
              <a:gd name="connsiteX7" fmla="*/ 0 w 7769892"/>
              <a:gd name="connsiteY7" fmla="*/ 3386463 h 6837536"/>
              <a:gd name="connsiteX8" fmla="*/ 1655292 w 7769892"/>
              <a:gd name="connsiteY8" fmla="*/ 88307 h 6837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769892" h="6837536">
                <a:moveTo>
                  <a:pt x="1779516" y="0"/>
                </a:moveTo>
                <a:lnTo>
                  <a:pt x="6454848" y="0"/>
                </a:lnTo>
                <a:lnTo>
                  <a:pt x="6511730" y="37905"/>
                </a:lnTo>
                <a:cubicBezTo>
                  <a:pt x="7036410" y="413592"/>
                  <a:pt x="7468976" y="909648"/>
                  <a:pt x="7769892" y="1486041"/>
                </a:cubicBezTo>
                <a:cubicBezTo>
                  <a:pt x="7769892" y="1486041"/>
                  <a:pt x="7769892" y="1486041"/>
                  <a:pt x="7769892" y="5281056"/>
                </a:cubicBezTo>
                <a:cubicBezTo>
                  <a:pt x="7437646" y="5916473"/>
                  <a:pt x="6953850" y="6452788"/>
                  <a:pt x="6353475" y="6837536"/>
                </a:cubicBezTo>
                <a:cubicBezTo>
                  <a:pt x="6353475" y="6837536"/>
                  <a:pt x="6353475" y="6837536"/>
                  <a:pt x="1882727" y="6837536"/>
                </a:cubicBezTo>
                <a:cubicBezTo>
                  <a:pt x="751925" y="6103017"/>
                  <a:pt x="0" y="4832183"/>
                  <a:pt x="0" y="3386463"/>
                </a:cubicBezTo>
                <a:cubicBezTo>
                  <a:pt x="0" y="2036566"/>
                  <a:pt x="651406" y="838748"/>
                  <a:pt x="1655292" y="88307"/>
                </a:cubicBezTo>
                <a:close/>
              </a:path>
            </a:pathLst>
          </a:custGeom>
          <a:ln w="50800" cap="sq" cmpd="dbl">
            <a:noFill/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wrap="square" lIns="91440" tIns="45720" rIns="91440" bIns="45720" rtlCol="0" anchor="t">
            <a:no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79C743-CF59-494A-A344-DE42CB9EBD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0687888"/>
              </p:ext>
            </p:extLst>
          </p:nvPr>
        </p:nvGraphicFramePr>
        <p:xfrm>
          <a:off x="5617029" y="793820"/>
          <a:ext cx="5741534" cy="5170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788584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917797-4B0C-4173-849F-F367ED87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Liskov Substitution Principle</a:t>
            </a:r>
            <a:br>
              <a:rPr lang="en-US" sz="3100">
                <a:solidFill>
                  <a:srgbClr val="FFFFFF"/>
                </a:solidFill>
              </a:rPr>
            </a:br>
            <a:endParaRPr lang="en-US" sz="3100">
              <a:solidFill>
                <a:srgbClr val="FFFFFF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CDD403C2-B88F-4E8F-B59A-2F21F66D3B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5259124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873322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ED1388-DD92-416F-9067-BDE359091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rgbClr val="FFFFFF"/>
                </a:solidFill>
              </a:rPr>
              <a:t>Interface Segregation Principle</a:t>
            </a:r>
            <a:br>
              <a:rPr lang="en-US" sz="3300">
                <a:solidFill>
                  <a:srgbClr val="FFFFFF"/>
                </a:solidFill>
              </a:rPr>
            </a:br>
            <a:endParaRPr lang="en-US" sz="33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20A1AB-A185-46ED-9272-DAB53BD13B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5700979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59421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887238-EDD1-4238-850F-729F5687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Dependency Inversion Principle</a:t>
            </a:r>
            <a:br>
              <a:rPr lang="en-US" sz="4100">
                <a:solidFill>
                  <a:srgbClr val="FFFFFF"/>
                </a:solidFill>
              </a:rPr>
            </a:br>
            <a:endParaRPr lang="en-US" sz="41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9388B-193B-4E0A-B77D-70D6FC8C45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9794878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04698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0</TotalTime>
  <Words>298</Words>
  <Application>Microsoft Office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Solid design Principles</vt:lpstr>
      <vt:lpstr>agenda</vt:lpstr>
      <vt:lpstr>Single Responsibility Principle</vt:lpstr>
      <vt:lpstr>Open Closed Principle</vt:lpstr>
      <vt:lpstr>Liskov Substitution Principle </vt:lpstr>
      <vt:lpstr>Interface Segregation Principle </vt:lpstr>
      <vt:lpstr>Dependency Inversion Principle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Solid design Principles</dc:title>
  <dc:creator>Yashwanth Parameswaran (MS/EMT6-XC)</dc:creator>
  <cp:lastModifiedBy>Yashwanth Parameswaran (MS/EMT6-XC)</cp:lastModifiedBy>
  <cp:revision>10</cp:revision>
  <dcterms:created xsi:type="dcterms:W3CDTF">2021-04-24T14:56:13Z</dcterms:created>
  <dcterms:modified xsi:type="dcterms:W3CDTF">2021-04-24T16:33:29Z</dcterms:modified>
</cp:coreProperties>
</file>