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808F-2589-49C9-9AD7-FF07A63E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59FF-2DF2-4A3D-A4A1-9807E9C6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EFB-F04D-43F5-98CF-3C811B32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094F-CC3B-497C-8BC4-02E1B6A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4256-2434-4F01-B2D8-A3E48760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3E4C-8E7B-47AB-AAB7-1632D36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8DBD-0B49-4486-9580-38DDE676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5D78-9CC7-4438-8179-A485966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DDB2-54C9-4190-8266-B361A37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589D-74C0-4162-B95D-55E248A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75AD8-2D0B-4AB6-92CD-E198257BC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DA39-B493-48E7-8049-8E3C743F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6602-6495-484C-B7A0-1BFDBE9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B315-4D5A-49DE-B440-A4195FDC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31CE-E340-4CFB-BFF6-723413C3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84C-D458-4881-89DA-C568824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31E-DB74-4D9C-A91D-092181C6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6526-DE6F-429E-A002-B6F37B1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1C2F-DD33-4F38-AD65-7B18525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A527-63CC-42E7-94A2-E3A8768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225-CCE7-4997-AF33-1D4F89AB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1B5A-2DA7-4A77-A2FD-EF912AF7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7D64-2542-4FEB-957A-DC13D180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9B60-8436-477F-BF6C-63110B35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9E99-2D33-458E-B2EB-A3B0A41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1C6C-06FA-42C5-A601-3967623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8858-CBE7-400F-9EA9-E8C2A7FD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6F4E8-D0B8-4895-8746-24E30C6E6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7D3-F467-4EB3-88D1-5ED569F5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89CB-BEA6-4DA6-8894-C020120A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99C2-D8CA-4D90-918A-C20CA31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055A-86E0-4025-AC64-64014352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4825-170F-4068-99ED-4B3DD35CC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A0BA-B5DF-4F69-B707-F11F748F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7CA98-F526-45C0-8B34-4666B9E3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98E17-F31B-4A91-939C-A4FF7A2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2C44E-7A79-4F6E-A026-47E8166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8F873-4400-49EB-A54E-BCE1B6F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DC153-E59F-4268-B1E2-CEB74799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3472-F977-4D61-9E84-F71ADAC3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1AC74-C5F0-4014-A5DF-7B2FAAF4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17A3-2879-4CC1-8FF2-5DC06B2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9924-636A-4A85-87CC-4DBBA613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69379-F8E5-45FC-8537-47946ED6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DFE28-754A-417C-B983-8889C09D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0CDB-5EBA-4CFA-A45E-2E741CF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69E0-FEEE-4700-A70F-AC96C236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7D3D-9C0B-4C1A-A83F-7A8EAC4A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C215-378C-4613-883A-1E97FFAB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5961-0D05-4999-9BE4-991CAF45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6C6-51C3-432D-A540-CE514A9F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0857-7C9D-43B9-8073-0BE64F56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E131-224A-4265-9720-3C4B0B0D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446CD-E901-4139-B98C-F86554B6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E28A-5740-4E95-BE5D-A856CADC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9A61-9C9C-4E41-9CC5-74E07ADD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5C21-B5BB-40CF-8B04-F76622A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E624-A3AC-4B19-B607-A53234C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4E9DD-503B-4052-80E5-0A60856E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EF63-38C7-4B35-AFF6-7ACEA917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1B48-E88D-45E6-B550-E8B4DC0A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806F-46E7-4CBD-9F99-B4A85920529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CA72-9BE0-4ED0-BBAD-8BD551AD8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E5B3-2E7A-4CDF-8070-0ED729D4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C8FD-E76B-4509-9803-7CEE27B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client-side-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ervices.io/patterns/server-side-discovery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15973-8E64-4D54-A29F-C481551DAFC3}"/>
              </a:ext>
            </a:extLst>
          </p:cNvPr>
          <p:cNvSpPr/>
          <p:nvPr/>
        </p:nvSpPr>
        <p:spPr>
          <a:xfrm>
            <a:off x="1716088" y="1263652"/>
            <a:ext cx="8748712" cy="180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Microservices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8C0DED-8B60-4816-9201-9C2179B7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 Instance in Eureka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961C7C-D808-43B1-818A-820F3BFF8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0" r="-1" b="10876"/>
          <a:stretch/>
        </p:blipFill>
        <p:spPr>
          <a:xfrm>
            <a:off x="6780794" y="1262368"/>
            <a:ext cx="4991505" cy="37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81B60-4D15-4778-A843-6F9B1CC9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Zipkin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5B6E5-B77F-4DB9-AA80-27F06A25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93" y="884568"/>
            <a:ext cx="6342715" cy="4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E406F-2001-47AD-85DB-8F1AA76E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/>
              <a:t>Change Port of Tomcat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743C-C37A-49B1-9F54-A35E8CFB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https://www.java67.com/2019/07/spring-boot-3-ways-to-change-port-of-tomcat.html</a:t>
            </a:r>
          </a:p>
        </p:txBody>
      </p:sp>
    </p:spTree>
    <p:extLst>
      <p:ext uri="{BB962C8B-B14F-4D97-AF65-F5344CB8AC3E}">
        <p14:creationId xmlns:p14="http://schemas.microsoft.com/office/powerpoint/2010/main" val="4266860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3B57972-E0A7-49E2-B41B-A87A56F576EF}"/>
              </a:ext>
            </a:extLst>
          </p:cNvPr>
          <p:cNvSpPr txBox="1"/>
          <p:nvPr/>
        </p:nvSpPr>
        <p:spPr>
          <a:xfrm>
            <a:off x="4470218" y="185649"/>
            <a:ext cx="4375827" cy="333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Microservice Architecture Big Picture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8189B5-4627-45CD-B1B2-2ED30A9B6D59}"/>
              </a:ext>
            </a:extLst>
          </p:cNvPr>
          <p:cNvSpPr/>
          <p:nvPr/>
        </p:nvSpPr>
        <p:spPr>
          <a:xfrm>
            <a:off x="2056151" y="749509"/>
            <a:ext cx="8079698" cy="4197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78650-976E-406E-ACF1-BFEDA3786E3E}"/>
              </a:ext>
            </a:extLst>
          </p:cNvPr>
          <p:cNvSpPr/>
          <p:nvPr/>
        </p:nvSpPr>
        <p:spPr>
          <a:xfrm>
            <a:off x="2910590" y="1394086"/>
            <a:ext cx="1873771" cy="302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575AD-066D-401B-A7A1-16FB35B99315}"/>
              </a:ext>
            </a:extLst>
          </p:cNvPr>
          <p:cNvSpPr/>
          <p:nvPr/>
        </p:nvSpPr>
        <p:spPr>
          <a:xfrm>
            <a:off x="7977264" y="1209832"/>
            <a:ext cx="1873771" cy="127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347042-D1A3-4CF0-B94D-4A91360C0939}"/>
              </a:ext>
            </a:extLst>
          </p:cNvPr>
          <p:cNvSpPr/>
          <p:nvPr/>
        </p:nvSpPr>
        <p:spPr>
          <a:xfrm>
            <a:off x="7977264" y="3094221"/>
            <a:ext cx="1873771" cy="127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3490A4-97CA-434D-AFB5-661BF427A805}"/>
              </a:ext>
            </a:extLst>
          </p:cNvPr>
          <p:cNvSpPr/>
          <p:nvPr/>
        </p:nvSpPr>
        <p:spPr>
          <a:xfrm>
            <a:off x="5774960" y="2177207"/>
            <a:ext cx="1728865" cy="1146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Hystrix</a:t>
            </a:r>
          </a:p>
          <a:p>
            <a:pPr algn="ctr"/>
            <a:r>
              <a:rPr lang="en-US" dirty="0"/>
              <a:t>Dashboard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6A5954-918C-4D5D-A252-80B143DBB5A1}"/>
              </a:ext>
            </a:extLst>
          </p:cNvPr>
          <p:cNvSpPr/>
          <p:nvPr/>
        </p:nvSpPr>
        <p:spPr>
          <a:xfrm>
            <a:off x="3492708" y="5696262"/>
            <a:ext cx="1708879" cy="9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Zipkin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4BCD36-88E5-47F3-B6EF-42E72D6A7CBF}"/>
              </a:ext>
            </a:extLst>
          </p:cNvPr>
          <p:cNvSpPr/>
          <p:nvPr/>
        </p:nvSpPr>
        <p:spPr>
          <a:xfrm>
            <a:off x="1019331" y="1768841"/>
            <a:ext cx="434715" cy="43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378C0C-CFD9-46ED-BE44-5263DEBF9749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1229193" y="2203555"/>
            <a:ext cx="7496" cy="82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975479-6FFE-4312-81A0-F27B93842056}"/>
              </a:ext>
            </a:extLst>
          </p:cNvPr>
          <p:cNvCxnSpPr/>
          <p:nvPr/>
        </p:nvCxnSpPr>
        <p:spPr>
          <a:xfrm flipH="1" flipV="1">
            <a:off x="914400" y="2203555"/>
            <a:ext cx="314793" cy="3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5B425C-D514-45B6-9287-9047F2B6DB2B}"/>
              </a:ext>
            </a:extLst>
          </p:cNvPr>
          <p:cNvCxnSpPr>
            <a:cxnSpLocks/>
          </p:cNvCxnSpPr>
          <p:nvPr/>
        </p:nvCxnSpPr>
        <p:spPr>
          <a:xfrm flipV="1">
            <a:off x="1236688" y="2236344"/>
            <a:ext cx="344775" cy="3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FF4E80-4B91-4286-B41D-8B7D94166353}"/>
              </a:ext>
            </a:extLst>
          </p:cNvPr>
          <p:cNvCxnSpPr>
            <a:cxnSpLocks/>
          </p:cNvCxnSpPr>
          <p:nvPr/>
        </p:nvCxnSpPr>
        <p:spPr>
          <a:xfrm flipV="1">
            <a:off x="914400" y="3008651"/>
            <a:ext cx="314793" cy="45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E6CA03-3297-44B2-B9B4-01355616B52E}"/>
              </a:ext>
            </a:extLst>
          </p:cNvPr>
          <p:cNvCxnSpPr>
            <a:cxnSpLocks/>
          </p:cNvCxnSpPr>
          <p:nvPr/>
        </p:nvCxnSpPr>
        <p:spPr>
          <a:xfrm flipH="1" flipV="1">
            <a:off x="1236689" y="3036758"/>
            <a:ext cx="267323" cy="42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DBF955-950B-49F1-98DE-34E837187C9C}"/>
              </a:ext>
            </a:extLst>
          </p:cNvPr>
          <p:cNvSpPr txBox="1"/>
          <p:nvPr/>
        </p:nvSpPr>
        <p:spPr>
          <a:xfrm>
            <a:off x="779489" y="3821243"/>
            <a:ext cx="851940" cy="37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72FE8C-FDF3-48DA-9995-546B4F2D9F89}"/>
              </a:ext>
            </a:extLst>
          </p:cNvPr>
          <p:cNvSpPr txBox="1"/>
          <p:nvPr/>
        </p:nvSpPr>
        <p:spPr>
          <a:xfrm>
            <a:off x="8112177" y="414415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Registry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071A90-7086-4315-A921-5715F983334D}"/>
              </a:ext>
            </a:extLst>
          </p:cNvPr>
          <p:cNvSpPr/>
          <p:nvPr/>
        </p:nvSpPr>
        <p:spPr>
          <a:xfrm>
            <a:off x="10610537" y="2293497"/>
            <a:ext cx="1416571" cy="9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8FFF8E-5963-4743-AFB0-64544294D6AC}"/>
              </a:ext>
            </a:extLst>
          </p:cNvPr>
          <p:cNvCxnSpPr>
            <a:cxnSpLocks/>
          </p:cNvCxnSpPr>
          <p:nvPr/>
        </p:nvCxnSpPr>
        <p:spPr>
          <a:xfrm>
            <a:off x="1236688" y="2750580"/>
            <a:ext cx="1673902" cy="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498AAE-9A9A-457D-8EAE-4A3F9641E999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4347147" y="4946755"/>
            <a:ext cx="1" cy="7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EA4D585-B002-4539-BD83-0DD16A1B0659}"/>
              </a:ext>
            </a:extLst>
          </p:cNvPr>
          <p:cNvCxnSpPr>
            <a:endCxn id="65" idx="1"/>
          </p:cNvCxnSpPr>
          <p:nvPr/>
        </p:nvCxnSpPr>
        <p:spPr>
          <a:xfrm>
            <a:off x="4784361" y="3731302"/>
            <a:ext cx="31929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E87EF3-DBF2-4077-8F98-E43FEAF35E0C}"/>
              </a:ext>
            </a:extLst>
          </p:cNvPr>
          <p:cNvCxnSpPr/>
          <p:nvPr/>
        </p:nvCxnSpPr>
        <p:spPr>
          <a:xfrm>
            <a:off x="4784361" y="1986198"/>
            <a:ext cx="319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87689A-96CA-4CC4-86B9-3BA808D756D2}"/>
              </a:ext>
            </a:extLst>
          </p:cNvPr>
          <p:cNvCxnSpPr>
            <a:stCxn id="76" idx="1"/>
          </p:cNvCxnSpPr>
          <p:nvPr/>
        </p:nvCxnSpPr>
        <p:spPr>
          <a:xfrm flipH="1">
            <a:off x="10120859" y="2758192"/>
            <a:ext cx="489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091209-27F0-42BE-A817-E6750FDBD931}"/>
              </a:ext>
            </a:extLst>
          </p:cNvPr>
          <p:cNvSpPr txBox="1"/>
          <p:nvPr/>
        </p:nvSpPr>
        <p:spPr>
          <a:xfrm>
            <a:off x="5848662" y="1597959"/>
            <a:ext cx="158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5A440-497E-431E-8BFF-27B32913A217}"/>
              </a:ext>
            </a:extLst>
          </p:cNvPr>
          <p:cNvSpPr txBox="1"/>
          <p:nvPr/>
        </p:nvSpPr>
        <p:spPr>
          <a:xfrm>
            <a:off x="5793700" y="3361970"/>
            <a:ext cx="17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/departments/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F2EA6-2521-4EC2-B43F-8739230C0D03}"/>
              </a:ext>
            </a:extLst>
          </p:cNvPr>
          <p:cNvSpPr/>
          <p:nvPr/>
        </p:nvSpPr>
        <p:spPr>
          <a:xfrm>
            <a:off x="10625526" y="830509"/>
            <a:ext cx="14015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6227A5-E338-4BF8-83CC-1E00533F4744}"/>
              </a:ext>
            </a:extLst>
          </p:cNvPr>
          <p:cNvCxnSpPr>
            <a:stCxn id="84" idx="2"/>
            <a:endCxn id="76" idx="0"/>
          </p:cNvCxnSpPr>
          <p:nvPr/>
        </p:nvCxnSpPr>
        <p:spPr>
          <a:xfrm flipH="1">
            <a:off x="11318823" y="1744909"/>
            <a:ext cx="7494" cy="54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68BCE-2232-4464-B088-D0AEAB47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Procedure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5340B9-64FA-4E2C-A677-CB7B2634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Microservice – Department &amp; User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Service Registry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API Gateway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Hystrix Dashboard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Config Server &amp; Github Repository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Zipkin Server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2554D-67BA-4E25-B79A-1EAA08A3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700" dirty="0"/>
              <a:t>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7FBE-F6FB-44E3-905E-CE6677DF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Microservices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variant of the service-oriented architecture (SOA) architectural style that structures an application as a collection of loosely coupled services.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E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ach running in its own process and communicating with lightweight mechanisms, often an HTTP resource API.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FB522-12DA-4BE0-ACD4-B4DD122C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006B-1C97-41C9-8756-E344646C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Clients of a service use either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  <a:hlinkClick r:id="rId3"/>
              </a:rPr>
              <a:t>Client-side discovery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 or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  <a:hlinkClick r:id="rId4"/>
              </a:rPr>
              <a:t>Server-side discovery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 to determine the location of a service instance to which to send requests.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Helvetica Neue"/>
              </a:rPr>
              <a:t>Service instances are registered with the service registry on startup and deregistered on shutdown.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CB8D3-57E1-4E29-AE3F-9A6B3914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C25-0856-45A7-91FC-8F961D41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API Gateway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server that is the single-entry point into the system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API gateway availability requires a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load balancer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 that can provide flexibility to cope with rapid changes in microservices, such as versioning and dynamically shifting scale.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547B6-2DBE-40D3-AB1E-2AF53C4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Hystrix</a:t>
            </a:r>
            <a:r>
              <a:rPr lang="en-US" sz="4000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D7B0-AC78-41BE-B852-B910FF6C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 Hystrix system provides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such data as a stream of JSON documents via HTTP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 The Hystrix Dashboard can visualize the data in a web interface. The dashboard presents all Circuit Breakers along with the number of requests and their state (open/closed)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2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F2AD36-006D-42E3-850D-ED95554D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C2B7-F409-4CBE-89DA-E502879A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Central configuration server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provides configurations (properties) to each micro service connected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With the Config Server you have a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central place to manage external properties for applications across all environments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.” Basically, a config server allows you to externally store variables your application will need to run in all environments, regardless of lifecycle, and update them in one, centralized place.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57DB3B-4C59-4D10-AF2A-C49BC903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dirty="0"/>
              <a:t>Zipkin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7742-528A-4BF0-8B61-301DECEE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Zipkin is </a:t>
            </a: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very efficient tool for distributed tracing in microservices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 ecosystem.</a:t>
            </a:r>
          </a:p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It helps gather timing data needed to troubleshoot latency problems in service architectures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5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Procedure</vt:lpstr>
      <vt:lpstr>Microservice</vt:lpstr>
      <vt:lpstr>Service Registry</vt:lpstr>
      <vt:lpstr>API Gateway</vt:lpstr>
      <vt:lpstr>Hystrix Dashboard</vt:lpstr>
      <vt:lpstr>Config Server</vt:lpstr>
      <vt:lpstr>Zipkin Server</vt:lpstr>
      <vt:lpstr>Server Instance in Eureka</vt:lpstr>
      <vt:lpstr>Zipkin Server</vt:lpstr>
      <vt:lpstr>Change Port of 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Parameswaran (MS/EMT3-XC)</dc:creator>
  <cp:lastModifiedBy>Yashwanth Parameswaran (MS/EMT3-XC)</cp:lastModifiedBy>
  <cp:revision>14</cp:revision>
  <dcterms:created xsi:type="dcterms:W3CDTF">2021-10-31T10:47:33Z</dcterms:created>
  <dcterms:modified xsi:type="dcterms:W3CDTF">2021-11-01T20:15:02Z</dcterms:modified>
</cp:coreProperties>
</file>