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90" d="100"/>
          <a:sy n="90" d="100"/>
        </p:scale>
        <p:origin x="85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C326-31E4-1911-9A72-23C7FDFBF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21115-EACA-57D6-B4A0-B3DB4B342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3567-993C-A4C0-9B94-3919D5C9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B12-4607-418B-98C5-5FFFEA1F687E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E6B34-ED6F-1079-5437-A24F6340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3BF0A-8DF5-F86C-2CF5-9DCA2F40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BE9B-AFD1-4C3B-BFA1-DCA4DBAC5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09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7CD1-F962-4910-10DD-A7B23804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EAC76-52C4-6B50-DE97-4B5838D37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F7523-D87A-4AB1-11DD-D0AEF67F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B12-4607-418B-98C5-5FFFEA1F687E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29C69-F489-DAAD-F684-2CF3C223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B4404-E0DE-E46F-8A9A-F71D1381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BE9B-AFD1-4C3B-BFA1-DCA4DBAC5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13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8537A-16FA-34C1-A1CB-AA4EC8B46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AB940-FB2C-285C-D4A3-7C830AC60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29334-5867-A906-06B4-101DA924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B12-4607-418B-98C5-5FFFEA1F687E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97527-B161-AE00-578E-B82FD4CF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5154F-A15A-7675-E23F-002CA709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BE9B-AFD1-4C3B-BFA1-DCA4DBAC5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5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7DBA-81D0-D172-2C7B-485669D8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9661F-8A85-5472-4DE0-CD914F00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482B1-8F07-C72F-5B7D-FF04A6E8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B12-4607-418B-98C5-5FFFEA1F687E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36662-2BDA-65C5-3D5D-CF1392CF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22AA0-A324-2EE5-BAFD-C1C04A14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BE9B-AFD1-4C3B-BFA1-DCA4DBAC5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3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B733-7633-280D-0714-1E17D64D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836EC-6798-CA30-A3FE-8BCE1469F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A0C76-60D2-222B-4644-D8CD1629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B12-4607-418B-98C5-5FFFEA1F687E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91309-2AA1-7164-A6EE-137C3C25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1876F-A165-7175-A7EE-6D2FB81D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BE9B-AFD1-4C3B-BFA1-DCA4DBAC5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4C15-DB1F-3BC6-2227-5FB33DDC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3CFD-3CE3-4E7F-2962-9E24AE373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A4845-BA55-EE37-85D7-B74F5DABE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A65F0-40BA-384C-36FE-4DA4AFF5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B12-4607-418B-98C5-5FFFEA1F687E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C0662-6351-E492-41D8-C9E47C43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A0D71-496E-0C49-40AC-32574993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BE9B-AFD1-4C3B-BFA1-DCA4DBAC5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05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060E-495F-FD59-8D61-571184B8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56989-F249-834D-3814-43D38A788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DFA7C-EA76-C31E-23DF-DDB3EAD6E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84C76-D86B-0536-7A18-B33DF2A20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2F79D-4EDB-59B1-6D63-EAB5426CF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AEDDAB-CD56-6682-9B06-677604A4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B12-4607-418B-98C5-5FFFEA1F687E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9B55A-F975-A3E2-40FF-C9D9C7A1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F7A3B-64C9-155F-2AC5-7B01C9B0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BE9B-AFD1-4C3B-BFA1-DCA4DBAC5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34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E7DF-0506-6CC3-04E9-4F9665A2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1907C-BF4F-2CDE-BAE9-1355772C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B12-4607-418B-98C5-5FFFEA1F687E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60C60-0855-D46D-683D-E7BBEE24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03EE4-43FD-7256-0AE9-FD5D2458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BE9B-AFD1-4C3B-BFA1-DCA4DBAC5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6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19D45-EC8D-4A6B-0623-EB63BD02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B12-4607-418B-98C5-5FFFEA1F687E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A94AC-9CA3-9E47-9778-C2312BCC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F8D1-5711-A9BD-93B8-E13A59B3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BE9B-AFD1-4C3B-BFA1-DCA4DBAC5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97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FADA-E041-2D43-6323-F8CFBFC4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0489-4E2E-9ABF-E131-014BEB444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14327-7CED-EF52-58F5-9C231787C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4735C-F3F9-F1CC-8A22-D474AC8E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B12-4607-418B-98C5-5FFFEA1F687E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DE448-C15C-19DC-C5EC-EC106F48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CB45F-ABA5-E645-64D9-0928839D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BE9B-AFD1-4C3B-BFA1-DCA4DBAC5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15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881A-FA8E-A5D1-190B-2EC87C5C5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2C601-EAAC-CFE2-1F5F-CC4B6A749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B366A-42C3-91BB-8CA8-48CAE4460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A3C44-9C03-7818-DDBF-607EA029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B12-4607-418B-98C5-5FFFEA1F687E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ABC5C-93A3-C4CF-10A1-7154A7EF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7A001-142B-2314-A442-EB54C2B0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BE9B-AFD1-4C3B-BFA1-DCA4DBAC5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11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54764-70E3-F8D6-F2A2-EB48A5F3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90364-77A8-ED26-8AC7-6BA344E21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49C7-5713-73A7-78B3-CE9D78AD1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53B12-4607-418B-98C5-5FFFEA1F687E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4B8CB-D5BE-E240-0740-B852A66A4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6C92-97D0-8241-8A92-AAB839F75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2BE9B-AFD1-4C3B-BFA1-DCA4DBAC5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28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B188FC-729D-D5F7-3239-5ED5C92C01B2}"/>
              </a:ext>
            </a:extLst>
          </p:cNvPr>
          <p:cNvSpPr/>
          <p:nvPr/>
        </p:nvSpPr>
        <p:spPr>
          <a:xfrm>
            <a:off x="458969" y="780899"/>
            <a:ext cx="11457584" cy="5634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/>
              <a:t>HOST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9C8EED-A623-D7F4-105B-890FC6780CF5}"/>
              </a:ext>
            </a:extLst>
          </p:cNvPr>
          <p:cNvSpPr/>
          <p:nvPr/>
        </p:nvSpPr>
        <p:spPr>
          <a:xfrm>
            <a:off x="774249" y="1216428"/>
            <a:ext cx="4306956" cy="351845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600" dirty="0"/>
              <a:t>Sirius Web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C4FEE-C999-5706-A43D-29313AE65B82}"/>
              </a:ext>
            </a:extLst>
          </p:cNvPr>
          <p:cNvSpPr/>
          <p:nvPr/>
        </p:nvSpPr>
        <p:spPr>
          <a:xfrm>
            <a:off x="1201632" y="1789583"/>
            <a:ext cx="3419061" cy="25775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/>
              <a:t>Domain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0F6C1-0858-14C5-87F5-E757E189269C}"/>
              </a:ext>
            </a:extLst>
          </p:cNvPr>
          <p:cNvSpPr/>
          <p:nvPr/>
        </p:nvSpPr>
        <p:spPr>
          <a:xfrm>
            <a:off x="1877492" y="2975654"/>
            <a:ext cx="1239078" cy="1040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F3AC1A-1F19-46C3-EBF1-5754B02F0628}"/>
              </a:ext>
            </a:extLst>
          </p:cNvPr>
          <p:cNvSpPr/>
          <p:nvPr/>
        </p:nvSpPr>
        <p:spPr>
          <a:xfrm>
            <a:off x="2092840" y="2743740"/>
            <a:ext cx="1239078" cy="1040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CE9202-932A-1A81-3C2F-D83C22A67C67}"/>
              </a:ext>
            </a:extLst>
          </p:cNvPr>
          <p:cNvSpPr/>
          <p:nvPr/>
        </p:nvSpPr>
        <p:spPr>
          <a:xfrm>
            <a:off x="2308188" y="2511826"/>
            <a:ext cx="1239078" cy="1040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SysMLv2 Projects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0B828-20F0-11A3-3106-88BB4FF12322}"/>
              </a:ext>
            </a:extLst>
          </p:cNvPr>
          <p:cNvSpPr/>
          <p:nvPr/>
        </p:nvSpPr>
        <p:spPr>
          <a:xfrm>
            <a:off x="5614605" y="1216428"/>
            <a:ext cx="3478696" cy="18983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83ED0B-DC4C-9A4A-EB8F-E969C119F19C}"/>
              </a:ext>
            </a:extLst>
          </p:cNvPr>
          <p:cNvSpPr/>
          <p:nvPr/>
        </p:nvSpPr>
        <p:spPr>
          <a:xfrm>
            <a:off x="5614604" y="3210881"/>
            <a:ext cx="3478696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Frontend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06EEFC-9A73-E697-F62E-BC82CAEACD04}"/>
              </a:ext>
            </a:extLst>
          </p:cNvPr>
          <p:cNvSpPr/>
          <p:nvPr/>
        </p:nvSpPr>
        <p:spPr>
          <a:xfrm>
            <a:off x="5988468" y="1563436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SysON Libraries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824ABF-3915-E1E5-03CB-A9D96E4823A2}"/>
              </a:ext>
            </a:extLst>
          </p:cNvPr>
          <p:cNvSpPr/>
          <p:nvPr/>
        </p:nvSpPr>
        <p:spPr>
          <a:xfrm>
            <a:off x="5875825" y="1659514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SysON Libraries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4224DC-3C23-5E17-EE1A-A9237D5C7FBD}"/>
              </a:ext>
            </a:extLst>
          </p:cNvPr>
          <p:cNvSpPr/>
          <p:nvPr/>
        </p:nvSpPr>
        <p:spPr>
          <a:xfrm>
            <a:off x="5763182" y="1763873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SysON Application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744583-EE58-C970-81FD-1410C713E255}"/>
              </a:ext>
            </a:extLst>
          </p:cNvPr>
          <p:cNvSpPr/>
          <p:nvPr/>
        </p:nvSpPr>
        <p:spPr>
          <a:xfrm>
            <a:off x="7035391" y="1563436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SysON Libraries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D1A5B6-9E8F-7D16-D17A-5B340E39E313}"/>
              </a:ext>
            </a:extLst>
          </p:cNvPr>
          <p:cNvSpPr/>
          <p:nvPr/>
        </p:nvSpPr>
        <p:spPr>
          <a:xfrm>
            <a:off x="6922748" y="1659514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SysON Libraries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0F8193-6A4E-D37C-3E6F-518EF6E73295}"/>
              </a:ext>
            </a:extLst>
          </p:cNvPr>
          <p:cNvSpPr/>
          <p:nvPr/>
        </p:nvSpPr>
        <p:spPr>
          <a:xfrm>
            <a:off x="6810105" y="1763873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SysON Metamodel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0F4DCC-862A-63F3-ED4D-BE6B99803686}"/>
              </a:ext>
            </a:extLst>
          </p:cNvPr>
          <p:cNvSpPr/>
          <p:nvPr/>
        </p:nvSpPr>
        <p:spPr>
          <a:xfrm>
            <a:off x="8095567" y="1563436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SysON Libraries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EFD487-1C95-1875-1CB2-45CF967A1A3C}"/>
              </a:ext>
            </a:extLst>
          </p:cNvPr>
          <p:cNvSpPr/>
          <p:nvPr/>
        </p:nvSpPr>
        <p:spPr>
          <a:xfrm>
            <a:off x="7982924" y="1659514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SysON Libraries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39FC45-6CE4-CBA4-A93A-A14C48737177}"/>
              </a:ext>
            </a:extLst>
          </p:cNvPr>
          <p:cNvSpPr/>
          <p:nvPr/>
        </p:nvSpPr>
        <p:spPr>
          <a:xfrm>
            <a:off x="7870281" y="1763873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SysON releng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A86A17-7A73-11F9-BD65-53AA19C07385}"/>
              </a:ext>
            </a:extLst>
          </p:cNvPr>
          <p:cNvSpPr/>
          <p:nvPr/>
        </p:nvSpPr>
        <p:spPr>
          <a:xfrm>
            <a:off x="5939721" y="2348779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SysON Libraries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409111-1ECD-1683-0F1F-00A5FA897612}"/>
              </a:ext>
            </a:extLst>
          </p:cNvPr>
          <p:cNvSpPr/>
          <p:nvPr/>
        </p:nvSpPr>
        <p:spPr>
          <a:xfrm>
            <a:off x="5827078" y="2444857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SysON Libraries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A8B2EA-091B-A70C-35E7-23255DEDCF18}"/>
              </a:ext>
            </a:extLst>
          </p:cNvPr>
          <p:cNvSpPr/>
          <p:nvPr/>
        </p:nvSpPr>
        <p:spPr>
          <a:xfrm>
            <a:off x="5714435" y="2549216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SysON Services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7D142B-B0DE-B4E9-2025-B3BD0E1AE63F}"/>
              </a:ext>
            </a:extLst>
          </p:cNvPr>
          <p:cNvSpPr/>
          <p:nvPr/>
        </p:nvSpPr>
        <p:spPr>
          <a:xfrm>
            <a:off x="6940260" y="2348779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SysON Libraries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A30CD7-D614-697B-29DD-4B7AA9E427BE}"/>
              </a:ext>
            </a:extLst>
          </p:cNvPr>
          <p:cNvSpPr/>
          <p:nvPr/>
        </p:nvSpPr>
        <p:spPr>
          <a:xfrm>
            <a:off x="6827617" y="2444857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SysON Libraries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B832FF-62B2-9213-9EFF-C8E4D0543D96}"/>
              </a:ext>
            </a:extLst>
          </p:cNvPr>
          <p:cNvSpPr/>
          <p:nvPr/>
        </p:nvSpPr>
        <p:spPr>
          <a:xfrm>
            <a:off x="6714974" y="2549216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SysON Services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4E97AE-DEB1-DB8B-1C01-12487D5ECFEC}"/>
              </a:ext>
            </a:extLst>
          </p:cNvPr>
          <p:cNvSpPr/>
          <p:nvPr/>
        </p:nvSpPr>
        <p:spPr>
          <a:xfrm>
            <a:off x="6002228" y="3656484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SysON Libraries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F832B4-1345-3459-6591-8F3A4747BAC7}"/>
              </a:ext>
            </a:extLst>
          </p:cNvPr>
          <p:cNvSpPr/>
          <p:nvPr/>
        </p:nvSpPr>
        <p:spPr>
          <a:xfrm>
            <a:off x="5889585" y="3752562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SysON Libraries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D1675E-C4DF-C9AB-975D-03335B476C59}"/>
              </a:ext>
            </a:extLst>
          </p:cNvPr>
          <p:cNvSpPr/>
          <p:nvPr/>
        </p:nvSpPr>
        <p:spPr>
          <a:xfrm>
            <a:off x="5776942" y="3856921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SysON</a:t>
            </a:r>
            <a:endParaRPr lang="en-IN" sz="9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CAACBA-58DB-2DFE-E088-9E18D6008D99}"/>
              </a:ext>
            </a:extLst>
          </p:cNvPr>
          <p:cNvSpPr/>
          <p:nvPr/>
        </p:nvSpPr>
        <p:spPr>
          <a:xfrm>
            <a:off x="7002767" y="3656484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SysON Libraries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DF45FA-3E4A-59CA-F83E-49DF5425F322}"/>
              </a:ext>
            </a:extLst>
          </p:cNvPr>
          <p:cNvSpPr/>
          <p:nvPr/>
        </p:nvSpPr>
        <p:spPr>
          <a:xfrm>
            <a:off x="6890124" y="3752562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SysON Libraries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5F98FC-DC39-8204-3FEB-51C2B7296E08}"/>
              </a:ext>
            </a:extLst>
          </p:cNvPr>
          <p:cNvSpPr/>
          <p:nvPr/>
        </p:nvSpPr>
        <p:spPr>
          <a:xfrm>
            <a:off x="6777481" y="3856921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SysON Components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FB80AF1-2368-1F29-058C-19DB8D7043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rot="10800000" flipV="1">
            <a:off x="3547267" y="2165616"/>
            <a:ext cx="2067339" cy="866358"/>
          </a:xfrm>
          <a:prstGeom prst="bentConnector3">
            <a:avLst>
              <a:gd name="adj1" fmla="val 662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4D7564F-A41A-2DAB-4403-83D9BF6FFB6D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rot="10800000">
            <a:off x="3547266" y="3031975"/>
            <a:ext cx="2067338" cy="940907"/>
          </a:xfrm>
          <a:prstGeom prst="bentConnector3">
            <a:avLst>
              <a:gd name="adj1" fmla="val 668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10DAFB7-1E22-0C3B-108A-E924C5875AE7}"/>
              </a:ext>
            </a:extLst>
          </p:cNvPr>
          <p:cNvSpPr/>
          <p:nvPr/>
        </p:nvSpPr>
        <p:spPr>
          <a:xfrm>
            <a:off x="9968021" y="1216428"/>
            <a:ext cx="1630326" cy="351845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Github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4B4A47-70A6-2199-A675-3E8939D06CF3}"/>
              </a:ext>
            </a:extLst>
          </p:cNvPr>
          <p:cNvSpPr/>
          <p:nvPr/>
        </p:nvSpPr>
        <p:spPr>
          <a:xfrm>
            <a:off x="8109326" y="3638806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SysON Libraries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105B11-93AF-683A-BA12-E7343D04CF17}"/>
              </a:ext>
            </a:extLst>
          </p:cNvPr>
          <p:cNvSpPr/>
          <p:nvPr/>
        </p:nvSpPr>
        <p:spPr>
          <a:xfrm>
            <a:off x="7996683" y="3734884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SysON Libraries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2D1ED2-FCD6-CFC0-1BF4-666F0B36E23B}"/>
              </a:ext>
            </a:extLst>
          </p:cNvPr>
          <p:cNvSpPr/>
          <p:nvPr/>
        </p:nvSpPr>
        <p:spPr>
          <a:xfrm>
            <a:off x="7884040" y="3839243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Node modules</a:t>
            </a:r>
          </a:p>
        </p:txBody>
      </p:sp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38E97B14-2542-9263-9E35-05E93758DDC7}"/>
              </a:ext>
            </a:extLst>
          </p:cNvPr>
          <p:cNvSpPr/>
          <p:nvPr/>
        </p:nvSpPr>
        <p:spPr>
          <a:xfrm>
            <a:off x="8738804" y="2512272"/>
            <a:ext cx="1196885" cy="292096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CA0476-B201-474F-74E8-1FA5BD2D21A7}"/>
              </a:ext>
            </a:extLst>
          </p:cNvPr>
          <p:cNvSpPr/>
          <p:nvPr/>
        </p:nvSpPr>
        <p:spPr>
          <a:xfrm>
            <a:off x="774249" y="4870714"/>
            <a:ext cx="10824098" cy="12488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/>
              <a:t>Docker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8C66A80-AE87-0DAC-9695-B148718A54D7}"/>
              </a:ext>
            </a:extLst>
          </p:cNvPr>
          <p:cNvSpPr/>
          <p:nvPr/>
        </p:nvSpPr>
        <p:spPr>
          <a:xfrm>
            <a:off x="1787345" y="5233492"/>
            <a:ext cx="3103631" cy="68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Sirius Web Postgres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129549-3595-17FF-FF60-B184F2D4A07E}"/>
              </a:ext>
            </a:extLst>
          </p:cNvPr>
          <p:cNvSpPr/>
          <p:nvPr/>
        </p:nvSpPr>
        <p:spPr>
          <a:xfrm>
            <a:off x="7309878" y="5229026"/>
            <a:ext cx="3103631" cy="68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SysON Application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3D82338-2D57-4915-D155-137A215B9981}"/>
              </a:ext>
            </a:extLst>
          </p:cNvPr>
          <p:cNvSpPr/>
          <p:nvPr/>
        </p:nvSpPr>
        <p:spPr>
          <a:xfrm>
            <a:off x="458969" y="114057"/>
            <a:ext cx="17625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Flashcard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4C4308-590A-26AA-D8F5-E84892B12469}"/>
              </a:ext>
            </a:extLst>
          </p:cNvPr>
          <p:cNvSpPr/>
          <p:nvPr/>
        </p:nvSpPr>
        <p:spPr>
          <a:xfrm>
            <a:off x="7980557" y="2346272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SysON Libraries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8858A31-BE54-694D-6196-4129C9E77FC3}"/>
              </a:ext>
            </a:extLst>
          </p:cNvPr>
          <p:cNvSpPr/>
          <p:nvPr/>
        </p:nvSpPr>
        <p:spPr>
          <a:xfrm>
            <a:off x="7867914" y="2442350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SysON Libraries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9C85D19-47B3-A995-B524-6A46CEA3DD39}"/>
              </a:ext>
            </a:extLst>
          </p:cNvPr>
          <p:cNvSpPr/>
          <p:nvPr/>
        </p:nvSpPr>
        <p:spPr>
          <a:xfrm>
            <a:off x="7755271" y="2546709"/>
            <a:ext cx="742122" cy="510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Sirius Components</a:t>
            </a:r>
          </a:p>
        </p:txBody>
      </p:sp>
    </p:spTree>
    <p:extLst>
      <p:ext uri="{BB962C8B-B14F-4D97-AF65-F5344CB8AC3E}">
        <p14:creationId xmlns:p14="http://schemas.microsoft.com/office/powerpoint/2010/main" val="84947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70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Yashwanth Parameswaran</dc:creator>
  <cp:lastModifiedBy>Yashwanth Parameswaran</cp:lastModifiedBy>
  <cp:revision>3</cp:revision>
  <dcterms:created xsi:type="dcterms:W3CDTF">2024-02-06T21:54:08Z</dcterms:created>
  <dcterms:modified xsi:type="dcterms:W3CDTF">2024-02-06T22:05:11Z</dcterms:modified>
</cp:coreProperties>
</file>