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6" d="100"/>
          <a:sy n="116" d="100"/>
        </p:scale>
        <p:origin x="120"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E23C4-D0D6-4F4E-B5C6-44CE5AF6DC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5F6CB2-001F-4C30-8630-E75A7EF037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89F2A7-7951-4CFA-98F4-8BABD7857527}"/>
              </a:ext>
            </a:extLst>
          </p:cNvPr>
          <p:cNvSpPr>
            <a:spLocks noGrp="1"/>
          </p:cNvSpPr>
          <p:nvPr>
            <p:ph type="dt" sz="half" idx="10"/>
          </p:nvPr>
        </p:nvSpPr>
        <p:spPr/>
        <p:txBody>
          <a:bodyPr/>
          <a:lstStyle/>
          <a:p>
            <a:fld id="{38BC572D-1C25-4CA9-9D7C-82853B58C98C}" type="datetimeFigureOut">
              <a:rPr lang="en-US" smtClean="0"/>
              <a:t>4/3/2021</a:t>
            </a:fld>
            <a:endParaRPr lang="en-US"/>
          </a:p>
        </p:txBody>
      </p:sp>
      <p:sp>
        <p:nvSpPr>
          <p:cNvPr id="5" name="Footer Placeholder 4">
            <a:extLst>
              <a:ext uri="{FF2B5EF4-FFF2-40B4-BE49-F238E27FC236}">
                <a16:creationId xmlns:a16="http://schemas.microsoft.com/office/drawing/2014/main" id="{B2DA821D-A9BD-4BC4-81B2-96EF125B64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E4D926-85CC-4F3F-90E3-372BC9205B3A}"/>
              </a:ext>
            </a:extLst>
          </p:cNvPr>
          <p:cNvSpPr>
            <a:spLocks noGrp="1"/>
          </p:cNvSpPr>
          <p:nvPr>
            <p:ph type="sldNum" sz="quarter" idx="12"/>
          </p:nvPr>
        </p:nvSpPr>
        <p:spPr/>
        <p:txBody>
          <a:bodyPr/>
          <a:lstStyle/>
          <a:p>
            <a:fld id="{DCF94005-F7CE-4F63-B2B2-EAEBF6ABFD10}" type="slidenum">
              <a:rPr lang="en-US" smtClean="0"/>
              <a:t>‹#›</a:t>
            </a:fld>
            <a:endParaRPr lang="en-US"/>
          </a:p>
        </p:txBody>
      </p:sp>
    </p:spTree>
    <p:extLst>
      <p:ext uri="{BB962C8B-B14F-4D97-AF65-F5344CB8AC3E}">
        <p14:creationId xmlns:p14="http://schemas.microsoft.com/office/powerpoint/2010/main" val="2023875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B0355-CB0B-41D9-9A00-01AACF5E7A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BBD22E-EAA0-4964-BBFF-4D915CE112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2DB4A1-6447-48D4-985E-C16A8DA9D8FE}"/>
              </a:ext>
            </a:extLst>
          </p:cNvPr>
          <p:cNvSpPr>
            <a:spLocks noGrp="1"/>
          </p:cNvSpPr>
          <p:nvPr>
            <p:ph type="dt" sz="half" idx="10"/>
          </p:nvPr>
        </p:nvSpPr>
        <p:spPr/>
        <p:txBody>
          <a:bodyPr/>
          <a:lstStyle/>
          <a:p>
            <a:fld id="{38BC572D-1C25-4CA9-9D7C-82853B58C98C}" type="datetimeFigureOut">
              <a:rPr lang="en-US" smtClean="0"/>
              <a:t>4/3/2021</a:t>
            </a:fld>
            <a:endParaRPr lang="en-US"/>
          </a:p>
        </p:txBody>
      </p:sp>
      <p:sp>
        <p:nvSpPr>
          <p:cNvPr id="5" name="Footer Placeholder 4">
            <a:extLst>
              <a:ext uri="{FF2B5EF4-FFF2-40B4-BE49-F238E27FC236}">
                <a16:creationId xmlns:a16="http://schemas.microsoft.com/office/drawing/2014/main" id="{4400A0E8-5E90-4359-A3B3-8FB220C0ED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9FB088-F036-4C36-9EB4-EAEFF1587B6B}"/>
              </a:ext>
            </a:extLst>
          </p:cNvPr>
          <p:cNvSpPr>
            <a:spLocks noGrp="1"/>
          </p:cNvSpPr>
          <p:nvPr>
            <p:ph type="sldNum" sz="quarter" idx="12"/>
          </p:nvPr>
        </p:nvSpPr>
        <p:spPr/>
        <p:txBody>
          <a:bodyPr/>
          <a:lstStyle/>
          <a:p>
            <a:fld id="{DCF94005-F7CE-4F63-B2B2-EAEBF6ABFD10}" type="slidenum">
              <a:rPr lang="en-US" smtClean="0"/>
              <a:t>‹#›</a:t>
            </a:fld>
            <a:endParaRPr lang="en-US"/>
          </a:p>
        </p:txBody>
      </p:sp>
    </p:spTree>
    <p:extLst>
      <p:ext uri="{BB962C8B-B14F-4D97-AF65-F5344CB8AC3E}">
        <p14:creationId xmlns:p14="http://schemas.microsoft.com/office/powerpoint/2010/main" val="565619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C2D247-1A0C-4124-B343-B15F10F212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9221EC-23BD-4BFE-ABEB-9CAB9607B4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43C27B-9E5A-4074-87AE-103379A6BB5C}"/>
              </a:ext>
            </a:extLst>
          </p:cNvPr>
          <p:cNvSpPr>
            <a:spLocks noGrp="1"/>
          </p:cNvSpPr>
          <p:nvPr>
            <p:ph type="dt" sz="half" idx="10"/>
          </p:nvPr>
        </p:nvSpPr>
        <p:spPr/>
        <p:txBody>
          <a:bodyPr/>
          <a:lstStyle/>
          <a:p>
            <a:fld id="{38BC572D-1C25-4CA9-9D7C-82853B58C98C}" type="datetimeFigureOut">
              <a:rPr lang="en-US" smtClean="0"/>
              <a:t>4/3/2021</a:t>
            </a:fld>
            <a:endParaRPr lang="en-US"/>
          </a:p>
        </p:txBody>
      </p:sp>
      <p:sp>
        <p:nvSpPr>
          <p:cNvPr id="5" name="Footer Placeholder 4">
            <a:extLst>
              <a:ext uri="{FF2B5EF4-FFF2-40B4-BE49-F238E27FC236}">
                <a16:creationId xmlns:a16="http://schemas.microsoft.com/office/drawing/2014/main" id="{2D38C053-A4E5-41C4-B36A-3FB03478C5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77083F-E1A6-4D13-84AE-BDB0F6392EE1}"/>
              </a:ext>
            </a:extLst>
          </p:cNvPr>
          <p:cNvSpPr>
            <a:spLocks noGrp="1"/>
          </p:cNvSpPr>
          <p:nvPr>
            <p:ph type="sldNum" sz="quarter" idx="12"/>
          </p:nvPr>
        </p:nvSpPr>
        <p:spPr/>
        <p:txBody>
          <a:bodyPr/>
          <a:lstStyle/>
          <a:p>
            <a:fld id="{DCF94005-F7CE-4F63-B2B2-EAEBF6ABFD10}" type="slidenum">
              <a:rPr lang="en-US" smtClean="0"/>
              <a:t>‹#›</a:t>
            </a:fld>
            <a:endParaRPr lang="en-US"/>
          </a:p>
        </p:txBody>
      </p:sp>
    </p:spTree>
    <p:extLst>
      <p:ext uri="{BB962C8B-B14F-4D97-AF65-F5344CB8AC3E}">
        <p14:creationId xmlns:p14="http://schemas.microsoft.com/office/powerpoint/2010/main" val="2199872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811FA-5080-485C-8F9A-CDF10009AF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E6C542-7F86-40D7-9D07-7AEBA12CA6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33504D-D629-45DC-B139-4886FED712B6}"/>
              </a:ext>
            </a:extLst>
          </p:cNvPr>
          <p:cNvSpPr>
            <a:spLocks noGrp="1"/>
          </p:cNvSpPr>
          <p:nvPr>
            <p:ph type="dt" sz="half" idx="10"/>
          </p:nvPr>
        </p:nvSpPr>
        <p:spPr/>
        <p:txBody>
          <a:bodyPr/>
          <a:lstStyle/>
          <a:p>
            <a:fld id="{38BC572D-1C25-4CA9-9D7C-82853B58C98C}" type="datetimeFigureOut">
              <a:rPr lang="en-US" smtClean="0"/>
              <a:t>4/3/2021</a:t>
            </a:fld>
            <a:endParaRPr lang="en-US"/>
          </a:p>
        </p:txBody>
      </p:sp>
      <p:sp>
        <p:nvSpPr>
          <p:cNvPr id="5" name="Footer Placeholder 4">
            <a:extLst>
              <a:ext uri="{FF2B5EF4-FFF2-40B4-BE49-F238E27FC236}">
                <a16:creationId xmlns:a16="http://schemas.microsoft.com/office/drawing/2014/main" id="{2FD008C2-F350-445F-B8EB-826196D929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BB8B32-05E4-493C-AE30-193C24DFDBBA}"/>
              </a:ext>
            </a:extLst>
          </p:cNvPr>
          <p:cNvSpPr>
            <a:spLocks noGrp="1"/>
          </p:cNvSpPr>
          <p:nvPr>
            <p:ph type="sldNum" sz="quarter" idx="12"/>
          </p:nvPr>
        </p:nvSpPr>
        <p:spPr/>
        <p:txBody>
          <a:bodyPr/>
          <a:lstStyle/>
          <a:p>
            <a:fld id="{DCF94005-F7CE-4F63-B2B2-EAEBF6ABFD10}" type="slidenum">
              <a:rPr lang="en-US" smtClean="0"/>
              <a:t>‹#›</a:t>
            </a:fld>
            <a:endParaRPr lang="en-US"/>
          </a:p>
        </p:txBody>
      </p:sp>
    </p:spTree>
    <p:extLst>
      <p:ext uri="{BB962C8B-B14F-4D97-AF65-F5344CB8AC3E}">
        <p14:creationId xmlns:p14="http://schemas.microsoft.com/office/powerpoint/2010/main" val="256146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388BE-F2E0-477E-B10E-7F4D496B0A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56DD8B-6E91-46AF-AD0D-33BFEB2519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81AADF-71B7-400F-90C7-329C900571E9}"/>
              </a:ext>
            </a:extLst>
          </p:cNvPr>
          <p:cNvSpPr>
            <a:spLocks noGrp="1"/>
          </p:cNvSpPr>
          <p:nvPr>
            <p:ph type="dt" sz="half" idx="10"/>
          </p:nvPr>
        </p:nvSpPr>
        <p:spPr/>
        <p:txBody>
          <a:bodyPr/>
          <a:lstStyle/>
          <a:p>
            <a:fld id="{38BC572D-1C25-4CA9-9D7C-82853B58C98C}" type="datetimeFigureOut">
              <a:rPr lang="en-US" smtClean="0"/>
              <a:t>4/3/2021</a:t>
            </a:fld>
            <a:endParaRPr lang="en-US"/>
          </a:p>
        </p:txBody>
      </p:sp>
      <p:sp>
        <p:nvSpPr>
          <p:cNvPr id="5" name="Footer Placeholder 4">
            <a:extLst>
              <a:ext uri="{FF2B5EF4-FFF2-40B4-BE49-F238E27FC236}">
                <a16:creationId xmlns:a16="http://schemas.microsoft.com/office/drawing/2014/main" id="{549BC48B-334D-4AD1-89E7-0FD4CFB702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5852C2-DC79-401E-8760-21C601EBA2E7}"/>
              </a:ext>
            </a:extLst>
          </p:cNvPr>
          <p:cNvSpPr>
            <a:spLocks noGrp="1"/>
          </p:cNvSpPr>
          <p:nvPr>
            <p:ph type="sldNum" sz="quarter" idx="12"/>
          </p:nvPr>
        </p:nvSpPr>
        <p:spPr/>
        <p:txBody>
          <a:bodyPr/>
          <a:lstStyle/>
          <a:p>
            <a:fld id="{DCF94005-F7CE-4F63-B2B2-EAEBF6ABFD10}" type="slidenum">
              <a:rPr lang="en-US" smtClean="0"/>
              <a:t>‹#›</a:t>
            </a:fld>
            <a:endParaRPr lang="en-US"/>
          </a:p>
        </p:txBody>
      </p:sp>
    </p:spTree>
    <p:extLst>
      <p:ext uri="{BB962C8B-B14F-4D97-AF65-F5344CB8AC3E}">
        <p14:creationId xmlns:p14="http://schemas.microsoft.com/office/powerpoint/2010/main" val="2120531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2C3D5-B5E9-42F6-9CD9-CBE51464FD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64F0D0-F498-4CF8-9004-7539C1F496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DB1618-744F-4AE3-8F60-C19280AABA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369ADF-F066-43AB-84BD-D306E8D4A1D6}"/>
              </a:ext>
            </a:extLst>
          </p:cNvPr>
          <p:cNvSpPr>
            <a:spLocks noGrp="1"/>
          </p:cNvSpPr>
          <p:nvPr>
            <p:ph type="dt" sz="half" idx="10"/>
          </p:nvPr>
        </p:nvSpPr>
        <p:spPr/>
        <p:txBody>
          <a:bodyPr/>
          <a:lstStyle/>
          <a:p>
            <a:fld id="{38BC572D-1C25-4CA9-9D7C-82853B58C98C}" type="datetimeFigureOut">
              <a:rPr lang="en-US" smtClean="0"/>
              <a:t>4/3/2021</a:t>
            </a:fld>
            <a:endParaRPr lang="en-US"/>
          </a:p>
        </p:txBody>
      </p:sp>
      <p:sp>
        <p:nvSpPr>
          <p:cNvPr id="6" name="Footer Placeholder 5">
            <a:extLst>
              <a:ext uri="{FF2B5EF4-FFF2-40B4-BE49-F238E27FC236}">
                <a16:creationId xmlns:a16="http://schemas.microsoft.com/office/drawing/2014/main" id="{A31D518E-F2AE-4008-A698-ABB00296E6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AE0B57-DB51-4600-8E7A-AC8AA27A911A}"/>
              </a:ext>
            </a:extLst>
          </p:cNvPr>
          <p:cNvSpPr>
            <a:spLocks noGrp="1"/>
          </p:cNvSpPr>
          <p:nvPr>
            <p:ph type="sldNum" sz="quarter" idx="12"/>
          </p:nvPr>
        </p:nvSpPr>
        <p:spPr/>
        <p:txBody>
          <a:bodyPr/>
          <a:lstStyle/>
          <a:p>
            <a:fld id="{DCF94005-F7CE-4F63-B2B2-EAEBF6ABFD10}" type="slidenum">
              <a:rPr lang="en-US" smtClean="0"/>
              <a:t>‹#›</a:t>
            </a:fld>
            <a:endParaRPr lang="en-US"/>
          </a:p>
        </p:txBody>
      </p:sp>
    </p:spTree>
    <p:extLst>
      <p:ext uri="{BB962C8B-B14F-4D97-AF65-F5344CB8AC3E}">
        <p14:creationId xmlns:p14="http://schemas.microsoft.com/office/powerpoint/2010/main" val="4126099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131E2-D714-48E7-A3B1-38DD369E79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885958-6F41-423B-8DBA-A76F07C506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E70762-46F2-4EB9-A361-41BB178A77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C3D5A7-4036-48BB-B578-D2FDC1696A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7161B8-5E67-4E2B-A1DC-2DED08DA20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D06871-A74F-49F3-B15A-F4BA9AB86125}"/>
              </a:ext>
            </a:extLst>
          </p:cNvPr>
          <p:cNvSpPr>
            <a:spLocks noGrp="1"/>
          </p:cNvSpPr>
          <p:nvPr>
            <p:ph type="dt" sz="half" idx="10"/>
          </p:nvPr>
        </p:nvSpPr>
        <p:spPr/>
        <p:txBody>
          <a:bodyPr/>
          <a:lstStyle/>
          <a:p>
            <a:fld id="{38BC572D-1C25-4CA9-9D7C-82853B58C98C}" type="datetimeFigureOut">
              <a:rPr lang="en-US" smtClean="0"/>
              <a:t>4/3/2021</a:t>
            </a:fld>
            <a:endParaRPr lang="en-US"/>
          </a:p>
        </p:txBody>
      </p:sp>
      <p:sp>
        <p:nvSpPr>
          <p:cNvPr id="8" name="Footer Placeholder 7">
            <a:extLst>
              <a:ext uri="{FF2B5EF4-FFF2-40B4-BE49-F238E27FC236}">
                <a16:creationId xmlns:a16="http://schemas.microsoft.com/office/drawing/2014/main" id="{35ECCF17-C2BA-4447-A0F8-A329F5B913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586202-0905-4B86-98FB-4255FACEF760}"/>
              </a:ext>
            </a:extLst>
          </p:cNvPr>
          <p:cNvSpPr>
            <a:spLocks noGrp="1"/>
          </p:cNvSpPr>
          <p:nvPr>
            <p:ph type="sldNum" sz="quarter" idx="12"/>
          </p:nvPr>
        </p:nvSpPr>
        <p:spPr/>
        <p:txBody>
          <a:bodyPr/>
          <a:lstStyle/>
          <a:p>
            <a:fld id="{DCF94005-F7CE-4F63-B2B2-EAEBF6ABFD10}" type="slidenum">
              <a:rPr lang="en-US" smtClean="0"/>
              <a:t>‹#›</a:t>
            </a:fld>
            <a:endParaRPr lang="en-US"/>
          </a:p>
        </p:txBody>
      </p:sp>
    </p:spTree>
    <p:extLst>
      <p:ext uri="{BB962C8B-B14F-4D97-AF65-F5344CB8AC3E}">
        <p14:creationId xmlns:p14="http://schemas.microsoft.com/office/powerpoint/2010/main" val="317205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F5AB-FC0B-4FA4-89F3-9E4AD48652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8405CC-2DFB-4B10-8DF2-DB5A406BD489}"/>
              </a:ext>
            </a:extLst>
          </p:cNvPr>
          <p:cNvSpPr>
            <a:spLocks noGrp="1"/>
          </p:cNvSpPr>
          <p:nvPr>
            <p:ph type="dt" sz="half" idx="10"/>
          </p:nvPr>
        </p:nvSpPr>
        <p:spPr/>
        <p:txBody>
          <a:bodyPr/>
          <a:lstStyle/>
          <a:p>
            <a:fld id="{38BC572D-1C25-4CA9-9D7C-82853B58C98C}" type="datetimeFigureOut">
              <a:rPr lang="en-US" smtClean="0"/>
              <a:t>4/3/2021</a:t>
            </a:fld>
            <a:endParaRPr lang="en-US"/>
          </a:p>
        </p:txBody>
      </p:sp>
      <p:sp>
        <p:nvSpPr>
          <p:cNvPr id="4" name="Footer Placeholder 3">
            <a:extLst>
              <a:ext uri="{FF2B5EF4-FFF2-40B4-BE49-F238E27FC236}">
                <a16:creationId xmlns:a16="http://schemas.microsoft.com/office/drawing/2014/main" id="{633DD97D-12A3-4FAE-83AE-8911C437AC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D5A890-0891-4228-B0A0-C7CCB94656A3}"/>
              </a:ext>
            </a:extLst>
          </p:cNvPr>
          <p:cNvSpPr>
            <a:spLocks noGrp="1"/>
          </p:cNvSpPr>
          <p:nvPr>
            <p:ph type="sldNum" sz="quarter" idx="12"/>
          </p:nvPr>
        </p:nvSpPr>
        <p:spPr/>
        <p:txBody>
          <a:bodyPr/>
          <a:lstStyle/>
          <a:p>
            <a:fld id="{DCF94005-F7CE-4F63-B2B2-EAEBF6ABFD10}" type="slidenum">
              <a:rPr lang="en-US" smtClean="0"/>
              <a:t>‹#›</a:t>
            </a:fld>
            <a:endParaRPr lang="en-US"/>
          </a:p>
        </p:txBody>
      </p:sp>
    </p:spTree>
    <p:extLst>
      <p:ext uri="{BB962C8B-B14F-4D97-AF65-F5344CB8AC3E}">
        <p14:creationId xmlns:p14="http://schemas.microsoft.com/office/powerpoint/2010/main" val="2561928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3CD7BD-4A5C-4E19-A74F-DF2811E03C88}"/>
              </a:ext>
            </a:extLst>
          </p:cNvPr>
          <p:cNvSpPr>
            <a:spLocks noGrp="1"/>
          </p:cNvSpPr>
          <p:nvPr>
            <p:ph type="dt" sz="half" idx="10"/>
          </p:nvPr>
        </p:nvSpPr>
        <p:spPr/>
        <p:txBody>
          <a:bodyPr/>
          <a:lstStyle/>
          <a:p>
            <a:fld id="{38BC572D-1C25-4CA9-9D7C-82853B58C98C}" type="datetimeFigureOut">
              <a:rPr lang="en-US" smtClean="0"/>
              <a:t>4/3/2021</a:t>
            </a:fld>
            <a:endParaRPr lang="en-US"/>
          </a:p>
        </p:txBody>
      </p:sp>
      <p:sp>
        <p:nvSpPr>
          <p:cNvPr id="3" name="Footer Placeholder 2">
            <a:extLst>
              <a:ext uri="{FF2B5EF4-FFF2-40B4-BE49-F238E27FC236}">
                <a16:creationId xmlns:a16="http://schemas.microsoft.com/office/drawing/2014/main" id="{2E7C09DD-B3EB-479C-9B05-DAD8B1309D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B1E0F9-93FB-40B1-A1C5-62A3BDA7231C}"/>
              </a:ext>
            </a:extLst>
          </p:cNvPr>
          <p:cNvSpPr>
            <a:spLocks noGrp="1"/>
          </p:cNvSpPr>
          <p:nvPr>
            <p:ph type="sldNum" sz="quarter" idx="12"/>
          </p:nvPr>
        </p:nvSpPr>
        <p:spPr/>
        <p:txBody>
          <a:bodyPr/>
          <a:lstStyle/>
          <a:p>
            <a:fld id="{DCF94005-F7CE-4F63-B2B2-EAEBF6ABFD10}" type="slidenum">
              <a:rPr lang="en-US" smtClean="0"/>
              <a:t>‹#›</a:t>
            </a:fld>
            <a:endParaRPr lang="en-US"/>
          </a:p>
        </p:txBody>
      </p:sp>
    </p:spTree>
    <p:extLst>
      <p:ext uri="{BB962C8B-B14F-4D97-AF65-F5344CB8AC3E}">
        <p14:creationId xmlns:p14="http://schemas.microsoft.com/office/powerpoint/2010/main" val="3010600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B93D-1D22-46E1-A53B-6353A57CF6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5F30A0-E695-4545-9E6D-6DDE0AC70E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D2C882-8CA1-4A91-919E-42A1B096BA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153A1-F1B5-4082-87EB-6E128560A707}"/>
              </a:ext>
            </a:extLst>
          </p:cNvPr>
          <p:cNvSpPr>
            <a:spLocks noGrp="1"/>
          </p:cNvSpPr>
          <p:nvPr>
            <p:ph type="dt" sz="half" idx="10"/>
          </p:nvPr>
        </p:nvSpPr>
        <p:spPr/>
        <p:txBody>
          <a:bodyPr/>
          <a:lstStyle/>
          <a:p>
            <a:fld id="{38BC572D-1C25-4CA9-9D7C-82853B58C98C}" type="datetimeFigureOut">
              <a:rPr lang="en-US" smtClean="0"/>
              <a:t>4/3/2021</a:t>
            </a:fld>
            <a:endParaRPr lang="en-US"/>
          </a:p>
        </p:txBody>
      </p:sp>
      <p:sp>
        <p:nvSpPr>
          <p:cNvPr id="6" name="Footer Placeholder 5">
            <a:extLst>
              <a:ext uri="{FF2B5EF4-FFF2-40B4-BE49-F238E27FC236}">
                <a16:creationId xmlns:a16="http://schemas.microsoft.com/office/drawing/2014/main" id="{18888C0E-E208-4BE6-BD73-F8A4DF744C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1AA5AB-B8CD-4E97-9CFE-FA08215C11D6}"/>
              </a:ext>
            </a:extLst>
          </p:cNvPr>
          <p:cNvSpPr>
            <a:spLocks noGrp="1"/>
          </p:cNvSpPr>
          <p:nvPr>
            <p:ph type="sldNum" sz="quarter" idx="12"/>
          </p:nvPr>
        </p:nvSpPr>
        <p:spPr/>
        <p:txBody>
          <a:bodyPr/>
          <a:lstStyle/>
          <a:p>
            <a:fld id="{DCF94005-F7CE-4F63-B2B2-EAEBF6ABFD10}" type="slidenum">
              <a:rPr lang="en-US" smtClean="0"/>
              <a:t>‹#›</a:t>
            </a:fld>
            <a:endParaRPr lang="en-US"/>
          </a:p>
        </p:txBody>
      </p:sp>
    </p:spTree>
    <p:extLst>
      <p:ext uri="{BB962C8B-B14F-4D97-AF65-F5344CB8AC3E}">
        <p14:creationId xmlns:p14="http://schemas.microsoft.com/office/powerpoint/2010/main" val="1169833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9B6F-9952-48B1-AB59-AA6879EE89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463131-EEE1-4141-86A4-76E7EC9122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930ADB-E88A-4B8A-9D03-01BB056E6A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73D67D-FF6F-4FC4-A3DF-A1A883E5F35C}"/>
              </a:ext>
            </a:extLst>
          </p:cNvPr>
          <p:cNvSpPr>
            <a:spLocks noGrp="1"/>
          </p:cNvSpPr>
          <p:nvPr>
            <p:ph type="dt" sz="half" idx="10"/>
          </p:nvPr>
        </p:nvSpPr>
        <p:spPr/>
        <p:txBody>
          <a:bodyPr/>
          <a:lstStyle/>
          <a:p>
            <a:fld id="{38BC572D-1C25-4CA9-9D7C-82853B58C98C}" type="datetimeFigureOut">
              <a:rPr lang="en-US" smtClean="0"/>
              <a:t>4/3/2021</a:t>
            </a:fld>
            <a:endParaRPr lang="en-US"/>
          </a:p>
        </p:txBody>
      </p:sp>
      <p:sp>
        <p:nvSpPr>
          <p:cNvPr id="6" name="Footer Placeholder 5">
            <a:extLst>
              <a:ext uri="{FF2B5EF4-FFF2-40B4-BE49-F238E27FC236}">
                <a16:creationId xmlns:a16="http://schemas.microsoft.com/office/drawing/2014/main" id="{FB336B9A-ABA4-417C-92CA-863F345AC3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D9BED7-163E-4A7B-A67F-A71D1EFF0E0C}"/>
              </a:ext>
            </a:extLst>
          </p:cNvPr>
          <p:cNvSpPr>
            <a:spLocks noGrp="1"/>
          </p:cNvSpPr>
          <p:nvPr>
            <p:ph type="sldNum" sz="quarter" idx="12"/>
          </p:nvPr>
        </p:nvSpPr>
        <p:spPr/>
        <p:txBody>
          <a:bodyPr/>
          <a:lstStyle/>
          <a:p>
            <a:fld id="{DCF94005-F7CE-4F63-B2B2-EAEBF6ABFD10}" type="slidenum">
              <a:rPr lang="en-US" smtClean="0"/>
              <a:t>‹#›</a:t>
            </a:fld>
            <a:endParaRPr lang="en-US"/>
          </a:p>
        </p:txBody>
      </p:sp>
    </p:spTree>
    <p:extLst>
      <p:ext uri="{BB962C8B-B14F-4D97-AF65-F5344CB8AC3E}">
        <p14:creationId xmlns:p14="http://schemas.microsoft.com/office/powerpoint/2010/main" val="1794068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4D6DA0-39EA-488C-B858-32F5541849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05F874-E3E1-4C68-BADE-6EEA8A8123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4A83FA-4B5B-4FDC-9FA3-B14CDDE817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BC572D-1C25-4CA9-9D7C-82853B58C98C}" type="datetimeFigureOut">
              <a:rPr lang="en-US" smtClean="0"/>
              <a:t>4/3/2021</a:t>
            </a:fld>
            <a:endParaRPr lang="en-US"/>
          </a:p>
        </p:txBody>
      </p:sp>
      <p:sp>
        <p:nvSpPr>
          <p:cNvPr id="5" name="Footer Placeholder 4">
            <a:extLst>
              <a:ext uri="{FF2B5EF4-FFF2-40B4-BE49-F238E27FC236}">
                <a16:creationId xmlns:a16="http://schemas.microsoft.com/office/drawing/2014/main" id="{EF2F4D84-9669-41D2-B6D8-46BB60B3EC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EC3961-7FE5-4FBD-B377-8C2AF85F90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94005-F7CE-4F63-B2B2-EAEBF6ABFD10}" type="slidenum">
              <a:rPr lang="en-US" smtClean="0"/>
              <a:t>‹#›</a:t>
            </a:fld>
            <a:endParaRPr lang="en-US"/>
          </a:p>
        </p:txBody>
      </p:sp>
    </p:spTree>
    <p:extLst>
      <p:ext uri="{BB962C8B-B14F-4D97-AF65-F5344CB8AC3E}">
        <p14:creationId xmlns:p14="http://schemas.microsoft.com/office/powerpoint/2010/main" val="1961115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Rectangle 3">
            <a:extLst>
              <a:ext uri="{FF2B5EF4-FFF2-40B4-BE49-F238E27FC236}">
                <a16:creationId xmlns:a16="http://schemas.microsoft.com/office/drawing/2014/main" id="{D4EDEB9A-62CA-4FB4-805B-B3DD972EE6AF}"/>
              </a:ext>
            </a:extLst>
          </p:cNvPr>
          <p:cNvSpPr/>
          <p:nvPr/>
        </p:nvSpPr>
        <p:spPr>
          <a:xfrm>
            <a:off x="994872" y="772474"/>
            <a:ext cx="9679449" cy="284705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000" b="0" kern="1200" cap="none" spc="0" dirty="0">
                <a:ln w="0"/>
                <a:solidFill>
                  <a:srgbClr val="FFFFFF"/>
                </a:solidFill>
                <a:effectLst>
                  <a:outerShdw blurRad="38100" dist="19050" dir="2700000" algn="tl" rotWithShape="0">
                    <a:schemeClr val="dk1">
                      <a:alpha val="40000"/>
                    </a:schemeClr>
                  </a:outerShdw>
                </a:effectLst>
                <a:latin typeface="+mj-lt"/>
                <a:ea typeface="+mj-ea"/>
                <a:cs typeface="+mj-cs"/>
              </a:rPr>
              <a:t>Web Scarfing using Java</a:t>
            </a:r>
          </a:p>
        </p:txBody>
      </p:sp>
      <p:cxnSp>
        <p:nvCxnSpPr>
          <p:cNvPr id="11" name="Straight Connector 1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10" name="Rectangle 9">
            <a:extLst>
              <a:ext uri="{FF2B5EF4-FFF2-40B4-BE49-F238E27FC236}">
                <a16:creationId xmlns:a16="http://schemas.microsoft.com/office/drawing/2014/main" id="{AD9550E0-D69C-47A6-87E7-5ACF9F849727}"/>
              </a:ext>
            </a:extLst>
          </p:cNvPr>
          <p:cNvSpPr/>
          <p:nvPr/>
        </p:nvSpPr>
        <p:spPr>
          <a:xfrm>
            <a:off x="8336605" y="6498077"/>
            <a:ext cx="3855396" cy="34292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b="0" kern="1200" cap="none" spc="0" dirty="0">
                <a:ln w="0"/>
                <a:solidFill>
                  <a:srgbClr val="FFFFFF"/>
                </a:solidFill>
                <a:effectLst>
                  <a:outerShdw blurRad="38100" dist="19050" dir="2700000" algn="tl" rotWithShape="0">
                    <a:schemeClr val="dk1">
                      <a:alpha val="40000"/>
                    </a:schemeClr>
                  </a:outerShdw>
                </a:effectLst>
                <a:latin typeface="+mj-lt"/>
                <a:ea typeface="+mj-ea"/>
                <a:cs typeface="+mj-cs"/>
              </a:rPr>
              <a:t>Yashwanth Yashz</a:t>
            </a:r>
          </a:p>
        </p:txBody>
      </p:sp>
    </p:spTree>
    <p:extLst>
      <p:ext uri="{BB962C8B-B14F-4D97-AF65-F5344CB8AC3E}">
        <p14:creationId xmlns:p14="http://schemas.microsoft.com/office/powerpoint/2010/main" val="960303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690150-07FC-4825-9611-4414B9FC5B0A}"/>
              </a:ext>
            </a:extLst>
          </p:cNvPr>
          <p:cNvSpPr>
            <a:spLocks noGrp="1"/>
          </p:cNvSpPr>
          <p:nvPr>
            <p:ph type="title"/>
          </p:nvPr>
        </p:nvSpPr>
        <p:spPr>
          <a:xfrm>
            <a:off x="1245072" y="1289765"/>
            <a:ext cx="3651101" cy="4270963"/>
          </a:xfrm>
        </p:spPr>
        <p:txBody>
          <a:bodyPr anchor="ctr">
            <a:normAutofit/>
          </a:bodyPr>
          <a:lstStyle/>
          <a:p>
            <a:pPr algn="ctr"/>
            <a:r>
              <a:rPr lang="en-US" sz="5600">
                <a:solidFill>
                  <a:srgbClr val="FFFFFF"/>
                </a:solidFill>
              </a:rPr>
              <a:t>Web Scarfing</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AC8559EF-C7D9-4799-8CD4-DF11CA52F8F3}"/>
              </a:ext>
            </a:extLst>
          </p:cNvPr>
          <p:cNvSpPr>
            <a:spLocks noGrp="1"/>
          </p:cNvSpPr>
          <p:nvPr>
            <p:ph idx="1"/>
          </p:nvPr>
        </p:nvSpPr>
        <p:spPr>
          <a:xfrm>
            <a:off x="6297233" y="518400"/>
            <a:ext cx="4771607" cy="5837949"/>
          </a:xfrm>
        </p:spPr>
        <p:txBody>
          <a:bodyPr anchor="ctr">
            <a:normAutofit/>
          </a:bodyPr>
          <a:lstStyle/>
          <a:p>
            <a:r>
              <a:rPr lang="en-US" sz="2000" dirty="0">
                <a:solidFill>
                  <a:schemeClr val="tx1">
                    <a:alpha val="80000"/>
                  </a:schemeClr>
                </a:solidFill>
              </a:rPr>
              <a:t>Web Scarfing refers to the </a:t>
            </a:r>
            <a:r>
              <a:rPr lang="en-US" sz="2000" b="1" dirty="0">
                <a:solidFill>
                  <a:schemeClr val="tx1">
                    <a:alpha val="80000"/>
                  </a:schemeClr>
                </a:solidFill>
              </a:rPr>
              <a:t>extraction of data from a website</a:t>
            </a:r>
            <a:r>
              <a:rPr lang="en-US" sz="2000" dirty="0">
                <a:solidFill>
                  <a:schemeClr val="tx1">
                    <a:alpha val="80000"/>
                  </a:schemeClr>
                </a:solidFill>
              </a:rPr>
              <a:t>. This information is collected and then exported into a format that is more useful for the user. Be it a spreadsheet or an API.</a:t>
            </a:r>
          </a:p>
          <a:p>
            <a:r>
              <a:rPr lang="en-US" sz="2000" dirty="0">
                <a:solidFill>
                  <a:schemeClr val="tx1">
                    <a:alpha val="80000"/>
                  </a:schemeClr>
                </a:solidFill>
              </a:rPr>
              <a:t>Data displayed by most websites can only be viewed using a web browser. They do not offer the functionality to save a copy of this data for personal use. The only option then is to manually copy and paste the data - a very tedious job which can take many hours or sometimes days to complete.  Web Scarfing is the technique of automating this process, so that instead of manually copying the data from websites, the  Web Scarfing Java Code will perform the same task within a fraction of the time.</a:t>
            </a: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388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D62FFC4-C785-45D6-A1A6-BBEC1E58D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09CB703-C563-4F1F-BF28-83C06E978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a:extLst>
              <a:ext uri="{FF2B5EF4-FFF2-40B4-BE49-F238E27FC236}">
                <a16:creationId xmlns:a16="http://schemas.microsoft.com/office/drawing/2014/main" id="{4D74E75C-2F1A-48A6-BBF3-1DA2869DDC26}"/>
              </a:ext>
            </a:extLst>
          </p:cNvPr>
          <p:cNvSpPr>
            <a:spLocks noGrp="1"/>
          </p:cNvSpPr>
          <p:nvPr>
            <p:ph type="title"/>
          </p:nvPr>
        </p:nvSpPr>
        <p:spPr>
          <a:xfrm>
            <a:off x="5207000" y="583345"/>
            <a:ext cx="5833787" cy="2274155"/>
          </a:xfrm>
        </p:spPr>
        <p:txBody>
          <a:bodyPr vert="horz" lIns="91440" tIns="45720" rIns="91440" bIns="45720" rtlCol="0" anchor="b">
            <a:normAutofit/>
          </a:bodyPr>
          <a:lstStyle/>
          <a:p>
            <a:pPr algn="r"/>
            <a:r>
              <a:rPr lang="en-US" sz="5600" kern="1200">
                <a:solidFill>
                  <a:srgbClr val="FFFFFF"/>
                </a:solidFill>
                <a:latin typeface="+mj-lt"/>
                <a:ea typeface="+mj-ea"/>
                <a:cs typeface="+mj-cs"/>
              </a:rPr>
              <a:t>Web Scarfing from IMDB – Netflix Data</a:t>
            </a:r>
          </a:p>
        </p:txBody>
      </p:sp>
      <p:cxnSp>
        <p:nvCxnSpPr>
          <p:cNvPr id="23" name="Straight Connector 2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49160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45ADFA0-6103-419F-ABF0-77F4906D05D8}"/>
              </a:ext>
            </a:extLst>
          </p:cNvPr>
          <p:cNvPicPr>
            <a:picLocks noChangeAspect="1"/>
          </p:cNvPicPr>
          <p:nvPr/>
        </p:nvPicPr>
        <p:blipFill rotWithShape="1">
          <a:blip r:embed="rId2"/>
          <a:srcRect r="12496" b="-5"/>
          <a:stretch/>
        </p:blipFill>
        <p:spPr>
          <a:xfrm>
            <a:off x="4933781" y="3302181"/>
            <a:ext cx="3555819" cy="3555819"/>
          </a:xfrm>
          <a:custGeom>
            <a:avLst/>
            <a:gdLst/>
            <a:ahLst/>
            <a:cxnLst/>
            <a:rect l="l" t="t" r="r" b="b"/>
            <a:pathLst>
              <a:path w="1924906" h="1924906">
                <a:moveTo>
                  <a:pt x="962453" y="0"/>
                </a:moveTo>
                <a:cubicBezTo>
                  <a:pt x="1494001" y="0"/>
                  <a:pt x="1924906" y="430905"/>
                  <a:pt x="1924906" y="962453"/>
                </a:cubicBezTo>
                <a:cubicBezTo>
                  <a:pt x="1924906" y="1494001"/>
                  <a:pt x="1494001" y="1924906"/>
                  <a:pt x="962453" y="1924906"/>
                </a:cubicBezTo>
                <a:cubicBezTo>
                  <a:pt x="430905" y="1924906"/>
                  <a:pt x="0" y="1494001"/>
                  <a:pt x="0" y="962453"/>
                </a:cubicBezTo>
                <a:cubicBezTo>
                  <a:pt x="0" y="430905"/>
                  <a:pt x="430905" y="0"/>
                  <a:pt x="962453" y="0"/>
                </a:cubicBezTo>
                <a:close/>
              </a:path>
            </a:pathLst>
          </a:custGeom>
        </p:spPr>
      </p:pic>
      <p:grpSp>
        <p:nvGrpSpPr>
          <p:cNvPr id="25" name="Group 24">
            <a:extLst>
              <a:ext uri="{FF2B5EF4-FFF2-40B4-BE49-F238E27FC236}">
                <a16:creationId xmlns:a16="http://schemas.microsoft.com/office/drawing/2014/main" id="{5701430A-07EF-4ED0-9928-CD3D16167F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88020" y="4633788"/>
            <a:ext cx="1265309" cy="1360735"/>
            <a:chOff x="1988020" y="4633788"/>
            <a:chExt cx="1265309" cy="1360735"/>
          </a:xfrm>
          <a:solidFill>
            <a:srgbClr val="FFFFFF"/>
          </a:solidFill>
        </p:grpSpPr>
        <p:sp>
          <p:nvSpPr>
            <p:cNvPr id="2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03316" y="463378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2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5615" y="491807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sp>
          <p:nvSpPr>
            <p:cNvPr id="2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88020" y="590338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grpSp>
      <p:pic>
        <p:nvPicPr>
          <p:cNvPr id="4" name="Picture 3">
            <a:extLst>
              <a:ext uri="{FF2B5EF4-FFF2-40B4-BE49-F238E27FC236}">
                <a16:creationId xmlns:a16="http://schemas.microsoft.com/office/drawing/2014/main" id="{2AB5EF6A-1043-494D-8F9D-AB86AAD6B41A}"/>
              </a:ext>
            </a:extLst>
          </p:cNvPr>
          <p:cNvPicPr>
            <a:picLocks noChangeAspect="1"/>
          </p:cNvPicPr>
          <p:nvPr/>
        </p:nvPicPr>
        <p:blipFill rotWithShape="1">
          <a:blip r:embed="rId3"/>
          <a:srcRect l="2436" r="5435" b="-3"/>
          <a:stretch/>
        </p:blipFill>
        <p:spPr>
          <a:xfrm>
            <a:off x="856114" y="411999"/>
            <a:ext cx="3555818" cy="2817584"/>
          </a:xfrm>
          <a:custGeom>
            <a:avLst/>
            <a:gdLst/>
            <a:ahLst/>
            <a:cxnLst/>
            <a:rect l="l" t="t" r="r" b="b"/>
            <a:pathLst>
              <a:path w="3555818" h="2817584">
                <a:moveTo>
                  <a:pt x="1777909" y="0"/>
                </a:moveTo>
                <a:cubicBezTo>
                  <a:pt x="2759821" y="0"/>
                  <a:pt x="3555818" y="795997"/>
                  <a:pt x="3555818" y="1777909"/>
                </a:cubicBezTo>
                <a:cubicBezTo>
                  <a:pt x="3555818" y="2146126"/>
                  <a:pt x="3443881" y="2488199"/>
                  <a:pt x="3252179" y="2771955"/>
                </a:cubicBezTo>
                <a:lnTo>
                  <a:pt x="3218058" y="2817584"/>
                </a:lnTo>
                <a:lnTo>
                  <a:pt x="337760" y="2817584"/>
                </a:lnTo>
                <a:lnTo>
                  <a:pt x="303639" y="2771955"/>
                </a:lnTo>
                <a:cubicBezTo>
                  <a:pt x="111937" y="2488199"/>
                  <a:pt x="0" y="2146126"/>
                  <a:pt x="0" y="1777909"/>
                </a:cubicBezTo>
                <a:cubicBezTo>
                  <a:pt x="0" y="795997"/>
                  <a:pt x="795997" y="0"/>
                  <a:pt x="1777909" y="0"/>
                </a:cubicBezTo>
                <a:close/>
              </a:path>
            </a:pathLst>
          </a:custGeom>
        </p:spPr>
      </p:pic>
      <p:cxnSp>
        <p:nvCxnSpPr>
          <p:cNvPr id="7" name="Straight Arrow Connector 6">
            <a:extLst>
              <a:ext uri="{FF2B5EF4-FFF2-40B4-BE49-F238E27FC236}">
                <a16:creationId xmlns:a16="http://schemas.microsoft.com/office/drawing/2014/main" id="{907D91F5-4B1B-40AD-AE79-178997DBA7CA}"/>
              </a:ext>
            </a:extLst>
          </p:cNvPr>
          <p:cNvCxnSpPr/>
          <p:nvPr/>
        </p:nvCxnSpPr>
        <p:spPr>
          <a:xfrm>
            <a:off x="4299626" y="2857500"/>
            <a:ext cx="1235412" cy="877921"/>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2018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E9FC70-8A26-4CF2-8E04-EBDADB8B8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9CB703-C563-4F1F-BF28-83C06E978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a:extLst>
              <a:ext uri="{FF2B5EF4-FFF2-40B4-BE49-F238E27FC236}">
                <a16:creationId xmlns:a16="http://schemas.microsoft.com/office/drawing/2014/main" id="{68A28574-CA7C-4727-A6BC-045AA775EA48}"/>
              </a:ext>
            </a:extLst>
          </p:cNvPr>
          <p:cNvSpPr>
            <a:spLocks noGrp="1"/>
          </p:cNvSpPr>
          <p:nvPr>
            <p:ph type="title"/>
          </p:nvPr>
        </p:nvSpPr>
        <p:spPr>
          <a:xfrm>
            <a:off x="5033390" y="3470331"/>
            <a:ext cx="5833787" cy="2274155"/>
          </a:xfrm>
        </p:spPr>
        <p:txBody>
          <a:bodyPr vert="horz" lIns="91440" tIns="45720" rIns="91440" bIns="45720" rtlCol="0" anchor="b">
            <a:normAutofit/>
          </a:bodyPr>
          <a:lstStyle/>
          <a:p>
            <a:pPr algn="r"/>
            <a:r>
              <a:rPr lang="en-US" sz="5200" kern="1200" dirty="0">
                <a:solidFill>
                  <a:srgbClr val="FFFFFF"/>
                </a:solidFill>
                <a:latin typeface="+mj-lt"/>
                <a:ea typeface="+mj-ea"/>
                <a:cs typeface="+mj-cs"/>
              </a:rPr>
              <a:t>Thank You</a:t>
            </a:r>
            <a:br>
              <a:rPr lang="en-US" sz="5200" kern="1200" dirty="0">
                <a:solidFill>
                  <a:srgbClr val="FFFFFF"/>
                </a:solidFill>
                <a:latin typeface="+mj-lt"/>
                <a:ea typeface="+mj-ea"/>
                <a:cs typeface="+mj-cs"/>
              </a:rPr>
            </a:br>
            <a:br>
              <a:rPr lang="en-US" sz="5200" kern="1200" dirty="0">
                <a:solidFill>
                  <a:srgbClr val="FFFFFF"/>
                </a:solidFill>
                <a:latin typeface="+mj-lt"/>
                <a:ea typeface="+mj-ea"/>
                <a:cs typeface="+mj-cs"/>
              </a:rPr>
            </a:br>
            <a:endParaRPr lang="en-US" sz="5200" kern="1200" dirty="0">
              <a:solidFill>
                <a:srgbClr val="FFFFFF"/>
              </a:solidFill>
              <a:latin typeface="+mj-lt"/>
              <a:ea typeface="+mj-ea"/>
              <a:cs typeface="+mj-cs"/>
            </a:endParaRPr>
          </a:p>
        </p:txBody>
      </p: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041" y="259737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6" name="Graphic 5" descr="Accept">
            <a:extLst>
              <a:ext uri="{FF2B5EF4-FFF2-40B4-BE49-F238E27FC236}">
                <a16:creationId xmlns:a16="http://schemas.microsoft.com/office/drawing/2014/main" id="{7A4B37CA-0F28-40C8-848D-8D787AAC5F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08391" y="2814239"/>
            <a:ext cx="3217333" cy="3217333"/>
          </a:xfrm>
          <a:prstGeom prst="rect">
            <a:avLst/>
          </a:prstGeom>
        </p:spPr>
      </p:pic>
      <p:sp>
        <p:nvSpPr>
          <p:cNvPr id="1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7821" y="282667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9"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9869" y="610939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1943477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Words>
  <Application>Microsoft Office PowerPoint</Application>
  <PresentationFormat>Widescreen</PresentationFormat>
  <Paragraphs>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Web Scarfing</vt:lpstr>
      <vt:lpstr>Web Scarfing from IMDB – Netflix Data</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Yashwanth Parameswaran (MS/EMT6-XC)</dc:creator>
  <cp:lastModifiedBy>Yashwanth Parameswaran (MS/EMT6-XC)</cp:lastModifiedBy>
  <cp:revision>2</cp:revision>
  <dcterms:created xsi:type="dcterms:W3CDTF">2021-04-03T10:29:35Z</dcterms:created>
  <dcterms:modified xsi:type="dcterms:W3CDTF">2021-04-03T10:32:10Z</dcterms:modified>
</cp:coreProperties>
</file>