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336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8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7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6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F241-14EB-497B-8FA0-496CB1B8365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C47B-488F-402D-AC0F-D110B60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8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0" y="374125"/>
            <a:ext cx="6276975" cy="2230690"/>
            <a:chOff x="0" y="374125"/>
            <a:chExt cx="6276975" cy="2230690"/>
          </a:xfrm>
        </p:grpSpPr>
        <p:sp>
          <p:nvSpPr>
            <p:cNvPr id="27" name="Left Brace 26"/>
            <p:cNvSpPr/>
            <p:nvPr/>
          </p:nvSpPr>
          <p:spPr>
            <a:xfrm rot="5400000">
              <a:off x="3244927" y="-2183044"/>
              <a:ext cx="228658" cy="5835439"/>
            </a:xfrm>
            <a:prstGeom prst="leftBrac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/>
            <p:cNvSpPr/>
            <p:nvPr/>
          </p:nvSpPr>
          <p:spPr>
            <a:xfrm>
              <a:off x="278555" y="1515107"/>
              <a:ext cx="142340" cy="985845"/>
            </a:xfrm>
            <a:prstGeom prst="leftBrac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02271" y="374125"/>
              <a:ext cx="17588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2^k “sort” modules, in parallel</a:t>
              </a:r>
              <a:endParaRPr 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-462146" y="1896448"/>
              <a:ext cx="11705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k levels of “merge”</a:t>
              </a:r>
              <a:endParaRPr lang="en-US" sz="100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497525" y="908874"/>
              <a:ext cx="5779450" cy="1695941"/>
              <a:chOff x="497525" y="908874"/>
              <a:chExt cx="5779450" cy="226835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7525" y="908874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sort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227295" y="916859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sort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686835" y="908874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sort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98008" y="1515107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merge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57548" y="1515107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merge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627778" y="2113355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merge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4" idx="4"/>
                <a:endCxn id="7" idx="1"/>
              </p:cNvCxnSpPr>
              <p:nvPr/>
            </p:nvCxnSpPr>
            <p:spPr>
              <a:xfrm>
                <a:off x="826812" y="1296472"/>
                <a:ext cx="167642" cy="275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5" idx="4"/>
                <a:endCxn id="7" idx="7"/>
              </p:cNvCxnSpPr>
              <p:nvPr/>
            </p:nvCxnSpPr>
            <p:spPr>
              <a:xfrm flipH="1">
                <a:off x="1460136" y="1304456"/>
                <a:ext cx="96446" cy="267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4"/>
                <a:endCxn id="8" idx="7"/>
              </p:cNvCxnSpPr>
              <p:nvPr/>
            </p:nvCxnSpPr>
            <p:spPr>
              <a:xfrm flipH="1">
                <a:off x="2919676" y="1296472"/>
                <a:ext cx="96446" cy="275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8" idx="4"/>
                <a:endCxn id="9" idx="7"/>
              </p:cNvCxnSpPr>
              <p:nvPr/>
            </p:nvCxnSpPr>
            <p:spPr>
              <a:xfrm flipH="1">
                <a:off x="2189906" y="1902704"/>
                <a:ext cx="496929" cy="267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7" idx="4"/>
                <a:endCxn id="9" idx="1"/>
              </p:cNvCxnSpPr>
              <p:nvPr/>
            </p:nvCxnSpPr>
            <p:spPr>
              <a:xfrm>
                <a:off x="1227295" y="1902704"/>
                <a:ext cx="496929" cy="267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1957065" y="908874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sort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Arrow Connector 33"/>
              <p:cNvCxnSpPr>
                <a:stCxn id="28" idx="4"/>
                <a:endCxn id="8" idx="1"/>
              </p:cNvCxnSpPr>
              <p:nvPr/>
            </p:nvCxnSpPr>
            <p:spPr>
              <a:xfrm>
                <a:off x="2286352" y="1296472"/>
                <a:ext cx="167642" cy="275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3429091" y="908874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sort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158861" y="916859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sort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618401" y="908874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sort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829574" y="1515107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merge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289115" y="1515107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merge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559345" y="2113355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merge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Arrow Connector 52"/>
              <p:cNvCxnSpPr>
                <a:stCxn id="47" idx="4"/>
                <a:endCxn id="50" idx="1"/>
              </p:cNvCxnSpPr>
              <p:nvPr/>
            </p:nvCxnSpPr>
            <p:spPr>
              <a:xfrm>
                <a:off x="3758378" y="1296472"/>
                <a:ext cx="167642" cy="275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8" idx="4"/>
                <a:endCxn id="50" idx="7"/>
              </p:cNvCxnSpPr>
              <p:nvPr/>
            </p:nvCxnSpPr>
            <p:spPr>
              <a:xfrm flipH="1">
                <a:off x="4391703" y="1304456"/>
                <a:ext cx="96446" cy="267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9" idx="4"/>
                <a:endCxn id="51" idx="7"/>
              </p:cNvCxnSpPr>
              <p:nvPr/>
            </p:nvCxnSpPr>
            <p:spPr>
              <a:xfrm flipH="1">
                <a:off x="5851243" y="1296472"/>
                <a:ext cx="96446" cy="275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4"/>
                <a:endCxn id="52" idx="7"/>
              </p:cNvCxnSpPr>
              <p:nvPr/>
            </p:nvCxnSpPr>
            <p:spPr>
              <a:xfrm flipH="1">
                <a:off x="5121473" y="1902704"/>
                <a:ext cx="496929" cy="267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0" idx="4"/>
                <a:endCxn id="52" idx="1"/>
              </p:cNvCxnSpPr>
              <p:nvPr/>
            </p:nvCxnSpPr>
            <p:spPr>
              <a:xfrm>
                <a:off x="4158861" y="1902704"/>
                <a:ext cx="496929" cy="2674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888631" y="908874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sort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/>
              <p:cNvCxnSpPr>
                <a:stCxn id="58" idx="4"/>
                <a:endCxn id="51" idx="1"/>
              </p:cNvCxnSpPr>
              <p:nvPr/>
            </p:nvCxnSpPr>
            <p:spPr>
              <a:xfrm>
                <a:off x="5217918" y="1296472"/>
                <a:ext cx="167642" cy="275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3052392" y="2789630"/>
                <a:ext cx="658574" cy="3875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merge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/>
              <p:cNvCxnSpPr>
                <a:stCxn id="9" idx="4"/>
                <a:endCxn id="60" idx="1"/>
              </p:cNvCxnSpPr>
              <p:nvPr/>
            </p:nvCxnSpPr>
            <p:spPr>
              <a:xfrm>
                <a:off x="1957065" y="2500952"/>
                <a:ext cx="1191772" cy="345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52" idx="4"/>
                <a:endCxn id="60" idx="7"/>
              </p:cNvCxnSpPr>
              <p:nvPr/>
            </p:nvCxnSpPr>
            <p:spPr>
              <a:xfrm flipH="1">
                <a:off x="3614520" y="2500952"/>
                <a:ext cx="1274111" cy="345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3699747" y="2357465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4 threads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98008" y="4047600"/>
            <a:ext cx="5049681" cy="1242689"/>
            <a:chOff x="898008" y="4047600"/>
            <a:chExt cx="5049681" cy="1242689"/>
          </a:xfrm>
        </p:grpSpPr>
        <p:sp>
          <p:nvSpPr>
            <p:cNvPr id="66" name="Oval 65"/>
            <p:cNvSpPr/>
            <p:nvPr/>
          </p:nvSpPr>
          <p:spPr>
            <a:xfrm>
              <a:off x="898008" y="4047600"/>
              <a:ext cx="658574" cy="2897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sort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357548" y="4047600"/>
              <a:ext cx="658574" cy="2897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sort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1627778" y="4494882"/>
              <a:ext cx="658574" cy="2897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67" idx="4"/>
              <a:endCxn id="70" idx="7"/>
            </p:cNvCxnSpPr>
            <p:nvPr/>
          </p:nvCxnSpPr>
          <p:spPr>
            <a:xfrm flipH="1">
              <a:off x="2189906" y="4337388"/>
              <a:ext cx="496929" cy="199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6" idx="4"/>
              <a:endCxn id="70" idx="1"/>
            </p:cNvCxnSpPr>
            <p:nvPr/>
          </p:nvCxnSpPr>
          <p:spPr>
            <a:xfrm>
              <a:off x="1227295" y="4337388"/>
              <a:ext cx="496929" cy="199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3829574" y="4047600"/>
              <a:ext cx="658574" cy="2897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sort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289115" y="4047600"/>
              <a:ext cx="658574" cy="2897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sort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559345" y="4494882"/>
              <a:ext cx="658574" cy="2897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82" idx="4"/>
              <a:endCxn id="83" idx="7"/>
            </p:cNvCxnSpPr>
            <p:nvPr/>
          </p:nvCxnSpPr>
          <p:spPr>
            <a:xfrm flipH="1">
              <a:off x="5121473" y="4337388"/>
              <a:ext cx="496929" cy="199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1" idx="4"/>
              <a:endCxn id="83" idx="1"/>
            </p:cNvCxnSpPr>
            <p:nvPr/>
          </p:nvCxnSpPr>
          <p:spPr>
            <a:xfrm>
              <a:off x="4158861" y="4337388"/>
              <a:ext cx="496929" cy="199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3052392" y="5000501"/>
              <a:ext cx="658574" cy="2897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70" idx="4"/>
              <a:endCxn id="91" idx="1"/>
            </p:cNvCxnSpPr>
            <p:nvPr/>
          </p:nvCxnSpPr>
          <p:spPr>
            <a:xfrm>
              <a:off x="1957065" y="4784670"/>
              <a:ext cx="1191772" cy="258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3" idx="4"/>
              <a:endCxn id="91" idx="7"/>
            </p:cNvCxnSpPr>
            <p:nvPr/>
          </p:nvCxnSpPr>
          <p:spPr>
            <a:xfrm flipH="1">
              <a:off x="3614520" y="4784670"/>
              <a:ext cx="1274111" cy="258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699747" y="5042939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4 threads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28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40</Words>
  <Application>Microsoft Office PowerPoint</Application>
  <PresentationFormat>Ledger Paper (11x17 in)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</dc:creator>
  <cp:lastModifiedBy>Matin Hashemi</cp:lastModifiedBy>
  <cp:revision>10</cp:revision>
  <dcterms:created xsi:type="dcterms:W3CDTF">2014-11-15T06:14:39Z</dcterms:created>
  <dcterms:modified xsi:type="dcterms:W3CDTF">2016-01-04T07:01:33Z</dcterms:modified>
</cp:coreProperties>
</file>