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E3D978-CD1F-4F99-8946-48390BD20A51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9616262E-E289-42B6-A662-1F53C5006D39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Read and changed Data types</a:t>
          </a:r>
        </a:p>
      </dgm:t>
    </dgm:pt>
    <dgm:pt modelId="{81E9D82A-5BF3-4FAB-B428-EAE1D7DC775D}" type="parTrans" cxnId="{4D9589E4-3ABB-4E8B-A657-787339030F4A}">
      <dgm:prSet/>
      <dgm:spPr/>
      <dgm:t>
        <a:bodyPr/>
        <a:lstStyle/>
        <a:p>
          <a:endParaRPr lang="en-US"/>
        </a:p>
      </dgm:t>
    </dgm:pt>
    <dgm:pt modelId="{7484AA7D-2F42-47CB-8C0C-9203738564D2}" type="sibTrans" cxnId="{4D9589E4-3ABB-4E8B-A657-787339030F4A}">
      <dgm:prSet/>
      <dgm:spPr/>
      <dgm:t>
        <a:bodyPr/>
        <a:lstStyle/>
        <a:p>
          <a:endParaRPr lang="en-US"/>
        </a:p>
      </dgm:t>
    </dgm:pt>
    <dgm:pt modelId="{DB9F8444-BA1E-45F6-ABC5-1974B0566A83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Joined and merged tables</a:t>
          </a:r>
        </a:p>
      </dgm:t>
    </dgm:pt>
    <dgm:pt modelId="{62676E53-5B75-4DE0-AAE4-0D712A1B9738}" type="parTrans" cxnId="{2CAE8550-BB98-4788-AF23-7E8E20B9CC1E}">
      <dgm:prSet/>
      <dgm:spPr/>
      <dgm:t>
        <a:bodyPr/>
        <a:lstStyle/>
        <a:p>
          <a:endParaRPr lang="en-US"/>
        </a:p>
      </dgm:t>
    </dgm:pt>
    <dgm:pt modelId="{26A4DCF0-A8D5-45E0-9274-28CB101AB867}" type="sibTrans" cxnId="{2CAE8550-BB98-4788-AF23-7E8E20B9CC1E}">
      <dgm:prSet/>
      <dgm:spPr/>
      <dgm:t>
        <a:bodyPr/>
        <a:lstStyle/>
        <a:p>
          <a:endParaRPr lang="en-US"/>
        </a:p>
      </dgm:t>
    </dgm:pt>
    <dgm:pt modelId="{E90537A7-944A-4232-91D2-DE9549BCDD6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Final Result</a:t>
          </a:r>
        </a:p>
      </dgm:t>
    </dgm:pt>
    <dgm:pt modelId="{5BE014ED-A438-4F78-878F-1F97AD971E3A}" type="parTrans" cxnId="{57A740D2-C742-46A9-910E-9352454B8521}">
      <dgm:prSet/>
      <dgm:spPr/>
      <dgm:t>
        <a:bodyPr/>
        <a:lstStyle/>
        <a:p>
          <a:endParaRPr lang="en-US"/>
        </a:p>
      </dgm:t>
    </dgm:pt>
    <dgm:pt modelId="{61DC4D8E-4D95-4798-B71C-C61E8329641A}" type="sibTrans" cxnId="{57A740D2-C742-46A9-910E-9352454B8521}">
      <dgm:prSet/>
      <dgm:spPr/>
      <dgm:t>
        <a:bodyPr/>
        <a:lstStyle/>
        <a:p>
          <a:endParaRPr lang="en-US"/>
        </a:p>
      </dgm:t>
    </dgm:pt>
    <dgm:pt modelId="{6FC4B253-E0AA-4640-BC7A-810E3929974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Generated BASIC Statistics for each table</a:t>
          </a:r>
        </a:p>
      </dgm:t>
    </dgm:pt>
    <dgm:pt modelId="{57030F66-F26C-4C8C-850C-D2BF030378E4}" type="parTrans" cxnId="{F8F7122A-A598-420C-91B2-C15EB2F635FB}">
      <dgm:prSet/>
      <dgm:spPr/>
      <dgm:t>
        <a:bodyPr/>
        <a:lstStyle/>
        <a:p>
          <a:endParaRPr lang="en-US"/>
        </a:p>
      </dgm:t>
    </dgm:pt>
    <dgm:pt modelId="{333397B3-4955-4BB6-B7CE-76864B8E3342}" type="sibTrans" cxnId="{F8F7122A-A598-420C-91B2-C15EB2F635FB}">
      <dgm:prSet/>
      <dgm:spPr/>
      <dgm:t>
        <a:bodyPr/>
        <a:lstStyle/>
        <a:p>
          <a:endParaRPr lang="en-US"/>
        </a:p>
      </dgm:t>
    </dgm:pt>
    <dgm:pt modelId="{6BCD3315-898D-4F73-BC9E-ED179542C59D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Validated each table for accuracy</a:t>
          </a:r>
        </a:p>
      </dgm:t>
    </dgm:pt>
    <dgm:pt modelId="{16525332-CA45-49EA-847D-B8877A200819}" type="parTrans" cxnId="{889965EE-B721-4D4B-8DB1-CC8C51E35CBA}">
      <dgm:prSet/>
      <dgm:spPr/>
      <dgm:t>
        <a:bodyPr/>
        <a:lstStyle/>
        <a:p>
          <a:endParaRPr lang="en-US"/>
        </a:p>
      </dgm:t>
    </dgm:pt>
    <dgm:pt modelId="{ED7227AC-ED99-4688-86FC-F5D263DDC497}" type="sibTrans" cxnId="{889965EE-B721-4D4B-8DB1-CC8C51E35CBA}">
      <dgm:prSet/>
      <dgm:spPr/>
      <dgm:t>
        <a:bodyPr/>
        <a:lstStyle/>
        <a:p>
          <a:endParaRPr lang="en-US"/>
        </a:p>
      </dgm:t>
    </dgm:pt>
    <dgm:pt modelId="{72E1317D-7D87-4ED8-8E71-76EC1C4134E4}" type="pres">
      <dgm:prSet presAssocID="{A2E3D978-CD1F-4F99-8946-48390BD20A51}" presName="CompostProcess" presStyleCnt="0">
        <dgm:presLayoutVars>
          <dgm:dir/>
          <dgm:resizeHandles val="exact"/>
        </dgm:presLayoutVars>
      </dgm:prSet>
      <dgm:spPr/>
    </dgm:pt>
    <dgm:pt modelId="{B97F2E35-9228-4F98-91E1-3C0ADAFA3BEB}" type="pres">
      <dgm:prSet presAssocID="{A2E3D978-CD1F-4F99-8946-48390BD20A51}" presName="arrow" presStyleLbl="bgShp" presStyleIdx="0" presStyleCnt="1"/>
      <dgm:spPr/>
    </dgm:pt>
    <dgm:pt modelId="{E616293E-9089-4221-97D7-B73927D65D86}" type="pres">
      <dgm:prSet presAssocID="{A2E3D978-CD1F-4F99-8946-48390BD20A51}" presName="linearProcess" presStyleCnt="0"/>
      <dgm:spPr/>
    </dgm:pt>
    <dgm:pt modelId="{B6518A56-61C2-4C1A-A700-54B9F2AC36A0}" type="pres">
      <dgm:prSet presAssocID="{9616262E-E289-42B6-A662-1F53C5006D39}" presName="textNode" presStyleLbl="node1" presStyleIdx="0" presStyleCnt="5">
        <dgm:presLayoutVars>
          <dgm:bulletEnabled val="1"/>
        </dgm:presLayoutVars>
      </dgm:prSet>
      <dgm:spPr/>
    </dgm:pt>
    <dgm:pt modelId="{9DC2CE32-7E82-41C3-8954-7E50588B2328}" type="pres">
      <dgm:prSet presAssocID="{7484AA7D-2F42-47CB-8C0C-9203738564D2}" presName="sibTrans" presStyleCnt="0"/>
      <dgm:spPr/>
    </dgm:pt>
    <dgm:pt modelId="{4A3BC7DB-67F5-4CC6-941B-B099A6242AAA}" type="pres">
      <dgm:prSet presAssocID="{6FC4B253-E0AA-4640-BC7A-810E39299748}" presName="textNode" presStyleLbl="node1" presStyleIdx="1" presStyleCnt="5">
        <dgm:presLayoutVars>
          <dgm:bulletEnabled val="1"/>
        </dgm:presLayoutVars>
      </dgm:prSet>
      <dgm:spPr/>
    </dgm:pt>
    <dgm:pt modelId="{7EBAFDEF-2B90-4C12-B635-82CF3957B3BF}" type="pres">
      <dgm:prSet presAssocID="{333397B3-4955-4BB6-B7CE-76864B8E3342}" presName="sibTrans" presStyleCnt="0"/>
      <dgm:spPr/>
    </dgm:pt>
    <dgm:pt modelId="{F7EF8BFD-D1C0-4A76-A984-25A06542BFA4}" type="pres">
      <dgm:prSet presAssocID="{6BCD3315-898D-4F73-BC9E-ED179542C59D}" presName="textNode" presStyleLbl="node1" presStyleIdx="2" presStyleCnt="5">
        <dgm:presLayoutVars>
          <dgm:bulletEnabled val="1"/>
        </dgm:presLayoutVars>
      </dgm:prSet>
      <dgm:spPr/>
    </dgm:pt>
    <dgm:pt modelId="{67AEEDDC-2152-4136-9F14-AE3E8D889951}" type="pres">
      <dgm:prSet presAssocID="{ED7227AC-ED99-4688-86FC-F5D263DDC497}" presName="sibTrans" presStyleCnt="0"/>
      <dgm:spPr/>
    </dgm:pt>
    <dgm:pt modelId="{EE3DD40B-8484-4600-8A57-CC0F7C4B217E}" type="pres">
      <dgm:prSet presAssocID="{DB9F8444-BA1E-45F6-ABC5-1974B0566A83}" presName="textNode" presStyleLbl="node1" presStyleIdx="3" presStyleCnt="5">
        <dgm:presLayoutVars>
          <dgm:bulletEnabled val="1"/>
        </dgm:presLayoutVars>
      </dgm:prSet>
      <dgm:spPr/>
    </dgm:pt>
    <dgm:pt modelId="{47F2E28F-2397-4A20-8199-AA5C319156DA}" type="pres">
      <dgm:prSet presAssocID="{26A4DCF0-A8D5-45E0-9274-28CB101AB867}" presName="sibTrans" presStyleCnt="0"/>
      <dgm:spPr/>
    </dgm:pt>
    <dgm:pt modelId="{F3BC8A80-CDA9-4A53-934D-E45AB5E11998}" type="pres">
      <dgm:prSet presAssocID="{E90537A7-944A-4232-91D2-DE9549BCDD6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AF61BB23-3BD7-4D53-AA48-E3BBCEAE271C}" type="presOf" srcId="{9616262E-E289-42B6-A662-1F53C5006D39}" destId="{B6518A56-61C2-4C1A-A700-54B9F2AC36A0}" srcOrd="0" destOrd="0" presId="urn:microsoft.com/office/officeart/2005/8/layout/hProcess9"/>
    <dgm:cxn modelId="{F8F7122A-A598-420C-91B2-C15EB2F635FB}" srcId="{A2E3D978-CD1F-4F99-8946-48390BD20A51}" destId="{6FC4B253-E0AA-4640-BC7A-810E39299748}" srcOrd="1" destOrd="0" parTransId="{57030F66-F26C-4C8C-850C-D2BF030378E4}" sibTransId="{333397B3-4955-4BB6-B7CE-76864B8E3342}"/>
    <dgm:cxn modelId="{2CAE8550-BB98-4788-AF23-7E8E20B9CC1E}" srcId="{A2E3D978-CD1F-4F99-8946-48390BD20A51}" destId="{DB9F8444-BA1E-45F6-ABC5-1974B0566A83}" srcOrd="3" destOrd="0" parTransId="{62676E53-5B75-4DE0-AAE4-0D712A1B9738}" sibTransId="{26A4DCF0-A8D5-45E0-9274-28CB101AB867}"/>
    <dgm:cxn modelId="{5E7A518C-8F50-4F6A-A7C1-5AE4EA469EED}" type="presOf" srcId="{DB9F8444-BA1E-45F6-ABC5-1974B0566A83}" destId="{EE3DD40B-8484-4600-8A57-CC0F7C4B217E}" srcOrd="0" destOrd="0" presId="urn:microsoft.com/office/officeart/2005/8/layout/hProcess9"/>
    <dgm:cxn modelId="{5AFF9295-912A-4940-BA82-E5495292F5EE}" type="presOf" srcId="{A2E3D978-CD1F-4F99-8946-48390BD20A51}" destId="{72E1317D-7D87-4ED8-8E71-76EC1C4134E4}" srcOrd="0" destOrd="0" presId="urn:microsoft.com/office/officeart/2005/8/layout/hProcess9"/>
    <dgm:cxn modelId="{2E32DCB9-39D5-4F5E-8C9F-B09F4FD45F97}" type="presOf" srcId="{6FC4B253-E0AA-4640-BC7A-810E39299748}" destId="{4A3BC7DB-67F5-4CC6-941B-B099A6242AAA}" srcOrd="0" destOrd="0" presId="urn:microsoft.com/office/officeart/2005/8/layout/hProcess9"/>
    <dgm:cxn modelId="{9E21B0C3-A495-4A7D-8564-C699ECE824E9}" type="presOf" srcId="{6BCD3315-898D-4F73-BC9E-ED179542C59D}" destId="{F7EF8BFD-D1C0-4A76-A984-25A06542BFA4}" srcOrd="0" destOrd="0" presId="urn:microsoft.com/office/officeart/2005/8/layout/hProcess9"/>
    <dgm:cxn modelId="{57A740D2-C742-46A9-910E-9352454B8521}" srcId="{A2E3D978-CD1F-4F99-8946-48390BD20A51}" destId="{E90537A7-944A-4232-91D2-DE9549BCDD65}" srcOrd="4" destOrd="0" parTransId="{5BE014ED-A438-4F78-878F-1F97AD971E3A}" sibTransId="{61DC4D8E-4D95-4798-B71C-C61E8329641A}"/>
    <dgm:cxn modelId="{FC0F51DE-373C-4B77-8D9A-FA097E06BF06}" type="presOf" srcId="{E90537A7-944A-4232-91D2-DE9549BCDD65}" destId="{F3BC8A80-CDA9-4A53-934D-E45AB5E11998}" srcOrd="0" destOrd="0" presId="urn:microsoft.com/office/officeart/2005/8/layout/hProcess9"/>
    <dgm:cxn modelId="{4D9589E4-3ABB-4E8B-A657-787339030F4A}" srcId="{A2E3D978-CD1F-4F99-8946-48390BD20A51}" destId="{9616262E-E289-42B6-A662-1F53C5006D39}" srcOrd="0" destOrd="0" parTransId="{81E9D82A-5BF3-4FAB-B428-EAE1D7DC775D}" sibTransId="{7484AA7D-2F42-47CB-8C0C-9203738564D2}"/>
    <dgm:cxn modelId="{889965EE-B721-4D4B-8DB1-CC8C51E35CBA}" srcId="{A2E3D978-CD1F-4F99-8946-48390BD20A51}" destId="{6BCD3315-898D-4F73-BC9E-ED179542C59D}" srcOrd="2" destOrd="0" parTransId="{16525332-CA45-49EA-847D-B8877A200819}" sibTransId="{ED7227AC-ED99-4688-86FC-F5D263DDC497}"/>
    <dgm:cxn modelId="{D092576F-3FF1-46B1-B650-D6F8F1E512AD}" type="presParOf" srcId="{72E1317D-7D87-4ED8-8E71-76EC1C4134E4}" destId="{B97F2E35-9228-4F98-91E1-3C0ADAFA3BEB}" srcOrd="0" destOrd="0" presId="urn:microsoft.com/office/officeart/2005/8/layout/hProcess9"/>
    <dgm:cxn modelId="{8CA524F1-B3AA-41E9-9C9E-1C122ED58E0D}" type="presParOf" srcId="{72E1317D-7D87-4ED8-8E71-76EC1C4134E4}" destId="{E616293E-9089-4221-97D7-B73927D65D86}" srcOrd="1" destOrd="0" presId="urn:microsoft.com/office/officeart/2005/8/layout/hProcess9"/>
    <dgm:cxn modelId="{7B99BA9D-9F1B-4930-A02B-BA9D3426A0BE}" type="presParOf" srcId="{E616293E-9089-4221-97D7-B73927D65D86}" destId="{B6518A56-61C2-4C1A-A700-54B9F2AC36A0}" srcOrd="0" destOrd="0" presId="urn:microsoft.com/office/officeart/2005/8/layout/hProcess9"/>
    <dgm:cxn modelId="{DE1222DC-7BF7-427D-86C8-87D987C34B13}" type="presParOf" srcId="{E616293E-9089-4221-97D7-B73927D65D86}" destId="{9DC2CE32-7E82-41C3-8954-7E50588B2328}" srcOrd="1" destOrd="0" presId="urn:microsoft.com/office/officeart/2005/8/layout/hProcess9"/>
    <dgm:cxn modelId="{F2A3A9DF-AB24-4C72-B366-F48E836C6771}" type="presParOf" srcId="{E616293E-9089-4221-97D7-B73927D65D86}" destId="{4A3BC7DB-67F5-4CC6-941B-B099A6242AAA}" srcOrd="2" destOrd="0" presId="urn:microsoft.com/office/officeart/2005/8/layout/hProcess9"/>
    <dgm:cxn modelId="{1235BE8B-C3F3-4F47-ACE7-7E55951DF020}" type="presParOf" srcId="{E616293E-9089-4221-97D7-B73927D65D86}" destId="{7EBAFDEF-2B90-4C12-B635-82CF3957B3BF}" srcOrd="3" destOrd="0" presId="urn:microsoft.com/office/officeart/2005/8/layout/hProcess9"/>
    <dgm:cxn modelId="{024C5170-B441-471A-99CB-C6FD7919A4E1}" type="presParOf" srcId="{E616293E-9089-4221-97D7-B73927D65D86}" destId="{F7EF8BFD-D1C0-4A76-A984-25A06542BFA4}" srcOrd="4" destOrd="0" presId="urn:microsoft.com/office/officeart/2005/8/layout/hProcess9"/>
    <dgm:cxn modelId="{BE3A732C-7765-4BC3-ACEF-801A3084DE92}" type="presParOf" srcId="{E616293E-9089-4221-97D7-B73927D65D86}" destId="{67AEEDDC-2152-4136-9F14-AE3E8D889951}" srcOrd="5" destOrd="0" presId="urn:microsoft.com/office/officeart/2005/8/layout/hProcess9"/>
    <dgm:cxn modelId="{3F7C0184-1AEF-4F0C-B419-C1D11B619520}" type="presParOf" srcId="{E616293E-9089-4221-97D7-B73927D65D86}" destId="{EE3DD40B-8484-4600-8A57-CC0F7C4B217E}" srcOrd="6" destOrd="0" presId="urn:microsoft.com/office/officeart/2005/8/layout/hProcess9"/>
    <dgm:cxn modelId="{D0CF20C2-811A-4D1B-8D2A-9D03FE319323}" type="presParOf" srcId="{E616293E-9089-4221-97D7-B73927D65D86}" destId="{47F2E28F-2397-4A20-8199-AA5C319156DA}" srcOrd="7" destOrd="0" presId="urn:microsoft.com/office/officeart/2005/8/layout/hProcess9"/>
    <dgm:cxn modelId="{37BA613F-1FF9-413D-A281-8DA599AC4B94}" type="presParOf" srcId="{E616293E-9089-4221-97D7-B73927D65D86}" destId="{F3BC8A80-CDA9-4A53-934D-E45AB5E1199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07BAA0-872E-45A5-B911-2E502FA7A4D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1" csCatId="accent1" phldr="1"/>
      <dgm:spPr/>
    </dgm:pt>
    <dgm:pt modelId="{7917E342-1E13-4031-9D52-4919CDA93FCA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Step 1: Import tables in SQL through Wizard</a:t>
          </a:r>
        </a:p>
      </dgm:t>
    </dgm:pt>
    <dgm:pt modelId="{5037477E-8DCF-4779-91F8-6677B8764DDF}" type="parTrans" cxnId="{CD3FDEE2-CF21-41CA-A7BA-1017EF224F9B}">
      <dgm:prSet/>
      <dgm:spPr/>
      <dgm:t>
        <a:bodyPr/>
        <a:lstStyle/>
        <a:p>
          <a:endParaRPr lang="en-US"/>
        </a:p>
      </dgm:t>
    </dgm:pt>
    <dgm:pt modelId="{4B8DC325-CD97-436C-896B-5181FC44BE51}" type="sibTrans" cxnId="{CD3FDEE2-CF21-41CA-A7BA-1017EF224F9B}">
      <dgm:prSet/>
      <dgm:spPr/>
      <dgm:t>
        <a:bodyPr/>
        <a:lstStyle/>
        <a:p>
          <a:endParaRPr lang="en-US"/>
        </a:p>
      </dgm:t>
    </dgm:pt>
    <dgm:pt modelId="{466C95B2-6B8C-4EE3-B250-54DB38450E98}">
      <dgm:prSet phldrT="[Text]"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Step 2: Performed exploratory data analysis(Count, min, max)</a:t>
          </a:r>
        </a:p>
      </dgm:t>
    </dgm:pt>
    <dgm:pt modelId="{E5105302-3327-4F84-94B0-B9FD19A59F1E}" type="parTrans" cxnId="{AE63AF17-87EF-4A2C-9130-372099A28858}">
      <dgm:prSet/>
      <dgm:spPr/>
      <dgm:t>
        <a:bodyPr/>
        <a:lstStyle/>
        <a:p>
          <a:endParaRPr lang="en-US"/>
        </a:p>
      </dgm:t>
    </dgm:pt>
    <dgm:pt modelId="{1EF8CDE4-C28C-4CF3-A3E3-5F4B7028D060}" type="sibTrans" cxnId="{AE63AF17-87EF-4A2C-9130-372099A28858}">
      <dgm:prSet/>
      <dgm:spPr/>
      <dgm:t>
        <a:bodyPr/>
        <a:lstStyle/>
        <a:p>
          <a:endParaRPr lang="en-US"/>
        </a:p>
      </dgm:t>
    </dgm:pt>
    <dgm:pt modelId="{3C3D5C83-3A90-4308-898D-C3BB463E5288}">
      <dgm:prSet phldrT="[Text]"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Step 3: Designed desired table structure</a:t>
          </a:r>
        </a:p>
      </dgm:t>
    </dgm:pt>
    <dgm:pt modelId="{90FC8605-3D03-43C5-A71B-992D1164A282}" type="parTrans" cxnId="{6ABC12A6-BD03-4BFE-AEE9-60038C66071B}">
      <dgm:prSet/>
      <dgm:spPr/>
      <dgm:t>
        <a:bodyPr/>
        <a:lstStyle/>
        <a:p>
          <a:endParaRPr lang="en-US"/>
        </a:p>
      </dgm:t>
    </dgm:pt>
    <dgm:pt modelId="{177336B0-B849-41A9-A6D5-719A2FF85BC4}" type="sibTrans" cxnId="{6ABC12A6-BD03-4BFE-AEE9-60038C66071B}">
      <dgm:prSet/>
      <dgm:spPr/>
      <dgm:t>
        <a:bodyPr/>
        <a:lstStyle/>
        <a:p>
          <a:endParaRPr lang="en-US"/>
        </a:p>
      </dgm:t>
    </dgm:pt>
    <dgm:pt modelId="{237C4697-6D99-4828-AB0B-ED94DC47C49A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Step 4: Mapped relationship between Transaction with Product Data and than Transaction with Customer Data</a:t>
          </a:r>
        </a:p>
      </dgm:t>
    </dgm:pt>
    <dgm:pt modelId="{279CD6EA-42C1-434B-94CA-E1F2F172D266}" type="parTrans" cxnId="{3B4915F5-719F-4DD6-80D3-FE717BFE5A75}">
      <dgm:prSet/>
      <dgm:spPr/>
      <dgm:t>
        <a:bodyPr/>
        <a:lstStyle/>
        <a:p>
          <a:endParaRPr lang="en-US"/>
        </a:p>
      </dgm:t>
    </dgm:pt>
    <dgm:pt modelId="{4FBD4CCE-8EBD-4651-BE35-A00533F55F46}" type="sibTrans" cxnId="{3B4915F5-719F-4DD6-80D3-FE717BFE5A75}">
      <dgm:prSet/>
      <dgm:spPr/>
      <dgm:t>
        <a:bodyPr/>
        <a:lstStyle/>
        <a:p>
          <a:endParaRPr lang="en-US"/>
        </a:p>
      </dgm:t>
    </dgm:pt>
    <dgm:pt modelId="{C8E3E8EF-667B-4A43-B312-E12A784714B4}">
      <dgm:prSet phldrT="[Text]"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Step 5: Validated each steps for accuracy </a:t>
          </a:r>
        </a:p>
      </dgm:t>
    </dgm:pt>
    <dgm:pt modelId="{92F175A9-2B62-4FD2-87A9-BD8649CBD7DB}" type="parTrans" cxnId="{6B896DEC-5ABE-41E6-A7E5-1541F40AE6ED}">
      <dgm:prSet/>
      <dgm:spPr/>
      <dgm:t>
        <a:bodyPr/>
        <a:lstStyle/>
        <a:p>
          <a:endParaRPr lang="en-US"/>
        </a:p>
      </dgm:t>
    </dgm:pt>
    <dgm:pt modelId="{031B2C62-74F4-46DD-B311-684D5AAD1D93}" type="sibTrans" cxnId="{6B896DEC-5ABE-41E6-A7E5-1541F40AE6ED}">
      <dgm:prSet/>
      <dgm:spPr/>
      <dgm:t>
        <a:bodyPr/>
        <a:lstStyle/>
        <a:p>
          <a:endParaRPr lang="en-US"/>
        </a:p>
      </dgm:t>
    </dgm:pt>
    <dgm:pt modelId="{8907194C-48A1-4127-A7E9-2762513840BD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Step 6: Marged the joined tables for Final Result</a:t>
          </a:r>
        </a:p>
      </dgm:t>
    </dgm:pt>
    <dgm:pt modelId="{654B72BB-BBD1-4E9F-8F53-C073692C53E6}" type="parTrans" cxnId="{A3162C46-9526-4728-BE31-C8AA024E8BFE}">
      <dgm:prSet/>
      <dgm:spPr/>
      <dgm:t>
        <a:bodyPr/>
        <a:lstStyle/>
        <a:p>
          <a:endParaRPr lang="en-US"/>
        </a:p>
      </dgm:t>
    </dgm:pt>
    <dgm:pt modelId="{469F43D8-5E30-476A-8822-CADFF9DDD4AB}" type="sibTrans" cxnId="{A3162C46-9526-4728-BE31-C8AA024E8BFE}">
      <dgm:prSet/>
      <dgm:spPr/>
      <dgm:t>
        <a:bodyPr/>
        <a:lstStyle/>
        <a:p>
          <a:endParaRPr lang="en-US"/>
        </a:p>
      </dgm:t>
    </dgm:pt>
    <dgm:pt modelId="{55060BC0-3FAF-401D-B1ED-DA11117A3E61}" type="pres">
      <dgm:prSet presAssocID="{9D07BAA0-872E-45A5-B911-2E502FA7A4D2}" presName="Name0" presStyleCnt="0">
        <dgm:presLayoutVars>
          <dgm:dir/>
          <dgm:resizeHandles val="exact"/>
        </dgm:presLayoutVars>
      </dgm:prSet>
      <dgm:spPr/>
    </dgm:pt>
    <dgm:pt modelId="{2D3950BE-DEE4-4165-B08A-B927A19EBCF9}" type="pres">
      <dgm:prSet presAssocID="{7917E342-1E13-4031-9D52-4919CDA93FCA}" presName="node" presStyleLbl="node1" presStyleIdx="0" presStyleCnt="6">
        <dgm:presLayoutVars>
          <dgm:bulletEnabled val="1"/>
        </dgm:presLayoutVars>
      </dgm:prSet>
      <dgm:spPr/>
    </dgm:pt>
    <dgm:pt modelId="{0CCC6547-8374-4A4F-9801-17153337FB61}" type="pres">
      <dgm:prSet presAssocID="{4B8DC325-CD97-436C-896B-5181FC44BE51}" presName="sibTrans" presStyleLbl="sibTrans1D1" presStyleIdx="0" presStyleCnt="5"/>
      <dgm:spPr/>
    </dgm:pt>
    <dgm:pt modelId="{BFC982E9-F841-499C-ADC3-86FB99EE938F}" type="pres">
      <dgm:prSet presAssocID="{4B8DC325-CD97-436C-896B-5181FC44BE51}" presName="connectorText" presStyleLbl="sibTrans1D1" presStyleIdx="0" presStyleCnt="5"/>
      <dgm:spPr/>
    </dgm:pt>
    <dgm:pt modelId="{658E86C9-26A8-49A1-BD5E-D4C12CEDB814}" type="pres">
      <dgm:prSet presAssocID="{466C95B2-6B8C-4EE3-B250-54DB38450E98}" presName="node" presStyleLbl="node1" presStyleIdx="1" presStyleCnt="6">
        <dgm:presLayoutVars>
          <dgm:bulletEnabled val="1"/>
        </dgm:presLayoutVars>
      </dgm:prSet>
      <dgm:spPr/>
    </dgm:pt>
    <dgm:pt modelId="{E6B6F38D-BD89-4472-84FE-0F6C869526F1}" type="pres">
      <dgm:prSet presAssocID="{1EF8CDE4-C28C-4CF3-A3E3-5F4B7028D060}" presName="sibTrans" presStyleLbl="sibTrans1D1" presStyleIdx="1" presStyleCnt="5"/>
      <dgm:spPr/>
    </dgm:pt>
    <dgm:pt modelId="{4B082C23-AECD-4253-BC2F-5D21E4A20A82}" type="pres">
      <dgm:prSet presAssocID="{1EF8CDE4-C28C-4CF3-A3E3-5F4B7028D060}" presName="connectorText" presStyleLbl="sibTrans1D1" presStyleIdx="1" presStyleCnt="5"/>
      <dgm:spPr/>
    </dgm:pt>
    <dgm:pt modelId="{FE67539D-61FD-4477-A5BF-FD859BA69C09}" type="pres">
      <dgm:prSet presAssocID="{3C3D5C83-3A90-4308-898D-C3BB463E5288}" presName="node" presStyleLbl="node1" presStyleIdx="2" presStyleCnt="6">
        <dgm:presLayoutVars>
          <dgm:bulletEnabled val="1"/>
        </dgm:presLayoutVars>
      </dgm:prSet>
      <dgm:spPr/>
    </dgm:pt>
    <dgm:pt modelId="{B7AE53A5-F0C5-437B-87AF-5766F91A5551}" type="pres">
      <dgm:prSet presAssocID="{177336B0-B849-41A9-A6D5-719A2FF85BC4}" presName="sibTrans" presStyleLbl="sibTrans1D1" presStyleIdx="2" presStyleCnt="5"/>
      <dgm:spPr/>
    </dgm:pt>
    <dgm:pt modelId="{9A544FB4-C033-4D35-937C-2DCAAF6AD61D}" type="pres">
      <dgm:prSet presAssocID="{177336B0-B849-41A9-A6D5-719A2FF85BC4}" presName="connectorText" presStyleLbl="sibTrans1D1" presStyleIdx="2" presStyleCnt="5"/>
      <dgm:spPr/>
    </dgm:pt>
    <dgm:pt modelId="{F0467871-A83B-489C-B070-763FBF2452F9}" type="pres">
      <dgm:prSet presAssocID="{237C4697-6D99-4828-AB0B-ED94DC47C49A}" presName="node" presStyleLbl="node1" presStyleIdx="3" presStyleCnt="6">
        <dgm:presLayoutVars>
          <dgm:bulletEnabled val="1"/>
        </dgm:presLayoutVars>
      </dgm:prSet>
      <dgm:spPr/>
    </dgm:pt>
    <dgm:pt modelId="{1EC46C5D-9967-41CC-930E-C82AB8C89197}" type="pres">
      <dgm:prSet presAssocID="{4FBD4CCE-8EBD-4651-BE35-A00533F55F46}" presName="sibTrans" presStyleLbl="sibTrans1D1" presStyleIdx="3" presStyleCnt="5"/>
      <dgm:spPr/>
    </dgm:pt>
    <dgm:pt modelId="{7B7BC92F-15EC-4167-8404-4D7AF5132662}" type="pres">
      <dgm:prSet presAssocID="{4FBD4CCE-8EBD-4651-BE35-A00533F55F46}" presName="connectorText" presStyleLbl="sibTrans1D1" presStyleIdx="3" presStyleCnt="5"/>
      <dgm:spPr/>
    </dgm:pt>
    <dgm:pt modelId="{DC580D75-B45C-4962-9453-781530E33FAE}" type="pres">
      <dgm:prSet presAssocID="{C8E3E8EF-667B-4A43-B312-E12A784714B4}" presName="node" presStyleLbl="node1" presStyleIdx="4" presStyleCnt="6">
        <dgm:presLayoutVars>
          <dgm:bulletEnabled val="1"/>
        </dgm:presLayoutVars>
      </dgm:prSet>
      <dgm:spPr/>
    </dgm:pt>
    <dgm:pt modelId="{E534714B-7D48-49F3-A6F4-255B1F00AE31}" type="pres">
      <dgm:prSet presAssocID="{031B2C62-74F4-46DD-B311-684D5AAD1D93}" presName="sibTrans" presStyleLbl="sibTrans1D1" presStyleIdx="4" presStyleCnt="5"/>
      <dgm:spPr/>
    </dgm:pt>
    <dgm:pt modelId="{96361C47-E654-410A-9D65-8A383CA75CCC}" type="pres">
      <dgm:prSet presAssocID="{031B2C62-74F4-46DD-B311-684D5AAD1D93}" presName="connectorText" presStyleLbl="sibTrans1D1" presStyleIdx="4" presStyleCnt="5"/>
      <dgm:spPr/>
    </dgm:pt>
    <dgm:pt modelId="{5E0A2A6E-AD15-4D5E-AEF1-E86FD64DB859}" type="pres">
      <dgm:prSet presAssocID="{8907194C-48A1-4127-A7E9-2762513840BD}" presName="node" presStyleLbl="node1" presStyleIdx="5" presStyleCnt="6">
        <dgm:presLayoutVars>
          <dgm:bulletEnabled val="1"/>
        </dgm:presLayoutVars>
      </dgm:prSet>
      <dgm:spPr/>
    </dgm:pt>
  </dgm:ptLst>
  <dgm:cxnLst>
    <dgm:cxn modelId="{01431010-448D-4FFD-A474-B805F41A202A}" type="presOf" srcId="{4FBD4CCE-8EBD-4651-BE35-A00533F55F46}" destId="{7B7BC92F-15EC-4167-8404-4D7AF5132662}" srcOrd="1" destOrd="0" presId="urn:microsoft.com/office/officeart/2016/7/layout/RepeatingBendingProcessNew"/>
    <dgm:cxn modelId="{AE63AF17-87EF-4A2C-9130-372099A28858}" srcId="{9D07BAA0-872E-45A5-B911-2E502FA7A4D2}" destId="{466C95B2-6B8C-4EE3-B250-54DB38450E98}" srcOrd="1" destOrd="0" parTransId="{E5105302-3327-4F84-94B0-B9FD19A59F1E}" sibTransId="{1EF8CDE4-C28C-4CF3-A3E3-5F4B7028D060}"/>
    <dgm:cxn modelId="{048DAA1F-9240-45FC-AA07-0789EA1398FA}" type="presOf" srcId="{8907194C-48A1-4127-A7E9-2762513840BD}" destId="{5E0A2A6E-AD15-4D5E-AEF1-E86FD64DB859}" srcOrd="0" destOrd="0" presId="urn:microsoft.com/office/officeart/2016/7/layout/RepeatingBendingProcessNew"/>
    <dgm:cxn modelId="{3DD35D38-41BE-4749-BEB6-D236989B6FFE}" type="presOf" srcId="{4FBD4CCE-8EBD-4651-BE35-A00533F55F46}" destId="{1EC46C5D-9967-41CC-930E-C82AB8C89197}" srcOrd="0" destOrd="0" presId="urn:microsoft.com/office/officeart/2016/7/layout/RepeatingBendingProcessNew"/>
    <dgm:cxn modelId="{10594639-0016-4137-931C-9D3221D5B9EF}" type="presOf" srcId="{177336B0-B849-41A9-A6D5-719A2FF85BC4}" destId="{B7AE53A5-F0C5-437B-87AF-5766F91A5551}" srcOrd="0" destOrd="0" presId="urn:microsoft.com/office/officeart/2016/7/layout/RepeatingBendingProcessNew"/>
    <dgm:cxn modelId="{822D5B3A-2BB7-45DC-9C88-9BB51E924462}" type="presOf" srcId="{177336B0-B849-41A9-A6D5-719A2FF85BC4}" destId="{9A544FB4-C033-4D35-937C-2DCAAF6AD61D}" srcOrd="1" destOrd="0" presId="urn:microsoft.com/office/officeart/2016/7/layout/RepeatingBendingProcessNew"/>
    <dgm:cxn modelId="{A3162C46-9526-4728-BE31-C8AA024E8BFE}" srcId="{9D07BAA0-872E-45A5-B911-2E502FA7A4D2}" destId="{8907194C-48A1-4127-A7E9-2762513840BD}" srcOrd="5" destOrd="0" parTransId="{654B72BB-BBD1-4E9F-8F53-C073692C53E6}" sibTransId="{469F43D8-5E30-476A-8822-CADFF9DDD4AB}"/>
    <dgm:cxn modelId="{2559514F-0F8F-47B2-B173-7032DB34587B}" type="presOf" srcId="{1EF8CDE4-C28C-4CF3-A3E3-5F4B7028D060}" destId="{E6B6F38D-BD89-4472-84FE-0F6C869526F1}" srcOrd="0" destOrd="0" presId="urn:microsoft.com/office/officeart/2016/7/layout/RepeatingBendingProcessNew"/>
    <dgm:cxn modelId="{0E2EED81-313E-4103-828A-BA20FD6A9534}" type="presOf" srcId="{1EF8CDE4-C28C-4CF3-A3E3-5F4B7028D060}" destId="{4B082C23-AECD-4253-BC2F-5D21E4A20A82}" srcOrd="1" destOrd="0" presId="urn:microsoft.com/office/officeart/2016/7/layout/RepeatingBendingProcessNew"/>
    <dgm:cxn modelId="{72BEFD82-A935-4AAC-8AB7-380DBB72C47B}" type="presOf" srcId="{031B2C62-74F4-46DD-B311-684D5AAD1D93}" destId="{E534714B-7D48-49F3-A6F4-255B1F00AE31}" srcOrd="0" destOrd="0" presId="urn:microsoft.com/office/officeart/2016/7/layout/RepeatingBendingProcessNew"/>
    <dgm:cxn modelId="{5DD61E84-C5EB-43A4-9D63-A7B59472BB6D}" type="presOf" srcId="{4B8DC325-CD97-436C-896B-5181FC44BE51}" destId="{0CCC6547-8374-4A4F-9801-17153337FB61}" srcOrd="0" destOrd="0" presId="urn:microsoft.com/office/officeart/2016/7/layout/RepeatingBendingProcessNew"/>
    <dgm:cxn modelId="{C5E3D884-51BD-411A-8456-6A2A881BA340}" type="presOf" srcId="{7917E342-1E13-4031-9D52-4919CDA93FCA}" destId="{2D3950BE-DEE4-4165-B08A-B927A19EBCF9}" srcOrd="0" destOrd="0" presId="urn:microsoft.com/office/officeart/2016/7/layout/RepeatingBendingProcessNew"/>
    <dgm:cxn modelId="{32595B8C-5F21-4CEF-ABEF-4E5108C041E3}" type="presOf" srcId="{031B2C62-74F4-46DD-B311-684D5AAD1D93}" destId="{96361C47-E654-410A-9D65-8A383CA75CCC}" srcOrd="1" destOrd="0" presId="urn:microsoft.com/office/officeart/2016/7/layout/RepeatingBendingProcessNew"/>
    <dgm:cxn modelId="{ACDD88A2-F114-4D87-85B5-3ACFCE00D674}" type="presOf" srcId="{237C4697-6D99-4828-AB0B-ED94DC47C49A}" destId="{F0467871-A83B-489C-B070-763FBF2452F9}" srcOrd="0" destOrd="0" presId="urn:microsoft.com/office/officeart/2016/7/layout/RepeatingBendingProcessNew"/>
    <dgm:cxn modelId="{6ABC12A6-BD03-4BFE-AEE9-60038C66071B}" srcId="{9D07BAA0-872E-45A5-B911-2E502FA7A4D2}" destId="{3C3D5C83-3A90-4308-898D-C3BB463E5288}" srcOrd="2" destOrd="0" parTransId="{90FC8605-3D03-43C5-A71B-992D1164A282}" sibTransId="{177336B0-B849-41A9-A6D5-719A2FF85BC4}"/>
    <dgm:cxn modelId="{0F0E64AB-85B8-4186-94A9-47D406DAAE22}" type="presOf" srcId="{3C3D5C83-3A90-4308-898D-C3BB463E5288}" destId="{FE67539D-61FD-4477-A5BF-FD859BA69C09}" srcOrd="0" destOrd="0" presId="urn:microsoft.com/office/officeart/2016/7/layout/RepeatingBendingProcessNew"/>
    <dgm:cxn modelId="{A8D2F9B3-3140-48A3-8DCD-AB05789D29DB}" type="presOf" srcId="{466C95B2-6B8C-4EE3-B250-54DB38450E98}" destId="{658E86C9-26A8-49A1-BD5E-D4C12CEDB814}" srcOrd="0" destOrd="0" presId="urn:microsoft.com/office/officeart/2016/7/layout/RepeatingBendingProcessNew"/>
    <dgm:cxn modelId="{62F22AC2-154B-460D-BC67-61BC20DB5653}" type="presOf" srcId="{C8E3E8EF-667B-4A43-B312-E12A784714B4}" destId="{DC580D75-B45C-4962-9453-781530E33FAE}" srcOrd="0" destOrd="0" presId="urn:microsoft.com/office/officeart/2016/7/layout/RepeatingBendingProcessNew"/>
    <dgm:cxn modelId="{D92F24C3-12D6-4827-BF98-609F5E7EE551}" type="presOf" srcId="{4B8DC325-CD97-436C-896B-5181FC44BE51}" destId="{BFC982E9-F841-499C-ADC3-86FB99EE938F}" srcOrd="1" destOrd="0" presId="urn:microsoft.com/office/officeart/2016/7/layout/RepeatingBendingProcessNew"/>
    <dgm:cxn modelId="{CD3FDEE2-CF21-41CA-A7BA-1017EF224F9B}" srcId="{9D07BAA0-872E-45A5-B911-2E502FA7A4D2}" destId="{7917E342-1E13-4031-9D52-4919CDA93FCA}" srcOrd="0" destOrd="0" parTransId="{5037477E-8DCF-4779-91F8-6677B8764DDF}" sibTransId="{4B8DC325-CD97-436C-896B-5181FC44BE51}"/>
    <dgm:cxn modelId="{6B896DEC-5ABE-41E6-A7E5-1541F40AE6ED}" srcId="{9D07BAA0-872E-45A5-B911-2E502FA7A4D2}" destId="{C8E3E8EF-667B-4A43-B312-E12A784714B4}" srcOrd="4" destOrd="0" parTransId="{92F175A9-2B62-4FD2-87A9-BD8649CBD7DB}" sibTransId="{031B2C62-74F4-46DD-B311-684D5AAD1D93}"/>
    <dgm:cxn modelId="{476EEAEF-CC7F-4F0A-BD1E-99FDB7DD1F25}" type="presOf" srcId="{9D07BAA0-872E-45A5-B911-2E502FA7A4D2}" destId="{55060BC0-3FAF-401D-B1ED-DA11117A3E61}" srcOrd="0" destOrd="0" presId="urn:microsoft.com/office/officeart/2016/7/layout/RepeatingBendingProcessNew"/>
    <dgm:cxn modelId="{3B4915F5-719F-4DD6-80D3-FE717BFE5A75}" srcId="{9D07BAA0-872E-45A5-B911-2E502FA7A4D2}" destId="{237C4697-6D99-4828-AB0B-ED94DC47C49A}" srcOrd="3" destOrd="0" parTransId="{279CD6EA-42C1-434B-94CA-E1F2F172D266}" sibTransId="{4FBD4CCE-8EBD-4651-BE35-A00533F55F46}"/>
    <dgm:cxn modelId="{D10C0C3A-5E9A-42D2-96CB-C2F322C9BC13}" type="presParOf" srcId="{55060BC0-3FAF-401D-B1ED-DA11117A3E61}" destId="{2D3950BE-DEE4-4165-B08A-B927A19EBCF9}" srcOrd="0" destOrd="0" presId="urn:microsoft.com/office/officeart/2016/7/layout/RepeatingBendingProcessNew"/>
    <dgm:cxn modelId="{D29A2BD0-179D-4629-8F6C-53F856CBE507}" type="presParOf" srcId="{55060BC0-3FAF-401D-B1ED-DA11117A3E61}" destId="{0CCC6547-8374-4A4F-9801-17153337FB61}" srcOrd="1" destOrd="0" presId="urn:microsoft.com/office/officeart/2016/7/layout/RepeatingBendingProcessNew"/>
    <dgm:cxn modelId="{467B6740-711A-4866-83B8-B98396714BC4}" type="presParOf" srcId="{0CCC6547-8374-4A4F-9801-17153337FB61}" destId="{BFC982E9-F841-499C-ADC3-86FB99EE938F}" srcOrd="0" destOrd="0" presId="urn:microsoft.com/office/officeart/2016/7/layout/RepeatingBendingProcessNew"/>
    <dgm:cxn modelId="{2A7A2E7E-BCD2-4FA8-B3CB-9DA20DC331F6}" type="presParOf" srcId="{55060BC0-3FAF-401D-B1ED-DA11117A3E61}" destId="{658E86C9-26A8-49A1-BD5E-D4C12CEDB814}" srcOrd="2" destOrd="0" presId="urn:microsoft.com/office/officeart/2016/7/layout/RepeatingBendingProcessNew"/>
    <dgm:cxn modelId="{E0A98F60-FD23-4706-9912-D397794A6991}" type="presParOf" srcId="{55060BC0-3FAF-401D-B1ED-DA11117A3E61}" destId="{E6B6F38D-BD89-4472-84FE-0F6C869526F1}" srcOrd="3" destOrd="0" presId="urn:microsoft.com/office/officeart/2016/7/layout/RepeatingBendingProcessNew"/>
    <dgm:cxn modelId="{908D0CA3-4EC9-439A-967A-902D7788ABE3}" type="presParOf" srcId="{E6B6F38D-BD89-4472-84FE-0F6C869526F1}" destId="{4B082C23-AECD-4253-BC2F-5D21E4A20A82}" srcOrd="0" destOrd="0" presId="urn:microsoft.com/office/officeart/2016/7/layout/RepeatingBendingProcessNew"/>
    <dgm:cxn modelId="{EC236864-2394-4011-AFE5-23DCD5D65843}" type="presParOf" srcId="{55060BC0-3FAF-401D-B1ED-DA11117A3E61}" destId="{FE67539D-61FD-4477-A5BF-FD859BA69C09}" srcOrd="4" destOrd="0" presId="urn:microsoft.com/office/officeart/2016/7/layout/RepeatingBendingProcessNew"/>
    <dgm:cxn modelId="{49BB928F-0219-490A-B0F0-EBA609C65022}" type="presParOf" srcId="{55060BC0-3FAF-401D-B1ED-DA11117A3E61}" destId="{B7AE53A5-F0C5-437B-87AF-5766F91A5551}" srcOrd="5" destOrd="0" presId="urn:microsoft.com/office/officeart/2016/7/layout/RepeatingBendingProcessNew"/>
    <dgm:cxn modelId="{56B4511A-4110-4F88-B36C-29B515CAEF7C}" type="presParOf" srcId="{B7AE53A5-F0C5-437B-87AF-5766F91A5551}" destId="{9A544FB4-C033-4D35-937C-2DCAAF6AD61D}" srcOrd="0" destOrd="0" presId="urn:microsoft.com/office/officeart/2016/7/layout/RepeatingBendingProcessNew"/>
    <dgm:cxn modelId="{AF77B05A-7CB1-4E77-B01A-E209CE58341A}" type="presParOf" srcId="{55060BC0-3FAF-401D-B1ED-DA11117A3E61}" destId="{F0467871-A83B-489C-B070-763FBF2452F9}" srcOrd="6" destOrd="0" presId="urn:microsoft.com/office/officeart/2016/7/layout/RepeatingBendingProcessNew"/>
    <dgm:cxn modelId="{1F1B0B39-3D4E-4276-8973-958BDDEA680C}" type="presParOf" srcId="{55060BC0-3FAF-401D-B1ED-DA11117A3E61}" destId="{1EC46C5D-9967-41CC-930E-C82AB8C89197}" srcOrd="7" destOrd="0" presId="urn:microsoft.com/office/officeart/2016/7/layout/RepeatingBendingProcessNew"/>
    <dgm:cxn modelId="{29FEC46C-90C7-47FD-885B-F8C2B78A6F18}" type="presParOf" srcId="{1EC46C5D-9967-41CC-930E-C82AB8C89197}" destId="{7B7BC92F-15EC-4167-8404-4D7AF5132662}" srcOrd="0" destOrd="0" presId="urn:microsoft.com/office/officeart/2016/7/layout/RepeatingBendingProcessNew"/>
    <dgm:cxn modelId="{E3B981C7-258B-4B12-9071-6F0EA8A6A71F}" type="presParOf" srcId="{55060BC0-3FAF-401D-B1ED-DA11117A3E61}" destId="{DC580D75-B45C-4962-9453-781530E33FAE}" srcOrd="8" destOrd="0" presId="urn:microsoft.com/office/officeart/2016/7/layout/RepeatingBendingProcessNew"/>
    <dgm:cxn modelId="{50B7227D-6826-48E0-BD74-90FAD61CCFC1}" type="presParOf" srcId="{55060BC0-3FAF-401D-B1ED-DA11117A3E61}" destId="{E534714B-7D48-49F3-A6F4-255B1F00AE31}" srcOrd="9" destOrd="0" presId="urn:microsoft.com/office/officeart/2016/7/layout/RepeatingBendingProcessNew"/>
    <dgm:cxn modelId="{CECA68E2-48AB-4FB5-B888-E7C8C51E92D3}" type="presParOf" srcId="{E534714B-7D48-49F3-A6F4-255B1F00AE31}" destId="{96361C47-E654-410A-9D65-8A383CA75CCC}" srcOrd="0" destOrd="0" presId="urn:microsoft.com/office/officeart/2016/7/layout/RepeatingBendingProcessNew"/>
    <dgm:cxn modelId="{9BD88A1F-040B-4783-BC32-678714D8CEEE}" type="presParOf" srcId="{55060BC0-3FAF-401D-B1ED-DA11117A3E61}" destId="{5E0A2A6E-AD15-4D5E-AEF1-E86FD64DB85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F2E35-9228-4F98-91E1-3C0ADAFA3BEB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18A56-61C2-4C1A-A700-54B9F2AC36A0}">
      <dsp:nvSpPr>
        <dsp:cNvPr id="0" name=""/>
        <dsp:cNvSpPr/>
      </dsp:nvSpPr>
      <dsp:spPr>
        <a:xfrm>
          <a:off x="4621" y="1305401"/>
          <a:ext cx="2020453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Read and changed Data types</a:t>
          </a:r>
        </a:p>
      </dsp:txBody>
      <dsp:txXfrm>
        <a:off x="89587" y="1390367"/>
        <a:ext cx="1850521" cy="1570603"/>
      </dsp:txXfrm>
    </dsp:sp>
    <dsp:sp modelId="{4A3BC7DB-67F5-4CC6-941B-B099A6242AAA}">
      <dsp:nvSpPr>
        <dsp:cNvPr id="0" name=""/>
        <dsp:cNvSpPr/>
      </dsp:nvSpPr>
      <dsp:spPr>
        <a:xfrm>
          <a:off x="2126097" y="1305401"/>
          <a:ext cx="2020453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Generated BASIC Statistics for each table</a:t>
          </a:r>
        </a:p>
      </dsp:txBody>
      <dsp:txXfrm>
        <a:off x="2211063" y="1390367"/>
        <a:ext cx="1850521" cy="1570603"/>
      </dsp:txXfrm>
    </dsp:sp>
    <dsp:sp modelId="{F7EF8BFD-D1C0-4A76-A984-25A06542BFA4}">
      <dsp:nvSpPr>
        <dsp:cNvPr id="0" name=""/>
        <dsp:cNvSpPr/>
      </dsp:nvSpPr>
      <dsp:spPr>
        <a:xfrm>
          <a:off x="4247573" y="1305401"/>
          <a:ext cx="2020453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Validated each table for accuracy</a:t>
          </a:r>
        </a:p>
      </dsp:txBody>
      <dsp:txXfrm>
        <a:off x="4332539" y="1390367"/>
        <a:ext cx="1850521" cy="1570603"/>
      </dsp:txXfrm>
    </dsp:sp>
    <dsp:sp modelId="{EE3DD40B-8484-4600-8A57-CC0F7C4B217E}">
      <dsp:nvSpPr>
        <dsp:cNvPr id="0" name=""/>
        <dsp:cNvSpPr/>
      </dsp:nvSpPr>
      <dsp:spPr>
        <a:xfrm>
          <a:off x="6369049" y="1305401"/>
          <a:ext cx="2020453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Joined and merged tables</a:t>
          </a:r>
        </a:p>
      </dsp:txBody>
      <dsp:txXfrm>
        <a:off x="6454015" y="1390367"/>
        <a:ext cx="1850521" cy="1570603"/>
      </dsp:txXfrm>
    </dsp:sp>
    <dsp:sp modelId="{F3BC8A80-CDA9-4A53-934D-E45AB5E11998}">
      <dsp:nvSpPr>
        <dsp:cNvPr id="0" name=""/>
        <dsp:cNvSpPr/>
      </dsp:nvSpPr>
      <dsp:spPr>
        <a:xfrm>
          <a:off x="8490525" y="1305401"/>
          <a:ext cx="2020453" cy="1740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 Result</a:t>
          </a:r>
        </a:p>
      </dsp:txBody>
      <dsp:txXfrm>
        <a:off x="8575491" y="1390367"/>
        <a:ext cx="1850521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C6547-8374-4A4F-9801-17153337FB61}">
      <dsp:nvSpPr>
        <dsp:cNvPr id="0" name=""/>
        <dsp:cNvSpPr/>
      </dsp:nvSpPr>
      <dsp:spPr>
        <a:xfrm>
          <a:off x="3243197" y="784453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9128" y="827002"/>
        <a:ext cx="31708" cy="6341"/>
      </dsp:txXfrm>
    </dsp:sp>
    <dsp:sp modelId="{2D3950BE-DEE4-4165-B08A-B927A19EBCF9}">
      <dsp:nvSpPr>
        <dsp:cNvPr id="0" name=""/>
        <dsp:cNvSpPr/>
      </dsp:nvSpPr>
      <dsp:spPr>
        <a:xfrm>
          <a:off x="487732" y="2994"/>
          <a:ext cx="2757264" cy="16543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 1: Import tables in SQL through Wizard</a:t>
          </a:r>
        </a:p>
      </dsp:txBody>
      <dsp:txXfrm>
        <a:off x="487732" y="2994"/>
        <a:ext cx="2757264" cy="1654358"/>
      </dsp:txXfrm>
    </dsp:sp>
    <dsp:sp modelId="{E6B6F38D-BD89-4472-84FE-0F6C869526F1}">
      <dsp:nvSpPr>
        <dsp:cNvPr id="0" name=""/>
        <dsp:cNvSpPr/>
      </dsp:nvSpPr>
      <dsp:spPr>
        <a:xfrm>
          <a:off x="6634632" y="784453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0563" y="827002"/>
        <a:ext cx="31708" cy="6341"/>
      </dsp:txXfrm>
    </dsp:sp>
    <dsp:sp modelId="{658E86C9-26A8-49A1-BD5E-D4C12CEDB814}">
      <dsp:nvSpPr>
        <dsp:cNvPr id="0" name=""/>
        <dsp:cNvSpPr/>
      </dsp:nvSpPr>
      <dsp:spPr>
        <a:xfrm>
          <a:off x="3879167" y="2994"/>
          <a:ext cx="2757264" cy="16543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Step 2: Performed exploratory data analysis(Count, min, max)</a:t>
          </a:r>
        </a:p>
      </dsp:txBody>
      <dsp:txXfrm>
        <a:off x="3879167" y="2994"/>
        <a:ext cx="2757264" cy="1654358"/>
      </dsp:txXfrm>
    </dsp:sp>
    <dsp:sp modelId="{B7AE53A5-F0C5-437B-87AF-5766F91A5551}">
      <dsp:nvSpPr>
        <dsp:cNvPr id="0" name=""/>
        <dsp:cNvSpPr/>
      </dsp:nvSpPr>
      <dsp:spPr>
        <a:xfrm>
          <a:off x="1866364" y="1655552"/>
          <a:ext cx="6782870" cy="603570"/>
        </a:xfrm>
        <a:custGeom>
          <a:avLst/>
          <a:gdLst/>
          <a:ahLst/>
          <a:cxnLst/>
          <a:rect l="0" t="0" r="0" b="0"/>
          <a:pathLst>
            <a:path>
              <a:moveTo>
                <a:pt x="6782870" y="0"/>
              </a:moveTo>
              <a:lnTo>
                <a:pt x="6782870" y="318885"/>
              </a:lnTo>
              <a:lnTo>
                <a:pt x="0" y="318885"/>
              </a:lnTo>
              <a:lnTo>
                <a:pt x="0" y="6035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7488" y="1954167"/>
        <a:ext cx="340622" cy="6341"/>
      </dsp:txXfrm>
    </dsp:sp>
    <dsp:sp modelId="{FE67539D-61FD-4477-A5BF-FD859BA69C09}">
      <dsp:nvSpPr>
        <dsp:cNvPr id="0" name=""/>
        <dsp:cNvSpPr/>
      </dsp:nvSpPr>
      <dsp:spPr>
        <a:xfrm>
          <a:off x="7270602" y="2994"/>
          <a:ext cx="2757264" cy="16543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Step 3: Designed desired table structure</a:t>
          </a:r>
        </a:p>
      </dsp:txBody>
      <dsp:txXfrm>
        <a:off x="7270602" y="2994"/>
        <a:ext cx="2757264" cy="1654358"/>
      </dsp:txXfrm>
    </dsp:sp>
    <dsp:sp modelId="{1EC46C5D-9967-41CC-930E-C82AB8C89197}">
      <dsp:nvSpPr>
        <dsp:cNvPr id="0" name=""/>
        <dsp:cNvSpPr/>
      </dsp:nvSpPr>
      <dsp:spPr>
        <a:xfrm>
          <a:off x="3243197" y="3072982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9128" y="3115531"/>
        <a:ext cx="31708" cy="6341"/>
      </dsp:txXfrm>
    </dsp:sp>
    <dsp:sp modelId="{F0467871-A83B-489C-B070-763FBF2452F9}">
      <dsp:nvSpPr>
        <dsp:cNvPr id="0" name=""/>
        <dsp:cNvSpPr/>
      </dsp:nvSpPr>
      <dsp:spPr>
        <a:xfrm>
          <a:off x="487732" y="2291523"/>
          <a:ext cx="2757264" cy="16543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 4: Mapped relationship between Transaction with Product Data and than Transaction with Customer Data</a:t>
          </a:r>
        </a:p>
      </dsp:txBody>
      <dsp:txXfrm>
        <a:off x="487732" y="2291523"/>
        <a:ext cx="2757264" cy="1654358"/>
      </dsp:txXfrm>
    </dsp:sp>
    <dsp:sp modelId="{E534714B-7D48-49F3-A6F4-255B1F00AE31}">
      <dsp:nvSpPr>
        <dsp:cNvPr id="0" name=""/>
        <dsp:cNvSpPr/>
      </dsp:nvSpPr>
      <dsp:spPr>
        <a:xfrm>
          <a:off x="6634632" y="3072982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0563" y="3115531"/>
        <a:ext cx="31708" cy="6341"/>
      </dsp:txXfrm>
    </dsp:sp>
    <dsp:sp modelId="{DC580D75-B45C-4962-9453-781530E33FAE}">
      <dsp:nvSpPr>
        <dsp:cNvPr id="0" name=""/>
        <dsp:cNvSpPr/>
      </dsp:nvSpPr>
      <dsp:spPr>
        <a:xfrm>
          <a:off x="3879167" y="2291523"/>
          <a:ext cx="2757264" cy="16543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Step 5: Validated each steps for accuracy </a:t>
          </a:r>
        </a:p>
      </dsp:txBody>
      <dsp:txXfrm>
        <a:off x="3879167" y="2291523"/>
        <a:ext cx="2757264" cy="1654358"/>
      </dsp:txXfrm>
    </dsp:sp>
    <dsp:sp modelId="{5E0A2A6E-AD15-4D5E-AEF1-E86FD64DB859}">
      <dsp:nvSpPr>
        <dsp:cNvPr id="0" name=""/>
        <dsp:cNvSpPr/>
      </dsp:nvSpPr>
      <dsp:spPr>
        <a:xfrm>
          <a:off x="7270602" y="2291523"/>
          <a:ext cx="2757264" cy="16543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 6: Marged the joined tables for Final Result</a:t>
          </a:r>
        </a:p>
      </dsp:txBody>
      <dsp:txXfrm>
        <a:off x="7270602" y="2291523"/>
        <a:ext cx="2757264" cy="1654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2F5A8-0A82-4D59-8108-5D6F2E953A68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95A41-19D9-425A-9C9D-F4BAEAE2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95A41-19D9-425A-9C9D-F4BAEAE2D5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C328-283B-B6F1-E934-E04FBBFE8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5591D-655B-2213-C330-C7B84AE92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BFD09-0E6D-D818-FA6A-53C103EF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F3BB-F7D4-4873-B5BF-13FA2F625231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7F256-F84C-44D1-A9EB-698BFEFA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21A1A-2516-66AB-B073-24025E74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5E9-DDE7-4353-8A1F-5313008DE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2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A4D9-E16E-DDF0-DE15-19A99CA2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1C0FA-8B54-C58E-795B-6D3B63210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EE36-D69E-08F4-A94C-CD191411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F3BB-F7D4-4873-B5BF-13FA2F625231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DC283-079E-292C-FF82-5A41272D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355A-A16D-A894-06BC-45EB1124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5E9-DDE7-4353-8A1F-5313008DE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7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CB165-1F7D-7861-345F-46CDBD40C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EA1D-6E34-DE02-BB8C-50AE929E3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BB03-A3BA-959C-2813-B4A228EE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F3BB-F7D4-4873-B5BF-13FA2F625231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B6C4-A0CF-CA64-631B-C2FDC6D1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90DB6-69CA-0738-B3E7-15836881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5E9-DDE7-4353-8A1F-5313008DE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4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E089-A180-58F6-17D6-4BC7C024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FE09-B684-8CEC-9ACC-7A6C4385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48EA7-33B5-B601-471F-3271E0F0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F3BB-F7D4-4873-B5BF-13FA2F625231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DCC4-B97F-06F3-4B11-9A3C9831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7BA0-392C-0FBC-2DA2-77DA5906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5E9-DDE7-4353-8A1F-5313008DE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8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2FB7-5231-0EC2-D79B-6448D2E3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A7AE-02BA-0E96-F99A-AF398C86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D3574-8F40-F082-3625-175FF965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F3BB-F7D4-4873-B5BF-13FA2F625231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99D2A-E19F-1FAF-565D-C3AC4A04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44693-D14A-EE03-63E4-A43EF5BE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5E9-DDE7-4353-8A1F-5313008DE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87FF-6F72-FBB5-5F8C-220D868A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E676-0BD4-CAD9-33E9-5B0BEF6B9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110BA-85B8-A9E5-ABB2-DE6C649FF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C1188-7DBA-D150-24EC-CFDE6B99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F3BB-F7D4-4873-B5BF-13FA2F625231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CFA94-8E7E-4159-665D-2A052CE8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DA6D4-F1CF-3FF8-9025-950915E7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5E9-DDE7-4353-8A1F-5313008DE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4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23CF-18BB-126A-91BE-DE11E880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5652B-9EDE-6052-6EDB-8196EC061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B33B3-AF4D-CF0F-06FA-32EB40CC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FED7B-863C-1D7F-7417-084E75807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FFD4E-7658-1660-751E-BCA0F852A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EDB36-5C6B-196D-0AFC-C3300987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F3BB-F7D4-4873-B5BF-13FA2F625231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4BFEE-1454-1CCF-AAB9-1D46D03F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C50D0-7212-7BD5-129D-6C8FD76B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5E9-DDE7-4353-8A1F-5313008DE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8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8FEA-8DA8-D493-0371-175E2690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3CAEE-0A9C-539D-8F6F-B04AFEE3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F3BB-F7D4-4873-B5BF-13FA2F625231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86F84-37E4-BB13-FE5B-A3594AC1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96E47-AD08-738A-EAA6-11CDF7A1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5E9-DDE7-4353-8A1F-5313008DE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0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7F20A-C247-6BB0-2CB0-60927FDD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F3BB-F7D4-4873-B5BF-13FA2F625231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58BD6-270B-1468-6F61-C060A975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06F3B-8BF5-2835-FB1D-DFBFA20D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5E9-DDE7-4353-8A1F-5313008DE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1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C0F8-C733-CB37-AEE4-FDFBC076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976C-AEF4-DC5B-B52F-612AD115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8E5E0-09C1-C0D5-3C32-78EFD2DF5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B7EDE-68A7-1455-71D0-6555F559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F3BB-F7D4-4873-B5BF-13FA2F625231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368CC-22FD-4A49-FB42-4EA5732C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95D48-2750-50D8-0AB7-12415E01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5E9-DDE7-4353-8A1F-5313008DE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16BA-3E37-F2BF-C491-52A07116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64AE3-6173-B64D-3D50-CE5735264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7E896-8D03-9BEC-B757-5144504E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8BDDE-70C7-EEE3-1A33-B2981AFD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F3BB-F7D4-4873-B5BF-13FA2F625231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5E67D-E55B-4E8F-E7F0-5E9DCE22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FC9B9-EE41-E318-1F7D-40409549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75E9-DDE7-4353-8A1F-5313008DE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2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3D81D-F97F-62C9-FFF7-29F6F34E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3E94F-6CBC-67DA-415A-3DB374F6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BF04-1A1D-3945-BBAA-0C5BE3269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76F3BB-F7D4-4873-B5BF-13FA2F625231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8C5BB-C452-6533-CA76-35550D23F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AB16D-36D1-621E-8735-CBC720A33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9075E9-DDE7-4353-8A1F-5313008DE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9994-75CE-9026-AC53-9CF118037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86257"/>
            <a:ext cx="6926703" cy="804161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Marketing Data for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8F105-0665-41B8-F28D-E372222CE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4904" y="5316881"/>
            <a:ext cx="4223896" cy="1342913"/>
          </a:xfrm>
        </p:spPr>
        <p:txBody>
          <a:bodyPr anchor="ctr">
            <a:normAutofit/>
          </a:bodyPr>
          <a:lstStyle/>
          <a:p>
            <a:pPr algn="r"/>
            <a:endParaRPr lang="en-US" sz="1800" dirty="0"/>
          </a:p>
        </p:txBody>
      </p:sp>
      <p:pic>
        <p:nvPicPr>
          <p:cNvPr id="5" name="Picture 4" descr="A group of people holding shopping bags and a cart&#10;&#10;Description automatically generated">
            <a:extLst>
              <a:ext uri="{FF2B5EF4-FFF2-40B4-BE49-F238E27FC236}">
                <a16:creationId xmlns:a16="http://schemas.microsoft.com/office/drawing/2014/main" id="{9C84C7F2-44ED-72B9-E9D5-FDF205F16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1" b="2875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120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97328-C72F-4B4B-263E-56A7A0CF1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125195B-8CAC-4681-C2D0-E02CF5BE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0366F-E210-53AF-33D1-FC29DBF3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261"/>
            <a:ext cx="5751286" cy="4916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Basic Stats : Count, Min, Max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95BBAC4E-3557-A56F-D1B3-F9ECAAAEA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67ECE59-8C42-939F-1442-37A4C047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394" r="31322" b="-1"/>
          <a:stretch/>
        </p:blipFill>
        <p:spPr>
          <a:xfrm>
            <a:off x="114289" y="719243"/>
            <a:ext cx="3832344" cy="59583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09455F-323E-03F9-76E9-2802DD521F54}"/>
              </a:ext>
            </a:extLst>
          </p:cNvPr>
          <p:cNvSpPr/>
          <p:nvPr/>
        </p:nvSpPr>
        <p:spPr>
          <a:xfrm>
            <a:off x="1195421" y="4116283"/>
            <a:ext cx="2042729" cy="256135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B3CAF17-74A8-C143-227D-ABA16E7012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936" t="1" r="1917" b="262"/>
          <a:stretch/>
        </p:blipFill>
        <p:spPr>
          <a:xfrm>
            <a:off x="4012278" y="719242"/>
            <a:ext cx="4407019" cy="595839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54C1448-A25B-4E37-4805-249610B87711}"/>
              </a:ext>
            </a:extLst>
          </p:cNvPr>
          <p:cNvSpPr/>
          <p:nvPr/>
        </p:nvSpPr>
        <p:spPr>
          <a:xfrm>
            <a:off x="4012278" y="4597739"/>
            <a:ext cx="3076419" cy="178730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46EF8E0C-94F5-4AF6-AB62-031C404E1BA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125" r="19165" b="-432"/>
          <a:stretch/>
        </p:blipFill>
        <p:spPr>
          <a:xfrm>
            <a:off x="8466222" y="719242"/>
            <a:ext cx="3608441" cy="59583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918D717-F2DC-45E8-C5E3-2DE0907FA23A}"/>
              </a:ext>
            </a:extLst>
          </p:cNvPr>
          <p:cNvSpPr/>
          <p:nvPr/>
        </p:nvSpPr>
        <p:spPr>
          <a:xfrm>
            <a:off x="8466222" y="4447233"/>
            <a:ext cx="1393770" cy="223040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97A32-C473-160B-3C06-485CFF629FB3}"/>
              </a:ext>
            </a:extLst>
          </p:cNvPr>
          <p:cNvSpPr txBox="1"/>
          <p:nvPr/>
        </p:nvSpPr>
        <p:spPr>
          <a:xfrm>
            <a:off x="1242741" y="438472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9DA71D-8F46-9778-890C-6C5E04812B00}"/>
              </a:ext>
            </a:extLst>
          </p:cNvPr>
          <p:cNvSpPr txBox="1"/>
          <p:nvPr/>
        </p:nvSpPr>
        <p:spPr>
          <a:xfrm>
            <a:off x="5588039" y="389551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925799-F0CA-45E6-5150-69AD4C4E8A9D}"/>
              </a:ext>
            </a:extLst>
          </p:cNvPr>
          <p:cNvSpPr txBox="1"/>
          <p:nvPr/>
        </p:nvSpPr>
        <p:spPr>
          <a:xfrm>
            <a:off x="9711003" y="387123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</a:p>
        </p:txBody>
      </p:sp>
    </p:spTree>
    <p:extLst>
      <p:ext uri="{BB962C8B-B14F-4D97-AF65-F5344CB8AC3E}">
        <p14:creationId xmlns:p14="http://schemas.microsoft.com/office/powerpoint/2010/main" val="322685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B70EFB-8CEA-7EBD-1C09-3E03991B4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D981E10-A890-232E-79F3-90DE7DFB6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FE1B8-F58A-1345-7C89-53726EF5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261"/>
            <a:ext cx="5751286" cy="4916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Developing Marketing Data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BA8BD325-C288-34AD-7E4C-CE1CA786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DB7C01B-D660-1D1C-3A0B-385540D6F0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411"/>
          <a:stretch/>
        </p:blipFill>
        <p:spPr>
          <a:xfrm>
            <a:off x="88212" y="897622"/>
            <a:ext cx="6077696" cy="58491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C2E462-58AA-FE8C-A8ED-4AEA2B1EF5C3}"/>
              </a:ext>
            </a:extLst>
          </p:cNvPr>
          <p:cNvSpPr/>
          <p:nvPr/>
        </p:nvSpPr>
        <p:spPr>
          <a:xfrm>
            <a:off x="1567442" y="5654104"/>
            <a:ext cx="2412559" cy="114828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B66FC6F-E00D-274E-4902-54CF32572A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933"/>
          <a:stretch/>
        </p:blipFill>
        <p:spPr>
          <a:xfrm>
            <a:off x="6558434" y="897622"/>
            <a:ext cx="5345544" cy="58491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7CE520-A620-183D-3C80-CAF11FD299A7}"/>
              </a:ext>
            </a:extLst>
          </p:cNvPr>
          <p:cNvSpPr/>
          <p:nvPr/>
        </p:nvSpPr>
        <p:spPr>
          <a:xfrm>
            <a:off x="6478169" y="4507069"/>
            <a:ext cx="3278227" cy="22953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CF797-4392-6D69-AEA4-34E5AF1E091B}"/>
              </a:ext>
            </a:extLst>
          </p:cNvPr>
          <p:cNvSpPr txBox="1"/>
          <p:nvPr/>
        </p:nvSpPr>
        <p:spPr>
          <a:xfrm>
            <a:off x="1057014" y="574218"/>
            <a:ext cx="518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Joined Transaction Data with Product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1F8F8-5418-2793-CE37-7F92AA9E5F92}"/>
              </a:ext>
            </a:extLst>
          </p:cNvPr>
          <p:cNvSpPr txBox="1"/>
          <p:nvPr/>
        </p:nvSpPr>
        <p:spPr>
          <a:xfrm>
            <a:off x="6911066" y="532956"/>
            <a:ext cx="518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Joined Customer Data with Transaction Data </a:t>
            </a:r>
          </a:p>
        </p:txBody>
      </p:sp>
    </p:spTree>
    <p:extLst>
      <p:ext uri="{BB962C8B-B14F-4D97-AF65-F5344CB8AC3E}">
        <p14:creationId xmlns:p14="http://schemas.microsoft.com/office/powerpoint/2010/main" val="369667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7632-FC58-4C6E-3E83-F31EF337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08" y="111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 : Merged tables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2CD560F-1714-3C90-1CBE-936B098B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28" y="629920"/>
            <a:ext cx="11192592" cy="61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4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6ADC-2903-ED68-0592-5B7E67A7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0" y="365126"/>
            <a:ext cx="11102130" cy="4905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31194-C040-090C-18A2-075C4012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9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410E-C645-FCE0-7500-95FDCED8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4D7E81-2D64-7055-455B-6A96F29E7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059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79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8DEA2-1D5E-8620-0B41-886FD00E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351565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A798-6AA0-A781-0A5E-F133104D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4" y="2071316"/>
            <a:ext cx="6504962" cy="4119172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marketing trend right data and accurate records plays a vital role. Understanding customers behavior, needs, style of purchase helps in marketing strategies and target audience.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Customer, Product and Transaction data can be used to track customer history and future purchasing and can identify most repeated customers and sales by Customers ID’s(Unique identification) with purchasing records.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based on demographics, customer behavior and business requirements can offer customized services to provider by their satisfaction.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that marketing efforts are backed by certain trends rather than assumptions analyzing marketing data can have benefits for data-driven decision making, segmentation and marketing, campaigns, budget allocation, real-time monitoring and improve customer experience.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can be a great turn over for ROI can lead to higher conversion rates and customer retention.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can boost businesses to focus on future trends by optimizing stock levels and can reduce wastage.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group of people looking at a magnifying glass&#10;&#10;Description automatically generated">
            <a:extLst>
              <a:ext uri="{FF2B5EF4-FFF2-40B4-BE49-F238E27FC236}">
                <a16:creationId xmlns:a16="http://schemas.microsoft.com/office/drawing/2014/main" id="{747E11C4-FADC-15D9-279B-0B7AC3DF1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2" t="2085" r="5341" b="1639"/>
          <a:stretch/>
        </p:blipFill>
        <p:spPr>
          <a:xfrm>
            <a:off x="6958584" y="2394027"/>
            <a:ext cx="5230368" cy="37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4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E5623-C02E-831F-F092-39BAFE58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: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96ECED-B655-13B8-BB7B-13F13D422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45581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771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889F6-1A1A-B224-DCA3-F4114021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552890"/>
            <a:ext cx="10909640" cy="733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:</a:t>
            </a:r>
            <a:b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19E8D4-0C6A-0B3D-46EF-140DF2360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922"/>
          <a:stretch/>
        </p:blipFill>
        <p:spPr>
          <a:xfrm>
            <a:off x="106326" y="723013"/>
            <a:ext cx="5614416" cy="5964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337D49-70CC-A343-AAB9-129A81B87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068" y="723014"/>
            <a:ext cx="6254008" cy="59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0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97FD-9627-0095-5340-824ABFA8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6"/>
            <a:ext cx="11832336" cy="3159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Read table in SQL for Customer, Transaction and Product using same steps with different data types  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69F4751-7D3F-AC82-FAF8-6E1DAEECE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5085" b="11529"/>
          <a:stretch/>
        </p:blipFill>
        <p:spPr>
          <a:xfrm>
            <a:off x="359841" y="587848"/>
            <a:ext cx="3718947" cy="28982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393EE0-F888-7545-831A-E5C991DA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3" t="4034" r="30048" b="29416"/>
          <a:stretch/>
        </p:blipFill>
        <p:spPr>
          <a:xfrm>
            <a:off x="4549434" y="698533"/>
            <a:ext cx="3614007" cy="249026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FC3F1A-521F-5E4D-0F05-F0B9062B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7761" b="16557"/>
          <a:stretch/>
        </p:blipFill>
        <p:spPr>
          <a:xfrm>
            <a:off x="8826935" y="454273"/>
            <a:ext cx="3224857" cy="261811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DCEBF83-9625-976E-9ECE-B26667FB5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549" y="3507472"/>
            <a:ext cx="4184596" cy="321400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21F8B7E-CFF3-1BF7-BC47-C7C33E00CF1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6173" b="22842"/>
          <a:stretch/>
        </p:blipFill>
        <p:spPr>
          <a:xfrm>
            <a:off x="6479502" y="3268774"/>
            <a:ext cx="4387987" cy="339834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2A77134-3B99-2541-8B20-6066BABA0548}"/>
              </a:ext>
            </a:extLst>
          </p:cNvPr>
          <p:cNvSpPr/>
          <p:nvPr/>
        </p:nvSpPr>
        <p:spPr>
          <a:xfrm>
            <a:off x="4135803" y="1652311"/>
            <a:ext cx="356616" cy="2377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C6D343-8A47-8513-413E-B4F1FCC6E6BB}"/>
              </a:ext>
            </a:extLst>
          </p:cNvPr>
          <p:cNvSpPr/>
          <p:nvPr/>
        </p:nvSpPr>
        <p:spPr>
          <a:xfrm>
            <a:off x="8316880" y="1652311"/>
            <a:ext cx="356616" cy="2377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4766F9B-493C-C64B-6D5C-0F396A0AE1E8}"/>
              </a:ext>
            </a:extLst>
          </p:cNvPr>
          <p:cNvSpPr/>
          <p:nvPr/>
        </p:nvSpPr>
        <p:spPr>
          <a:xfrm>
            <a:off x="5701015" y="4863580"/>
            <a:ext cx="356616" cy="2377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27E65A-95D5-C747-96B6-79E56EFE1854}"/>
              </a:ext>
            </a:extLst>
          </p:cNvPr>
          <p:cNvSpPr/>
          <p:nvPr/>
        </p:nvSpPr>
        <p:spPr>
          <a:xfrm>
            <a:off x="316062" y="4886218"/>
            <a:ext cx="356616" cy="2377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2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0948D-C66B-BE58-C2E5-A60484C0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07"/>
            <a:ext cx="5751286" cy="4916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Customer Data :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2FB9A41-174E-EA06-D849-224C796C8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13" y="794466"/>
            <a:ext cx="3720973" cy="591467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6D97CD-61E2-EB05-BCC7-B7B0F1EABC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355"/>
          <a:stretch/>
        </p:blipFill>
        <p:spPr>
          <a:xfrm>
            <a:off x="4216908" y="839979"/>
            <a:ext cx="3758184" cy="591467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3A1B630-F6BE-34A3-505B-5A8117A29B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3959"/>
          <a:stretch/>
        </p:blipFill>
        <p:spPr>
          <a:xfrm>
            <a:off x="8141208" y="794465"/>
            <a:ext cx="3969276" cy="59146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DA78B5-4700-1BB2-53C5-11D69DCA6FDF}"/>
              </a:ext>
            </a:extLst>
          </p:cNvPr>
          <p:cNvSpPr/>
          <p:nvPr/>
        </p:nvSpPr>
        <p:spPr>
          <a:xfrm>
            <a:off x="1235386" y="5787094"/>
            <a:ext cx="2660586" cy="96756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32064C-0024-9A1E-1E3B-BD9D68570195}"/>
              </a:ext>
            </a:extLst>
          </p:cNvPr>
          <p:cNvSpPr/>
          <p:nvPr/>
        </p:nvSpPr>
        <p:spPr>
          <a:xfrm>
            <a:off x="5120113" y="4543841"/>
            <a:ext cx="2843733" cy="2262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4F7C3F-2299-D07D-45E8-93C45F928F1D}"/>
              </a:ext>
            </a:extLst>
          </p:cNvPr>
          <p:cNvSpPr/>
          <p:nvPr/>
        </p:nvSpPr>
        <p:spPr>
          <a:xfrm>
            <a:off x="9611131" y="5476384"/>
            <a:ext cx="2038325" cy="6214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1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4A6E99-ECD4-5EC1-7258-6BDE864E2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2ABCC8C-9741-4B74-F58F-9CA275080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6063B-FDE5-2E0C-227E-CE9D1C83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261"/>
            <a:ext cx="5751286" cy="4916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Product Data :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1F9FC464-B888-EA70-F432-978FAE786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93637C5-8D2D-28E7-C35E-AC581FD8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896"/>
          <a:stretch/>
        </p:blipFill>
        <p:spPr>
          <a:xfrm>
            <a:off x="39859" y="694139"/>
            <a:ext cx="3574609" cy="60605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65D5D4-18BA-3D44-F98E-42D11E5B8535}"/>
              </a:ext>
            </a:extLst>
          </p:cNvPr>
          <p:cNvSpPr/>
          <p:nvPr/>
        </p:nvSpPr>
        <p:spPr>
          <a:xfrm>
            <a:off x="1229764" y="4072062"/>
            <a:ext cx="1751180" cy="27342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3446DFD-3F52-AE48-0E09-04BAEEC8EE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461"/>
          <a:stretch/>
        </p:blipFill>
        <p:spPr>
          <a:xfrm>
            <a:off x="3693203" y="694139"/>
            <a:ext cx="4354068" cy="61121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4202D02-9BA1-D336-88F3-02497071F662}"/>
              </a:ext>
            </a:extLst>
          </p:cNvPr>
          <p:cNvSpPr/>
          <p:nvPr/>
        </p:nvSpPr>
        <p:spPr>
          <a:xfrm>
            <a:off x="4306186" y="4094088"/>
            <a:ext cx="3274190" cy="272265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FA32E7E3-9FE6-D4A3-1900-72EA6A8B75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26" t="45" r="16264"/>
          <a:stretch/>
        </p:blipFill>
        <p:spPr>
          <a:xfrm>
            <a:off x="8212256" y="694139"/>
            <a:ext cx="3738314" cy="467975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92DD79-05BE-EAEA-54F7-FA46BD0B9F77}"/>
              </a:ext>
            </a:extLst>
          </p:cNvPr>
          <p:cNvSpPr/>
          <p:nvPr/>
        </p:nvSpPr>
        <p:spPr>
          <a:xfrm>
            <a:off x="8313233" y="4380828"/>
            <a:ext cx="2038325" cy="7278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0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16432F-D64D-5CF9-8560-6525A14D4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E5DCDC-680C-DE2B-624D-19E4A2610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2A682-6E24-5094-1A00-B9FA881A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261"/>
            <a:ext cx="5751286" cy="4916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Transaction Data :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7D785D5-173C-7777-E688-373E0C2B9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AA7B4AF-6402-7C64-F288-8EDDEFFDDE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217" b="402"/>
          <a:stretch/>
        </p:blipFill>
        <p:spPr>
          <a:xfrm>
            <a:off x="69836" y="652878"/>
            <a:ext cx="3909909" cy="61121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0E2218-C0A8-DCD9-7FA9-B1812753C1D4}"/>
              </a:ext>
            </a:extLst>
          </p:cNvPr>
          <p:cNvSpPr/>
          <p:nvPr/>
        </p:nvSpPr>
        <p:spPr>
          <a:xfrm>
            <a:off x="1447190" y="4088279"/>
            <a:ext cx="2167277" cy="27342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EBD804-C3C6-3BC6-DC76-ABF19D775E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021" r="14501" b="-2722"/>
          <a:stretch/>
        </p:blipFill>
        <p:spPr>
          <a:xfrm>
            <a:off x="4049581" y="652877"/>
            <a:ext cx="3832344" cy="62463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2D962B-FFB6-B31E-0A82-A79F7ED08BDE}"/>
              </a:ext>
            </a:extLst>
          </p:cNvPr>
          <p:cNvSpPr/>
          <p:nvPr/>
        </p:nvSpPr>
        <p:spPr>
          <a:xfrm>
            <a:off x="4080722" y="4055250"/>
            <a:ext cx="3902180" cy="272265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1CA2E9F-7C51-033A-C84E-D308079596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597" r="8975" b="9410"/>
          <a:stretch/>
        </p:blipFill>
        <p:spPr>
          <a:xfrm>
            <a:off x="8029326" y="652877"/>
            <a:ext cx="3472743" cy="61250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0DFAB1-22FA-51B2-F266-4DA76B2D2E9D}"/>
              </a:ext>
            </a:extLst>
          </p:cNvPr>
          <p:cNvSpPr/>
          <p:nvPr/>
        </p:nvSpPr>
        <p:spPr>
          <a:xfrm>
            <a:off x="8029326" y="6023308"/>
            <a:ext cx="1390719" cy="7234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338</Words>
  <Application>Microsoft Office PowerPoint</Application>
  <PresentationFormat>Widescreen</PresentationFormat>
  <Paragraphs>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Developing Marketing Data for Analysis</vt:lpstr>
      <vt:lpstr>Objective :</vt:lpstr>
      <vt:lpstr>Introduction :</vt:lpstr>
      <vt:lpstr>Methodology :</vt:lpstr>
      <vt:lpstr>Code : </vt:lpstr>
      <vt:lpstr>Output : Read table in SQL for Customer, Transaction and Product using same steps with different data types  </vt:lpstr>
      <vt:lpstr>Output for Customer Data :</vt:lpstr>
      <vt:lpstr>Output for Product Data :</vt:lpstr>
      <vt:lpstr>Output for Transaction Data :</vt:lpstr>
      <vt:lpstr>Output of Basic Stats : Count, Min, Max</vt:lpstr>
      <vt:lpstr>Output : Developing Marketing Data</vt:lpstr>
      <vt:lpstr>Final Result : Merged tables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Yasika Mahesh Sawant</dc:creator>
  <cp:lastModifiedBy>Yasika Mahesh Sawant</cp:lastModifiedBy>
  <cp:revision>81</cp:revision>
  <dcterms:created xsi:type="dcterms:W3CDTF">2025-02-10T16:33:50Z</dcterms:created>
  <dcterms:modified xsi:type="dcterms:W3CDTF">2025-02-10T19:05:42Z</dcterms:modified>
</cp:coreProperties>
</file>