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4" r:id="rId2"/>
    <p:sldId id="267" r:id="rId3"/>
    <p:sldId id="272" r:id="rId4"/>
    <p:sldId id="270" r:id="rId5"/>
    <p:sldId id="260" r:id="rId6"/>
    <p:sldId id="259" r:id="rId7"/>
    <p:sldId id="275" r:id="rId8"/>
    <p:sldId id="262" r:id="rId9"/>
    <p:sldId id="271" r:id="rId10"/>
    <p:sldId id="276" r:id="rId11"/>
    <p:sldId id="27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E4F3"/>
    <a:srgbClr val="DEEBF4"/>
    <a:srgbClr val="FF7C80"/>
    <a:srgbClr val="FF81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B88EFE-5FF8-4CE5-832F-EF2F44F61908}" type="doc">
      <dgm:prSet loTypeId="urn:microsoft.com/office/officeart/2008/layout/LinedList" loCatId="list" qsTypeId="urn:microsoft.com/office/officeart/2005/8/quickstyle/simple1" qsCatId="simple" csTypeId="urn:microsoft.com/office/officeart/2005/8/colors/colorful1" csCatId="colorful" phldr="1"/>
      <dgm:spPr/>
    </dgm:pt>
    <dgm:pt modelId="{496BD155-BF6D-434F-BD92-773E0522ED19}">
      <dgm:prSet phldrT="[Text]" custT="1"/>
      <dgm:spPr/>
      <dgm:t>
        <a:bodyPr/>
        <a:lstStyle/>
        <a:p>
          <a:r>
            <a:rPr lang="en-US" sz="2400" b="1" dirty="0">
              <a:latin typeface="Times New Roman" panose="02020603050405020304" pitchFamily="18" charset="0"/>
              <a:cs typeface="Times New Roman" panose="02020603050405020304" pitchFamily="18" charset="0"/>
            </a:rPr>
            <a:t>Introduction</a:t>
          </a:r>
        </a:p>
      </dgm:t>
    </dgm:pt>
    <dgm:pt modelId="{278EE161-18B2-4C9A-8927-501D57CFE22B}" type="parTrans" cxnId="{CB3FC49B-2232-4EFB-884D-74932968DC92}">
      <dgm:prSet/>
      <dgm:spPr/>
      <dgm:t>
        <a:bodyPr/>
        <a:lstStyle/>
        <a:p>
          <a:endParaRPr lang="en-US"/>
        </a:p>
      </dgm:t>
    </dgm:pt>
    <dgm:pt modelId="{95A9B417-3B2F-4886-ABF5-325C16DC2CBA}" type="sibTrans" cxnId="{CB3FC49B-2232-4EFB-884D-74932968DC92}">
      <dgm:prSet/>
      <dgm:spPr/>
      <dgm:t>
        <a:bodyPr/>
        <a:lstStyle/>
        <a:p>
          <a:endParaRPr lang="en-US"/>
        </a:p>
      </dgm:t>
    </dgm:pt>
    <dgm:pt modelId="{401BAA0C-1687-4E6F-BCED-17C35988FD9F}">
      <dgm:prSet phldrT="[Text]" custT="1"/>
      <dgm:spPr/>
      <dgm:t>
        <a:bodyPr/>
        <a:lstStyle/>
        <a:p>
          <a:r>
            <a:rPr lang="en-US" sz="2400" b="1" dirty="0">
              <a:latin typeface="Times New Roman" panose="02020603050405020304" pitchFamily="18" charset="0"/>
              <a:cs typeface="Times New Roman" panose="02020603050405020304" pitchFamily="18" charset="0"/>
            </a:rPr>
            <a:t>Literature Review</a:t>
          </a:r>
        </a:p>
      </dgm:t>
    </dgm:pt>
    <dgm:pt modelId="{545984E9-C89D-4644-93E7-6F638B17140E}" type="parTrans" cxnId="{C5EF8DB4-2318-4496-8C77-43068427CA7A}">
      <dgm:prSet/>
      <dgm:spPr/>
      <dgm:t>
        <a:bodyPr/>
        <a:lstStyle/>
        <a:p>
          <a:endParaRPr lang="en-US"/>
        </a:p>
      </dgm:t>
    </dgm:pt>
    <dgm:pt modelId="{45013789-293A-4D68-BB53-123C55C6EDDA}" type="sibTrans" cxnId="{C5EF8DB4-2318-4496-8C77-43068427CA7A}">
      <dgm:prSet/>
      <dgm:spPr/>
      <dgm:t>
        <a:bodyPr/>
        <a:lstStyle/>
        <a:p>
          <a:endParaRPr lang="en-US"/>
        </a:p>
      </dgm:t>
    </dgm:pt>
    <dgm:pt modelId="{382C21F3-E4D4-478F-AF3D-A7B87B37CD19}">
      <dgm:prSet phldrT="[Text]" custT="1"/>
      <dgm:spPr/>
      <dgm:t>
        <a:bodyPr/>
        <a:lstStyle/>
        <a:p>
          <a:r>
            <a:rPr lang="en-US" sz="2400" b="1" dirty="0">
              <a:latin typeface="Times New Roman" panose="02020603050405020304" pitchFamily="18" charset="0"/>
              <a:cs typeface="Times New Roman" panose="02020603050405020304" pitchFamily="18" charset="0"/>
            </a:rPr>
            <a:t>Dataset &amp; Methodology</a:t>
          </a:r>
        </a:p>
      </dgm:t>
    </dgm:pt>
    <dgm:pt modelId="{E1A056A6-8220-4481-9F99-7166D54FAE83}" type="parTrans" cxnId="{12383A7F-98AE-45DA-83E1-5DE856D9C430}">
      <dgm:prSet/>
      <dgm:spPr/>
      <dgm:t>
        <a:bodyPr/>
        <a:lstStyle/>
        <a:p>
          <a:endParaRPr lang="en-US"/>
        </a:p>
      </dgm:t>
    </dgm:pt>
    <dgm:pt modelId="{09AAAAB6-861A-4494-9133-198256B8D87D}" type="sibTrans" cxnId="{12383A7F-98AE-45DA-83E1-5DE856D9C430}">
      <dgm:prSet/>
      <dgm:spPr/>
      <dgm:t>
        <a:bodyPr/>
        <a:lstStyle/>
        <a:p>
          <a:endParaRPr lang="en-US"/>
        </a:p>
      </dgm:t>
    </dgm:pt>
    <dgm:pt modelId="{07E5D29D-6B8F-4F62-9053-64C21E9CEB2A}">
      <dgm:prSet custT="1"/>
      <dgm:spPr/>
      <dgm:t>
        <a:bodyPr/>
        <a:lstStyle/>
        <a:p>
          <a:r>
            <a:rPr lang="en-US" sz="2400" b="1" dirty="0">
              <a:latin typeface="Times New Roman" panose="02020603050405020304" pitchFamily="18" charset="0"/>
              <a:cs typeface="Times New Roman" panose="02020603050405020304" pitchFamily="18" charset="0"/>
            </a:rPr>
            <a:t>Data Description</a:t>
          </a:r>
        </a:p>
      </dgm:t>
    </dgm:pt>
    <dgm:pt modelId="{3D053A5B-F507-42EF-A2C8-75131AE4C4CD}" type="parTrans" cxnId="{5BDEA409-0C1B-48F2-B2A5-99A06CF93DEF}">
      <dgm:prSet/>
      <dgm:spPr/>
      <dgm:t>
        <a:bodyPr/>
        <a:lstStyle/>
        <a:p>
          <a:endParaRPr lang="en-US"/>
        </a:p>
      </dgm:t>
    </dgm:pt>
    <dgm:pt modelId="{05F882BD-3A14-4FC7-B338-064D9F5EDA9E}" type="sibTrans" cxnId="{5BDEA409-0C1B-48F2-B2A5-99A06CF93DEF}">
      <dgm:prSet/>
      <dgm:spPr/>
      <dgm:t>
        <a:bodyPr/>
        <a:lstStyle/>
        <a:p>
          <a:endParaRPr lang="en-US"/>
        </a:p>
      </dgm:t>
    </dgm:pt>
    <dgm:pt modelId="{76D0CED9-3A76-4FDD-B8E5-E63F27CA1FB0}">
      <dgm:prSet custT="1"/>
      <dgm:spPr/>
      <dgm:t>
        <a:bodyPr/>
        <a:lstStyle/>
        <a:p>
          <a:r>
            <a:rPr lang="en-US" sz="2400" b="1" dirty="0">
              <a:latin typeface="Times New Roman" panose="02020603050405020304" pitchFamily="18" charset="0"/>
              <a:cs typeface="Times New Roman" panose="02020603050405020304" pitchFamily="18" charset="0"/>
            </a:rPr>
            <a:t>Result</a:t>
          </a:r>
        </a:p>
      </dgm:t>
    </dgm:pt>
    <dgm:pt modelId="{954C026E-6437-4DB3-8BDB-64695A1DBF83}" type="parTrans" cxnId="{AE13B37D-A4F2-4443-9630-E07D00A7D9EC}">
      <dgm:prSet/>
      <dgm:spPr/>
      <dgm:t>
        <a:bodyPr/>
        <a:lstStyle/>
        <a:p>
          <a:endParaRPr lang="en-US"/>
        </a:p>
      </dgm:t>
    </dgm:pt>
    <dgm:pt modelId="{C4076FEE-BA6C-442F-8F39-284B63ECD1EA}" type="sibTrans" cxnId="{AE13B37D-A4F2-4443-9630-E07D00A7D9EC}">
      <dgm:prSet/>
      <dgm:spPr/>
      <dgm:t>
        <a:bodyPr/>
        <a:lstStyle/>
        <a:p>
          <a:endParaRPr lang="en-US"/>
        </a:p>
      </dgm:t>
    </dgm:pt>
    <dgm:pt modelId="{3FB04A0D-E070-4804-8B15-C31A48539320}">
      <dgm:prSet custT="1"/>
      <dgm:spPr/>
      <dgm:t>
        <a:bodyPr/>
        <a:lstStyle/>
        <a:p>
          <a:endParaRPr lang="en-US" sz="11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Summary Statistics</a:t>
          </a:r>
        </a:p>
        <a:p>
          <a:endParaRPr lang="en-US" sz="1100" b="1" dirty="0">
            <a:latin typeface="Times New Roman" panose="02020603050405020304" pitchFamily="18" charset="0"/>
            <a:cs typeface="Times New Roman" panose="02020603050405020304" pitchFamily="18" charset="0"/>
          </a:endParaRPr>
        </a:p>
      </dgm:t>
    </dgm:pt>
    <dgm:pt modelId="{7E9C714E-BC11-4F2C-BF0B-591766786CAD}" type="parTrans" cxnId="{88786311-32C0-457A-B03B-C531BF4D9991}">
      <dgm:prSet/>
      <dgm:spPr/>
      <dgm:t>
        <a:bodyPr/>
        <a:lstStyle/>
        <a:p>
          <a:endParaRPr lang="en-US"/>
        </a:p>
      </dgm:t>
    </dgm:pt>
    <dgm:pt modelId="{BCE5A16C-153E-4C43-9CE6-5D3E6AE91B4F}" type="sibTrans" cxnId="{88786311-32C0-457A-B03B-C531BF4D9991}">
      <dgm:prSet/>
      <dgm:spPr/>
      <dgm:t>
        <a:bodyPr/>
        <a:lstStyle/>
        <a:p>
          <a:endParaRPr lang="en-US"/>
        </a:p>
      </dgm:t>
    </dgm:pt>
    <dgm:pt modelId="{EA1F805A-B127-4D65-AA24-6AB0E1E60677}">
      <dgm:prSet custT="1"/>
      <dgm:spPr/>
      <dgm:t>
        <a:bodyPr/>
        <a:lstStyle/>
        <a:p>
          <a:r>
            <a:rPr lang="en-US" sz="2400" b="1" dirty="0">
              <a:latin typeface="Times New Roman" panose="02020603050405020304" pitchFamily="18" charset="0"/>
              <a:cs typeface="Times New Roman" panose="02020603050405020304" pitchFamily="18" charset="0"/>
            </a:rPr>
            <a:t>Conclusion</a:t>
          </a:r>
        </a:p>
      </dgm:t>
    </dgm:pt>
    <dgm:pt modelId="{96C06ABE-C2EA-42AD-A5E7-A0B5FE17137F}" type="parTrans" cxnId="{628FC25F-93A8-4809-9CB0-9E1C301CEEC9}">
      <dgm:prSet/>
      <dgm:spPr/>
      <dgm:t>
        <a:bodyPr/>
        <a:lstStyle/>
        <a:p>
          <a:endParaRPr lang="en-US"/>
        </a:p>
      </dgm:t>
    </dgm:pt>
    <dgm:pt modelId="{769D31AB-8C52-4217-818B-3914ADECBE59}" type="sibTrans" cxnId="{628FC25F-93A8-4809-9CB0-9E1C301CEEC9}">
      <dgm:prSet/>
      <dgm:spPr/>
      <dgm:t>
        <a:bodyPr/>
        <a:lstStyle/>
        <a:p>
          <a:endParaRPr lang="en-US"/>
        </a:p>
      </dgm:t>
    </dgm:pt>
    <dgm:pt modelId="{056AB91B-F875-437C-9C70-BB98C1E27C59}">
      <dgm:prSet custT="1"/>
      <dgm:spPr/>
      <dgm:t>
        <a:bodyPr/>
        <a:lstStyle/>
        <a:p>
          <a:r>
            <a:rPr lang="en-US" sz="2400" b="1" dirty="0">
              <a:latin typeface="Times New Roman" panose="02020603050405020304" pitchFamily="18" charset="0"/>
              <a:cs typeface="Times New Roman" panose="02020603050405020304" pitchFamily="18" charset="0"/>
            </a:rPr>
            <a:t>SAS Code</a:t>
          </a:r>
        </a:p>
      </dgm:t>
    </dgm:pt>
    <dgm:pt modelId="{7DCEB6EA-4217-4C7A-B4ED-2CA2618E8458}" type="parTrans" cxnId="{EF9426DC-AD7B-41F4-9AAD-9E795A088D57}">
      <dgm:prSet/>
      <dgm:spPr/>
      <dgm:t>
        <a:bodyPr/>
        <a:lstStyle/>
        <a:p>
          <a:endParaRPr lang="en-US"/>
        </a:p>
      </dgm:t>
    </dgm:pt>
    <dgm:pt modelId="{C7FBD793-BBAE-47AC-8A71-6409A9142307}" type="sibTrans" cxnId="{EF9426DC-AD7B-41F4-9AAD-9E795A088D57}">
      <dgm:prSet/>
      <dgm:spPr/>
      <dgm:t>
        <a:bodyPr/>
        <a:lstStyle/>
        <a:p>
          <a:endParaRPr lang="en-US"/>
        </a:p>
      </dgm:t>
    </dgm:pt>
    <dgm:pt modelId="{5EE1935C-C69E-4EAC-B085-4FBBD6030795}" type="pres">
      <dgm:prSet presAssocID="{E3B88EFE-5FF8-4CE5-832F-EF2F44F61908}" presName="vert0" presStyleCnt="0">
        <dgm:presLayoutVars>
          <dgm:dir/>
          <dgm:animOne val="branch"/>
          <dgm:animLvl val="lvl"/>
        </dgm:presLayoutVars>
      </dgm:prSet>
      <dgm:spPr/>
    </dgm:pt>
    <dgm:pt modelId="{F7C7EF9C-6E55-431B-877C-8CD4259F0741}" type="pres">
      <dgm:prSet presAssocID="{496BD155-BF6D-434F-BD92-773E0522ED19}" presName="thickLine" presStyleLbl="alignNode1" presStyleIdx="0" presStyleCnt="8"/>
      <dgm:spPr/>
    </dgm:pt>
    <dgm:pt modelId="{EDAB0138-394A-407E-93EA-8E3EBA4A6543}" type="pres">
      <dgm:prSet presAssocID="{496BD155-BF6D-434F-BD92-773E0522ED19}" presName="horz1" presStyleCnt="0"/>
      <dgm:spPr/>
    </dgm:pt>
    <dgm:pt modelId="{452A1FB6-8243-4949-BAB0-3A59A9C878CC}" type="pres">
      <dgm:prSet presAssocID="{496BD155-BF6D-434F-BD92-773E0522ED19}" presName="tx1" presStyleLbl="revTx" presStyleIdx="0" presStyleCnt="8"/>
      <dgm:spPr/>
    </dgm:pt>
    <dgm:pt modelId="{7EFBC883-A16E-41EE-BBFC-2BEBA623051E}" type="pres">
      <dgm:prSet presAssocID="{496BD155-BF6D-434F-BD92-773E0522ED19}" presName="vert1" presStyleCnt="0"/>
      <dgm:spPr/>
    </dgm:pt>
    <dgm:pt modelId="{2CDCAF13-BB03-4078-BD5A-C2EBE111178B}" type="pres">
      <dgm:prSet presAssocID="{401BAA0C-1687-4E6F-BCED-17C35988FD9F}" presName="thickLine" presStyleLbl="alignNode1" presStyleIdx="1" presStyleCnt="8"/>
      <dgm:spPr/>
    </dgm:pt>
    <dgm:pt modelId="{D717FFD4-B288-4B6D-B093-B32311EAE5B1}" type="pres">
      <dgm:prSet presAssocID="{401BAA0C-1687-4E6F-BCED-17C35988FD9F}" presName="horz1" presStyleCnt="0"/>
      <dgm:spPr/>
    </dgm:pt>
    <dgm:pt modelId="{A77DCD60-FAA1-4194-8AB7-85D8E27610D9}" type="pres">
      <dgm:prSet presAssocID="{401BAA0C-1687-4E6F-BCED-17C35988FD9F}" presName="tx1" presStyleLbl="revTx" presStyleIdx="1" presStyleCnt="8"/>
      <dgm:spPr/>
    </dgm:pt>
    <dgm:pt modelId="{66D2CCBF-6B9A-4846-BF86-09B79AE8FC08}" type="pres">
      <dgm:prSet presAssocID="{401BAA0C-1687-4E6F-BCED-17C35988FD9F}" presName="vert1" presStyleCnt="0"/>
      <dgm:spPr/>
    </dgm:pt>
    <dgm:pt modelId="{15187495-87B2-4087-8F4B-4B7A6BF04E86}" type="pres">
      <dgm:prSet presAssocID="{382C21F3-E4D4-478F-AF3D-A7B87B37CD19}" presName="thickLine" presStyleLbl="alignNode1" presStyleIdx="2" presStyleCnt="8"/>
      <dgm:spPr/>
    </dgm:pt>
    <dgm:pt modelId="{638799C2-5EBC-493D-88C3-DBA6D1D49337}" type="pres">
      <dgm:prSet presAssocID="{382C21F3-E4D4-478F-AF3D-A7B87B37CD19}" presName="horz1" presStyleCnt="0"/>
      <dgm:spPr/>
    </dgm:pt>
    <dgm:pt modelId="{6E59FBBB-488F-40B4-B359-60EC56FE01CA}" type="pres">
      <dgm:prSet presAssocID="{382C21F3-E4D4-478F-AF3D-A7B87B37CD19}" presName="tx1" presStyleLbl="revTx" presStyleIdx="2" presStyleCnt="8"/>
      <dgm:spPr/>
    </dgm:pt>
    <dgm:pt modelId="{64040CA0-6817-4C74-BAB1-0C492F00B302}" type="pres">
      <dgm:prSet presAssocID="{382C21F3-E4D4-478F-AF3D-A7B87B37CD19}" presName="vert1" presStyleCnt="0"/>
      <dgm:spPr/>
    </dgm:pt>
    <dgm:pt modelId="{FB9567D0-FC72-487A-93A2-3CAEE771F021}" type="pres">
      <dgm:prSet presAssocID="{07E5D29D-6B8F-4F62-9053-64C21E9CEB2A}" presName="thickLine" presStyleLbl="alignNode1" presStyleIdx="3" presStyleCnt="8"/>
      <dgm:spPr/>
    </dgm:pt>
    <dgm:pt modelId="{CC0B6683-50F5-4CDB-A978-F46019A177BA}" type="pres">
      <dgm:prSet presAssocID="{07E5D29D-6B8F-4F62-9053-64C21E9CEB2A}" presName="horz1" presStyleCnt="0"/>
      <dgm:spPr/>
    </dgm:pt>
    <dgm:pt modelId="{E8C48D79-E13A-491D-ACD4-C51BC939CF6F}" type="pres">
      <dgm:prSet presAssocID="{07E5D29D-6B8F-4F62-9053-64C21E9CEB2A}" presName="tx1" presStyleLbl="revTx" presStyleIdx="3" presStyleCnt="8"/>
      <dgm:spPr/>
    </dgm:pt>
    <dgm:pt modelId="{5F7F558B-A776-4E24-9F83-274F580644DF}" type="pres">
      <dgm:prSet presAssocID="{07E5D29D-6B8F-4F62-9053-64C21E9CEB2A}" presName="vert1" presStyleCnt="0"/>
      <dgm:spPr/>
    </dgm:pt>
    <dgm:pt modelId="{B936FBED-45D1-43FD-94C1-2306604455CC}" type="pres">
      <dgm:prSet presAssocID="{3FB04A0D-E070-4804-8B15-C31A48539320}" presName="thickLine" presStyleLbl="alignNode1" presStyleIdx="4" presStyleCnt="8"/>
      <dgm:spPr/>
    </dgm:pt>
    <dgm:pt modelId="{63B20A30-8993-476B-9C3C-6D4C09433BFA}" type="pres">
      <dgm:prSet presAssocID="{3FB04A0D-E070-4804-8B15-C31A48539320}" presName="horz1" presStyleCnt="0"/>
      <dgm:spPr/>
    </dgm:pt>
    <dgm:pt modelId="{786EF79F-1699-4CB5-A584-E399A40B5B0E}" type="pres">
      <dgm:prSet presAssocID="{3FB04A0D-E070-4804-8B15-C31A48539320}" presName="tx1" presStyleLbl="revTx" presStyleIdx="4" presStyleCnt="8"/>
      <dgm:spPr/>
    </dgm:pt>
    <dgm:pt modelId="{785CAA24-4EC7-4F26-A408-16AB01001FBD}" type="pres">
      <dgm:prSet presAssocID="{3FB04A0D-E070-4804-8B15-C31A48539320}" presName="vert1" presStyleCnt="0"/>
      <dgm:spPr/>
    </dgm:pt>
    <dgm:pt modelId="{401370AD-7D77-4627-B9EC-B83F265D4ABC}" type="pres">
      <dgm:prSet presAssocID="{76D0CED9-3A76-4FDD-B8E5-E63F27CA1FB0}" presName="thickLine" presStyleLbl="alignNode1" presStyleIdx="5" presStyleCnt="8"/>
      <dgm:spPr/>
    </dgm:pt>
    <dgm:pt modelId="{9E6B350C-6F60-43BC-A93D-37AC08BE9A84}" type="pres">
      <dgm:prSet presAssocID="{76D0CED9-3A76-4FDD-B8E5-E63F27CA1FB0}" presName="horz1" presStyleCnt="0"/>
      <dgm:spPr/>
    </dgm:pt>
    <dgm:pt modelId="{6922EB87-02EA-4C6A-BFF3-55764CDDE63B}" type="pres">
      <dgm:prSet presAssocID="{76D0CED9-3A76-4FDD-B8E5-E63F27CA1FB0}" presName="tx1" presStyleLbl="revTx" presStyleIdx="5" presStyleCnt="8"/>
      <dgm:spPr/>
    </dgm:pt>
    <dgm:pt modelId="{1A712882-B04A-4A8C-99F7-DFC029E200C1}" type="pres">
      <dgm:prSet presAssocID="{76D0CED9-3A76-4FDD-B8E5-E63F27CA1FB0}" presName="vert1" presStyleCnt="0"/>
      <dgm:spPr/>
    </dgm:pt>
    <dgm:pt modelId="{E1A54EF6-E2D8-4D43-93D1-245108801E25}" type="pres">
      <dgm:prSet presAssocID="{EA1F805A-B127-4D65-AA24-6AB0E1E60677}" presName="thickLine" presStyleLbl="alignNode1" presStyleIdx="6" presStyleCnt="8"/>
      <dgm:spPr/>
    </dgm:pt>
    <dgm:pt modelId="{33A5A7AF-9F67-4774-AD2B-D60A52C165B1}" type="pres">
      <dgm:prSet presAssocID="{EA1F805A-B127-4D65-AA24-6AB0E1E60677}" presName="horz1" presStyleCnt="0"/>
      <dgm:spPr/>
    </dgm:pt>
    <dgm:pt modelId="{2586DF05-2D53-48FE-8E9D-A3C356BBBA76}" type="pres">
      <dgm:prSet presAssocID="{EA1F805A-B127-4D65-AA24-6AB0E1E60677}" presName="tx1" presStyleLbl="revTx" presStyleIdx="6" presStyleCnt="8"/>
      <dgm:spPr/>
    </dgm:pt>
    <dgm:pt modelId="{643EFDC5-F8EE-4F5E-A016-BDCD4EA008F5}" type="pres">
      <dgm:prSet presAssocID="{EA1F805A-B127-4D65-AA24-6AB0E1E60677}" presName="vert1" presStyleCnt="0"/>
      <dgm:spPr/>
    </dgm:pt>
    <dgm:pt modelId="{43093E11-CE10-4A9C-BA4C-7C01F5A51726}" type="pres">
      <dgm:prSet presAssocID="{056AB91B-F875-437C-9C70-BB98C1E27C59}" presName="thickLine" presStyleLbl="alignNode1" presStyleIdx="7" presStyleCnt="8"/>
      <dgm:spPr/>
    </dgm:pt>
    <dgm:pt modelId="{3D73AB4E-5C3F-4A63-A83D-CEBBAB0124D9}" type="pres">
      <dgm:prSet presAssocID="{056AB91B-F875-437C-9C70-BB98C1E27C59}" presName="horz1" presStyleCnt="0"/>
      <dgm:spPr/>
    </dgm:pt>
    <dgm:pt modelId="{2D2DAF90-11B1-430D-9040-02964A9C1E12}" type="pres">
      <dgm:prSet presAssocID="{056AB91B-F875-437C-9C70-BB98C1E27C59}" presName="tx1" presStyleLbl="revTx" presStyleIdx="7" presStyleCnt="8"/>
      <dgm:spPr/>
    </dgm:pt>
    <dgm:pt modelId="{48ED3AF3-D8C3-438D-9663-BDEE788828BF}" type="pres">
      <dgm:prSet presAssocID="{056AB91B-F875-437C-9C70-BB98C1E27C59}" presName="vert1" presStyleCnt="0"/>
      <dgm:spPr/>
    </dgm:pt>
  </dgm:ptLst>
  <dgm:cxnLst>
    <dgm:cxn modelId="{5BDEA409-0C1B-48F2-B2A5-99A06CF93DEF}" srcId="{E3B88EFE-5FF8-4CE5-832F-EF2F44F61908}" destId="{07E5D29D-6B8F-4F62-9053-64C21E9CEB2A}" srcOrd="3" destOrd="0" parTransId="{3D053A5B-F507-42EF-A2C8-75131AE4C4CD}" sibTransId="{05F882BD-3A14-4FC7-B338-064D9F5EDA9E}"/>
    <dgm:cxn modelId="{88786311-32C0-457A-B03B-C531BF4D9991}" srcId="{E3B88EFE-5FF8-4CE5-832F-EF2F44F61908}" destId="{3FB04A0D-E070-4804-8B15-C31A48539320}" srcOrd="4" destOrd="0" parTransId="{7E9C714E-BC11-4F2C-BF0B-591766786CAD}" sibTransId="{BCE5A16C-153E-4C43-9CE6-5D3E6AE91B4F}"/>
    <dgm:cxn modelId="{4B932B1E-8662-4ED3-9BD9-709478BEEB47}" type="presOf" srcId="{3FB04A0D-E070-4804-8B15-C31A48539320}" destId="{786EF79F-1699-4CB5-A584-E399A40B5B0E}" srcOrd="0" destOrd="0" presId="urn:microsoft.com/office/officeart/2008/layout/LinedList"/>
    <dgm:cxn modelId="{30FD4E2A-1197-4650-A4C3-9CA23428EA45}" type="presOf" srcId="{EA1F805A-B127-4D65-AA24-6AB0E1E60677}" destId="{2586DF05-2D53-48FE-8E9D-A3C356BBBA76}" srcOrd="0" destOrd="0" presId="urn:microsoft.com/office/officeart/2008/layout/LinedList"/>
    <dgm:cxn modelId="{6CB28F3C-6E7F-44BF-9B29-EF07AE28EC51}" type="presOf" srcId="{76D0CED9-3A76-4FDD-B8E5-E63F27CA1FB0}" destId="{6922EB87-02EA-4C6A-BFF3-55764CDDE63B}" srcOrd="0" destOrd="0" presId="urn:microsoft.com/office/officeart/2008/layout/LinedList"/>
    <dgm:cxn modelId="{628FC25F-93A8-4809-9CB0-9E1C301CEEC9}" srcId="{E3B88EFE-5FF8-4CE5-832F-EF2F44F61908}" destId="{EA1F805A-B127-4D65-AA24-6AB0E1E60677}" srcOrd="6" destOrd="0" parTransId="{96C06ABE-C2EA-42AD-A5E7-A0B5FE17137F}" sibTransId="{769D31AB-8C52-4217-818B-3914ADECBE59}"/>
    <dgm:cxn modelId="{D5B1E164-5514-458A-9602-5E622824D8E7}" type="presOf" srcId="{382C21F3-E4D4-478F-AF3D-A7B87B37CD19}" destId="{6E59FBBB-488F-40B4-B359-60EC56FE01CA}" srcOrd="0" destOrd="0" presId="urn:microsoft.com/office/officeart/2008/layout/LinedList"/>
    <dgm:cxn modelId="{2FD34251-AF38-4EAD-8560-73D05395E447}" type="presOf" srcId="{E3B88EFE-5FF8-4CE5-832F-EF2F44F61908}" destId="{5EE1935C-C69E-4EAC-B085-4FBBD6030795}" srcOrd="0" destOrd="0" presId="urn:microsoft.com/office/officeart/2008/layout/LinedList"/>
    <dgm:cxn modelId="{D12D4C52-772E-431C-A074-9FB6F5F50449}" type="presOf" srcId="{07E5D29D-6B8F-4F62-9053-64C21E9CEB2A}" destId="{E8C48D79-E13A-491D-ACD4-C51BC939CF6F}" srcOrd="0" destOrd="0" presId="urn:microsoft.com/office/officeart/2008/layout/LinedList"/>
    <dgm:cxn modelId="{AE13B37D-A4F2-4443-9630-E07D00A7D9EC}" srcId="{E3B88EFE-5FF8-4CE5-832F-EF2F44F61908}" destId="{76D0CED9-3A76-4FDD-B8E5-E63F27CA1FB0}" srcOrd="5" destOrd="0" parTransId="{954C026E-6437-4DB3-8BDB-64695A1DBF83}" sibTransId="{C4076FEE-BA6C-442F-8F39-284B63ECD1EA}"/>
    <dgm:cxn modelId="{12383A7F-98AE-45DA-83E1-5DE856D9C430}" srcId="{E3B88EFE-5FF8-4CE5-832F-EF2F44F61908}" destId="{382C21F3-E4D4-478F-AF3D-A7B87B37CD19}" srcOrd="2" destOrd="0" parTransId="{E1A056A6-8220-4481-9F99-7166D54FAE83}" sibTransId="{09AAAAB6-861A-4494-9133-198256B8D87D}"/>
    <dgm:cxn modelId="{CB3FC49B-2232-4EFB-884D-74932968DC92}" srcId="{E3B88EFE-5FF8-4CE5-832F-EF2F44F61908}" destId="{496BD155-BF6D-434F-BD92-773E0522ED19}" srcOrd="0" destOrd="0" parTransId="{278EE161-18B2-4C9A-8927-501D57CFE22B}" sibTransId="{95A9B417-3B2F-4886-ABF5-325C16DC2CBA}"/>
    <dgm:cxn modelId="{ACDFEC9B-938A-45B6-A1EC-3815CD730F55}" type="presOf" srcId="{401BAA0C-1687-4E6F-BCED-17C35988FD9F}" destId="{A77DCD60-FAA1-4194-8AB7-85D8E27610D9}" srcOrd="0" destOrd="0" presId="urn:microsoft.com/office/officeart/2008/layout/LinedList"/>
    <dgm:cxn modelId="{C5EF8DB4-2318-4496-8C77-43068427CA7A}" srcId="{E3B88EFE-5FF8-4CE5-832F-EF2F44F61908}" destId="{401BAA0C-1687-4E6F-BCED-17C35988FD9F}" srcOrd="1" destOrd="0" parTransId="{545984E9-C89D-4644-93E7-6F638B17140E}" sibTransId="{45013789-293A-4D68-BB53-123C55C6EDDA}"/>
    <dgm:cxn modelId="{EF9426DC-AD7B-41F4-9AAD-9E795A088D57}" srcId="{E3B88EFE-5FF8-4CE5-832F-EF2F44F61908}" destId="{056AB91B-F875-437C-9C70-BB98C1E27C59}" srcOrd="7" destOrd="0" parTransId="{7DCEB6EA-4217-4C7A-B4ED-2CA2618E8458}" sibTransId="{C7FBD793-BBAE-47AC-8A71-6409A9142307}"/>
    <dgm:cxn modelId="{4D8F39F4-8A11-4C21-8DBB-ED04905F2F09}" type="presOf" srcId="{056AB91B-F875-437C-9C70-BB98C1E27C59}" destId="{2D2DAF90-11B1-430D-9040-02964A9C1E12}" srcOrd="0" destOrd="0" presId="urn:microsoft.com/office/officeart/2008/layout/LinedList"/>
    <dgm:cxn modelId="{C91E55FC-D59B-4A33-A63C-DA0E93D6728D}" type="presOf" srcId="{496BD155-BF6D-434F-BD92-773E0522ED19}" destId="{452A1FB6-8243-4949-BAB0-3A59A9C878CC}" srcOrd="0" destOrd="0" presId="urn:microsoft.com/office/officeart/2008/layout/LinedList"/>
    <dgm:cxn modelId="{7D61465F-1A82-4047-93A0-55B3F7869A76}" type="presParOf" srcId="{5EE1935C-C69E-4EAC-B085-4FBBD6030795}" destId="{F7C7EF9C-6E55-431B-877C-8CD4259F0741}" srcOrd="0" destOrd="0" presId="urn:microsoft.com/office/officeart/2008/layout/LinedList"/>
    <dgm:cxn modelId="{7F600C8E-0F44-4B4C-A9DC-1AF5CA393158}" type="presParOf" srcId="{5EE1935C-C69E-4EAC-B085-4FBBD6030795}" destId="{EDAB0138-394A-407E-93EA-8E3EBA4A6543}" srcOrd="1" destOrd="0" presId="urn:microsoft.com/office/officeart/2008/layout/LinedList"/>
    <dgm:cxn modelId="{6ED179AE-64DA-43A6-B1FB-83135D5A7624}" type="presParOf" srcId="{EDAB0138-394A-407E-93EA-8E3EBA4A6543}" destId="{452A1FB6-8243-4949-BAB0-3A59A9C878CC}" srcOrd="0" destOrd="0" presId="urn:microsoft.com/office/officeart/2008/layout/LinedList"/>
    <dgm:cxn modelId="{7A461FF4-060D-4034-87E7-B75457BAC099}" type="presParOf" srcId="{EDAB0138-394A-407E-93EA-8E3EBA4A6543}" destId="{7EFBC883-A16E-41EE-BBFC-2BEBA623051E}" srcOrd="1" destOrd="0" presId="urn:microsoft.com/office/officeart/2008/layout/LinedList"/>
    <dgm:cxn modelId="{30BACF76-D362-4697-B8DD-514E3A457534}" type="presParOf" srcId="{5EE1935C-C69E-4EAC-B085-4FBBD6030795}" destId="{2CDCAF13-BB03-4078-BD5A-C2EBE111178B}" srcOrd="2" destOrd="0" presId="urn:microsoft.com/office/officeart/2008/layout/LinedList"/>
    <dgm:cxn modelId="{21EFE4A2-72C5-4F7D-8473-8900919F203C}" type="presParOf" srcId="{5EE1935C-C69E-4EAC-B085-4FBBD6030795}" destId="{D717FFD4-B288-4B6D-B093-B32311EAE5B1}" srcOrd="3" destOrd="0" presId="urn:microsoft.com/office/officeart/2008/layout/LinedList"/>
    <dgm:cxn modelId="{1C39000B-E89C-4F17-8E38-3A8E0CBE2673}" type="presParOf" srcId="{D717FFD4-B288-4B6D-B093-B32311EAE5B1}" destId="{A77DCD60-FAA1-4194-8AB7-85D8E27610D9}" srcOrd="0" destOrd="0" presId="urn:microsoft.com/office/officeart/2008/layout/LinedList"/>
    <dgm:cxn modelId="{10BFB952-B44F-4EDC-8D50-A26497A3E8FE}" type="presParOf" srcId="{D717FFD4-B288-4B6D-B093-B32311EAE5B1}" destId="{66D2CCBF-6B9A-4846-BF86-09B79AE8FC08}" srcOrd="1" destOrd="0" presId="urn:microsoft.com/office/officeart/2008/layout/LinedList"/>
    <dgm:cxn modelId="{43225F31-139D-49CA-B849-24FD672AAB9C}" type="presParOf" srcId="{5EE1935C-C69E-4EAC-B085-4FBBD6030795}" destId="{15187495-87B2-4087-8F4B-4B7A6BF04E86}" srcOrd="4" destOrd="0" presId="urn:microsoft.com/office/officeart/2008/layout/LinedList"/>
    <dgm:cxn modelId="{E6BC485B-6863-4127-9F5D-3AAD86C2488D}" type="presParOf" srcId="{5EE1935C-C69E-4EAC-B085-4FBBD6030795}" destId="{638799C2-5EBC-493D-88C3-DBA6D1D49337}" srcOrd="5" destOrd="0" presId="urn:microsoft.com/office/officeart/2008/layout/LinedList"/>
    <dgm:cxn modelId="{26F08398-5D75-4E8C-8072-4F45F45009C9}" type="presParOf" srcId="{638799C2-5EBC-493D-88C3-DBA6D1D49337}" destId="{6E59FBBB-488F-40B4-B359-60EC56FE01CA}" srcOrd="0" destOrd="0" presId="urn:microsoft.com/office/officeart/2008/layout/LinedList"/>
    <dgm:cxn modelId="{9CC323AC-6C8F-4B94-887F-BF68F4ED2CDE}" type="presParOf" srcId="{638799C2-5EBC-493D-88C3-DBA6D1D49337}" destId="{64040CA0-6817-4C74-BAB1-0C492F00B302}" srcOrd="1" destOrd="0" presId="urn:microsoft.com/office/officeart/2008/layout/LinedList"/>
    <dgm:cxn modelId="{81DF7B46-717B-46EF-804D-055ED6879797}" type="presParOf" srcId="{5EE1935C-C69E-4EAC-B085-4FBBD6030795}" destId="{FB9567D0-FC72-487A-93A2-3CAEE771F021}" srcOrd="6" destOrd="0" presId="urn:microsoft.com/office/officeart/2008/layout/LinedList"/>
    <dgm:cxn modelId="{B2983BAC-989F-44BB-92C1-C4BA794607DB}" type="presParOf" srcId="{5EE1935C-C69E-4EAC-B085-4FBBD6030795}" destId="{CC0B6683-50F5-4CDB-A978-F46019A177BA}" srcOrd="7" destOrd="0" presId="urn:microsoft.com/office/officeart/2008/layout/LinedList"/>
    <dgm:cxn modelId="{9633CFE9-FB5E-45BC-BA16-CD480C6F5EDF}" type="presParOf" srcId="{CC0B6683-50F5-4CDB-A978-F46019A177BA}" destId="{E8C48D79-E13A-491D-ACD4-C51BC939CF6F}" srcOrd="0" destOrd="0" presId="urn:microsoft.com/office/officeart/2008/layout/LinedList"/>
    <dgm:cxn modelId="{709502D6-F82A-4431-B8DE-F8C4CBE897B5}" type="presParOf" srcId="{CC0B6683-50F5-4CDB-A978-F46019A177BA}" destId="{5F7F558B-A776-4E24-9F83-274F580644DF}" srcOrd="1" destOrd="0" presId="urn:microsoft.com/office/officeart/2008/layout/LinedList"/>
    <dgm:cxn modelId="{F3C9F9FD-7BC3-44E7-A4FA-ACF81D6C101C}" type="presParOf" srcId="{5EE1935C-C69E-4EAC-B085-4FBBD6030795}" destId="{B936FBED-45D1-43FD-94C1-2306604455CC}" srcOrd="8" destOrd="0" presId="urn:microsoft.com/office/officeart/2008/layout/LinedList"/>
    <dgm:cxn modelId="{3033BC6C-B4E1-4E04-A4BA-6AE7322C4062}" type="presParOf" srcId="{5EE1935C-C69E-4EAC-B085-4FBBD6030795}" destId="{63B20A30-8993-476B-9C3C-6D4C09433BFA}" srcOrd="9" destOrd="0" presId="urn:microsoft.com/office/officeart/2008/layout/LinedList"/>
    <dgm:cxn modelId="{1841BA7C-0889-4C02-9DDB-680D159F75AA}" type="presParOf" srcId="{63B20A30-8993-476B-9C3C-6D4C09433BFA}" destId="{786EF79F-1699-4CB5-A584-E399A40B5B0E}" srcOrd="0" destOrd="0" presId="urn:microsoft.com/office/officeart/2008/layout/LinedList"/>
    <dgm:cxn modelId="{C06F9F38-42B7-42E0-9CDF-A2A1F81ACE75}" type="presParOf" srcId="{63B20A30-8993-476B-9C3C-6D4C09433BFA}" destId="{785CAA24-4EC7-4F26-A408-16AB01001FBD}" srcOrd="1" destOrd="0" presId="urn:microsoft.com/office/officeart/2008/layout/LinedList"/>
    <dgm:cxn modelId="{45CEA124-9625-4BB4-BDB7-9DC7D54C03ED}" type="presParOf" srcId="{5EE1935C-C69E-4EAC-B085-4FBBD6030795}" destId="{401370AD-7D77-4627-B9EC-B83F265D4ABC}" srcOrd="10" destOrd="0" presId="urn:microsoft.com/office/officeart/2008/layout/LinedList"/>
    <dgm:cxn modelId="{532D9E93-E6BC-47F2-ACFC-874A3525DE8B}" type="presParOf" srcId="{5EE1935C-C69E-4EAC-B085-4FBBD6030795}" destId="{9E6B350C-6F60-43BC-A93D-37AC08BE9A84}" srcOrd="11" destOrd="0" presId="urn:microsoft.com/office/officeart/2008/layout/LinedList"/>
    <dgm:cxn modelId="{736EF9BE-8FB5-4047-8E7E-77F36CED7D9B}" type="presParOf" srcId="{9E6B350C-6F60-43BC-A93D-37AC08BE9A84}" destId="{6922EB87-02EA-4C6A-BFF3-55764CDDE63B}" srcOrd="0" destOrd="0" presId="urn:microsoft.com/office/officeart/2008/layout/LinedList"/>
    <dgm:cxn modelId="{E4142CD2-8FA8-4712-AECF-7DFEC8049D85}" type="presParOf" srcId="{9E6B350C-6F60-43BC-A93D-37AC08BE9A84}" destId="{1A712882-B04A-4A8C-99F7-DFC029E200C1}" srcOrd="1" destOrd="0" presId="urn:microsoft.com/office/officeart/2008/layout/LinedList"/>
    <dgm:cxn modelId="{7EE779DE-CD2B-4C2C-ADB6-CCB7C35B5170}" type="presParOf" srcId="{5EE1935C-C69E-4EAC-B085-4FBBD6030795}" destId="{E1A54EF6-E2D8-4D43-93D1-245108801E25}" srcOrd="12" destOrd="0" presId="urn:microsoft.com/office/officeart/2008/layout/LinedList"/>
    <dgm:cxn modelId="{293AF75F-200E-4E4E-9EC0-A3D394F686D8}" type="presParOf" srcId="{5EE1935C-C69E-4EAC-B085-4FBBD6030795}" destId="{33A5A7AF-9F67-4774-AD2B-D60A52C165B1}" srcOrd="13" destOrd="0" presId="urn:microsoft.com/office/officeart/2008/layout/LinedList"/>
    <dgm:cxn modelId="{A7F33660-7692-419F-9DC3-FE85AB982108}" type="presParOf" srcId="{33A5A7AF-9F67-4774-AD2B-D60A52C165B1}" destId="{2586DF05-2D53-48FE-8E9D-A3C356BBBA76}" srcOrd="0" destOrd="0" presId="urn:microsoft.com/office/officeart/2008/layout/LinedList"/>
    <dgm:cxn modelId="{6A164A05-620A-44DD-80B1-F018E943967F}" type="presParOf" srcId="{33A5A7AF-9F67-4774-AD2B-D60A52C165B1}" destId="{643EFDC5-F8EE-4F5E-A016-BDCD4EA008F5}" srcOrd="1" destOrd="0" presId="urn:microsoft.com/office/officeart/2008/layout/LinedList"/>
    <dgm:cxn modelId="{05475B08-4B9B-4986-9003-58A77BDC75C1}" type="presParOf" srcId="{5EE1935C-C69E-4EAC-B085-4FBBD6030795}" destId="{43093E11-CE10-4A9C-BA4C-7C01F5A51726}" srcOrd="14" destOrd="0" presId="urn:microsoft.com/office/officeart/2008/layout/LinedList"/>
    <dgm:cxn modelId="{23CDDB0D-BC12-464E-B6FD-2EA851E75ACA}" type="presParOf" srcId="{5EE1935C-C69E-4EAC-B085-4FBBD6030795}" destId="{3D73AB4E-5C3F-4A63-A83D-CEBBAB0124D9}" srcOrd="15" destOrd="0" presId="urn:microsoft.com/office/officeart/2008/layout/LinedList"/>
    <dgm:cxn modelId="{FC8E9A22-E022-4DF5-8129-F41EECA668A8}" type="presParOf" srcId="{3D73AB4E-5C3F-4A63-A83D-CEBBAB0124D9}" destId="{2D2DAF90-11B1-430D-9040-02964A9C1E12}" srcOrd="0" destOrd="0" presId="urn:microsoft.com/office/officeart/2008/layout/LinedList"/>
    <dgm:cxn modelId="{5C9D03F5-2441-4791-81AB-6E7C176F72A6}" type="presParOf" srcId="{3D73AB4E-5C3F-4A63-A83D-CEBBAB0124D9}" destId="{48ED3AF3-D8C3-438D-9663-BDEE788828B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741EFB-6A99-4BDE-AB28-A2D8EA057019}" type="doc">
      <dgm:prSet loTypeId="urn:microsoft.com/office/officeart/2005/8/layout/hierarchy1" loCatId="hierarchy" qsTypeId="urn:microsoft.com/office/officeart/2005/8/quickstyle/simple2" qsCatId="simple" csTypeId="urn:microsoft.com/office/officeart/2005/8/colors/accent2_1" csCatId="accent2" phldr="1"/>
      <dgm:spPr/>
      <dgm:t>
        <a:bodyPr/>
        <a:lstStyle/>
        <a:p>
          <a:endParaRPr lang="en-US"/>
        </a:p>
      </dgm:t>
    </dgm:pt>
    <dgm:pt modelId="{BC0A5D96-2AD2-4E7B-9190-6CD7BB372E97}">
      <dgm:prSet phldrT="[Text]" custT="1"/>
      <dgm:spPr/>
      <dgm:t>
        <a:bodyPr/>
        <a:lstStyle/>
        <a:p>
          <a:r>
            <a:rPr lang="en-US" sz="1550"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Price</a:t>
          </a:r>
        </a:p>
      </dgm:t>
    </dgm:pt>
    <dgm:pt modelId="{56499275-728A-4882-A756-2D0E26FD51D5}" type="sibTrans" cxnId="{A091E418-CF64-4795-84AC-EA810B2C2923}">
      <dgm:prSet/>
      <dgm:spPr/>
      <dgm:t>
        <a:bodyPr/>
        <a:lstStyle/>
        <a:p>
          <a:endParaRPr lang="en-US"/>
        </a:p>
      </dgm:t>
    </dgm:pt>
    <dgm:pt modelId="{81D2F95F-FBE2-4DB1-8B92-A3B390E06E9D}" type="parTrans" cxnId="{A091E418-CF64-4795-84AC-EA810B2C2923}">
      <dgm:prSet/>
      <dgm:spPr/>
      <dgm:t>
        <a:bodyPr/>
        <a:lstStyle/>
        <a:p>
          <a:endParaRPr lang="en-US"/>
        </a:p>
      </dgm:t>
    </dgm:pt>
    <dgm:pt modelId="{973C6825-0D2B-4253-8583-9B8F67B5D801}">
      <dgm:prSet phldrT="[Text]" custT="1"/>
      <dgm:spPr/>
      <dgm:t>
        <a:bodyPr/>
        <a:lstStyle/>
        <a:p>
          <a:r>
            <a:rPr kumimoji="0" lang="en-US" altLang="en-US" sz="1550" b="0" i="0" u="none" strike="noStrike" cap="none" spc="0" normalizeH="0" baseline="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minimum_nights</a:t>
          </a:r>
          <a:endParaRPr lang="en-US" sz="1550"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2DCA230E-15DB-4E6B-9086-05DF4123900E}" type="sibTrans" cxnId="{9A8A5C29-6B46-493F-8120-E2BE861216FC}">
      <dgm:prSet/>
      <dgm:spPr/>
      <dgm:t>
        <a:bodyPr/>
        <a:lstStyle/>
        <a:p>
          <a:endParaRPr lang="en-US"/>
        </a:p>
      </dgm:t>
    </dgm:pt>
    <dgm:pt modelId="{BE696926-9B1B-44E2-9014-B3C15A36C460}" type="parTrans" cxnId="{9A8A5C29-6B46-493F-8120-E2BE861216FC}">
      <dgm:prSet/>
      <dgm:spPr/>
      <dgm:t>
        <a:bodyPr/>
        <a:lstStyle/>
        <a:p>
          <a:endParaRPr lang="en-US" sz="155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784CF40B-B2EF-43BC-B283-E074B0447DD1}">
      <dgm:prSet phldrT="[Text]" custT="1"/>
      <dgm:spPr/>
      <dgm:t>
        <a:bodyPr/>
        <a:lstStyle/>
        <a:p>
          <a:r>
            <a:rPr kumimoji="0" lang="en-US" altLang="en-US" sz="1550" b="0" i="0" u="none" strike="noStrike" cap="none" spc="0" normalizeH="0" baseline="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number_of_reviews</a:t>
          </a:r>
          <a:endParaRPr lang="en-US" sz="1550"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57AE8D7F-7739-4B0C-AFD4-1F541CEDDAC0}" type="sibTrans" cxnId="{FB11BA78-8C12-4050-B5FA-7D7D52A6AF58}">
      <dgm:prSet/>
      <dgm:spPr/>
      <dgm:t>
        <a:bodyPr/>
        <a:lstStyle/>
        <a:p>
          <a:endParaRPr lang="en-US"/>
        </a:p>
      </dgm:t>
    </dgm:pt>
    <dgm:pt modelId="{691CBE60-C02C-4601-BDCD-7B1A441FD619}" type="parTrans" cxnId="{FB11BA78-8C12-4050-B5FA-7D7D52A6AF58}">
      <dgm:prSet/>
      <dgm:spPr/>
      <dgm:t>
        <a:bodyPr/>
        <a:lstStyle/>
        <a:p>
          <a:endParaRPr lang="en-US" sz="155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03DB99FC-0409-41FA-813C-81A4B797F96A}">
      <dgm:prSet phldrT="[Text]" custT="1"/>
      <dgm:spPr/>
      <dgm:t>
        <a:bodyPr/>
        <a:lstStyle/>
        <a:p>
          <a:r>
            <a:rPr kumimoji="0" lang="en-US" altLang="en-US" sz="1550" b="0" i="0" u="none" strike="noStrike" cap="none" spc="0" normalizeH="0" baseline="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availability_365</a:t>
          </a:r>
          <a:endParaRPr lang="en-US" sz="1550"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694C1C83-9574-473F-A13A-8FB02F21CB48}" type="sibTrans" cxnId="{0680CEBE-F229-4EA6-A963-67C216D93B12}">
      <dgm:prSet/>
      <dgm:spPr/>
      <dgm:t>
        <a:bodyPr/>
        <a:lstStyle/>
        <a:p>
          <a:endParaRPr lang="en-US"/>
        </a:p>
      </dgm:t>
    </dgm:pt>
    <dgm:pt modelId="{DE30D6A5-38D8-4311-82F4-7702BE486EF5}" type="parTrans" cxnId="{0680CEBE-F229-4EA6-A963-67C216D93B12}">
      <dgm:prSet/>
      <dgm:spPr/>
      <dgm:t>
        <a:bodyPr/>
        <a:lstStyle/>
        <a:p>
          <a:endParaRPr lang="en-US" sz="155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FD75CC2C-DAE9-4DD7-B477-CED563108081}">
      <dgm:prSet phldrT="[Text]" custT="1"/>
      <dgm:spPr/>
      <dgm:t>
        <a:bodyPr/>
        <a:lstStyle/>
        <a:p>
          <a:r>
            <a:rPr kumimoji="0" lang="en-US" altLang="en-US" sz="1550" b="0" i="0" u="none" strike="noStrike" cap="none" spc="0" normalizeH="0" baseline="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reviews_per_month</a:t>
          </a:r>
          <a:endParaRPr lang="en-US" sz="1550"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46876FB1-E175-4BC0-A723-5AA90C81AC23}" type="sibTrans" cxnId="{2EBE0B35-D389-41BE-BAF8-9EE9C2EBAAB7}">
      <dgm:prSet/>
      <dgm:spPr/>
      <dgm:t>
        <a:bodyPr/>
        <a:lstStyle/>
        <a:p>
          <a:endParaRPr lang="en-US"/>
        </a:p>
      </dgm:t>
    </dgm:pt>
    <dgm:pt modelId="{C64E8809-A7D5-4FD9-ACFD-CAC88E612887}" type="parTrans" cxnId="{2EBE0B35-D389-41BE-BAF8-9EE9C2EBAAB7}">
      <dgm:prSet/>
      <dgm:spPr/>
      <dgm:t>
        <a:bodyPr/>
        <a:lstStyle/>
        <a:p>
          <a:endParaRPr lang="en-US" sz="155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0A8632FD-E0A7-4196-98FE-013672BC8BFA}">
      <dgm:prSet phldrT="[Text]" custT="1"/>
      <dgm:spPr/>
      <dgm:t>
        <a:bodyPr/>
        <a:lstStyle/>
        <a:p>
          <a:r>
            <a:rPr kumimoji="0" lang="en-US" altLang="en-US" sz="1550" b="0" i="0" u="none" strike="noStrike" cap="none" spc="0" normalizeH="0" baseline="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last_review</a:t>
          </a:r>
          <a:endParaRPr lang="en-US" sz="1550"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EAA2CB63-9EEE-4C47-8DAB-DAE17A2C16DD}" type="sibTrans" cxnId="{D5054EA7-51C0-47AD-9901-B7CEB190B6BE}">
      <dgm:prSet/>
      <dgm:spPr/>
      <dgm:t>
        <a:bodyPr/>
        <a:lstStyle/>
        <a:p>
          <a:endParaRPr lang="en-US"/>
        </a:p>
      </dgm:t>
    </dgm:pt>
    <dgm:pt modelId="{6EF6438A-D9E6-4C2A-92EC-9AAA731D0F34}" type="parTrans" cxnId="{D5054EA7-51C0-47AD-9901-B7CEB190B6BE}">
      <dgm:prSet/>
      <dgm:spPr/>
      <dgm:t>
        <a:bodyPr/>
        <a:lstStyle/>
        <a:p>
          <a:endParaRPr lang="en-US" sz="155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E6CEBE50-8B91-45DA-882F-2799FB0F62C8}">
      <dgm:prSet phldrT="[Text]" custT="1"/>
      <dgm:spPr/>
      <dgm:t>
        <a:bodyPr/>
        <a:lstStyle/>
        <a:p>
          <a:r>
            <a:rPr kumimoji="0" lang="en-US" altLang="en-US" sz="1550" b="0" i="0" u="none" strike="noStrike" cap="none" spc="0" normalizeH="0" baseline="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calculated_host_listings_count</a:t>
          </a:r>
          <a:endParaRPr lang="en-US" sz="1550"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47F3FE2E-3D24-44E2-A0AF-FCBE0DAA9293}" type="sibTrans" cxnId="{69643D41-8C1C-465A-B2DC-7C889EC34047}">
      <dgm:prSet/>
      <dgm:spPr/>
      <dgm:t>
        <a:bodyPr/>
        <a:lstStyle/>
        <a:p>
          <a:endParaRPr lang="en-US"/>
        </a:p>
      </dgm:t>
    </dgm:pt>
    <dgm:pt modelId="{EACB30A5-610A-49A2-AC5D-2FDF45852706}" type="parTrans" cxnId="{69643D41-8C1C-465A-B2DC-7C889EC34047}">
      <dgm:prSet/>
      <dgm:spPr/>
      <dgm:t>
        <a:bodyPr/>
        <a:lstStyle/>
        <a:p>
          <a:endParaRPr lang="en-US" sz="155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DCC1FC99-C39F-4F2D-8B8F-24B50769EE1B}">
      <dgm:prSet phldrT="[Text]" custT="1"/>
      <dgm:spPr/>
      <dgm:t>
        <a:bodyPr/>
        <a:lstStyle/>
        <a:p>
          <a:r>
            <a:rPr kumimoji="0" lang="en-US" altLang="en-US" sz="1550" b="0" i="0" u="none" strike="noStrike" cap="none" spc="0" normalizeH="0" baseline="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number_of_reviews_ltm</a:t>
          </a:r>
          <a:endParaRPr lang="en-US" sz="1550"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22AF0FFB-C08B-47B3-A2F4-E733F42A1B2B}" type="sibTrans" cxnId="{F91F8029-C236-481F-AC3F-B2E7F3A42E64}">
      <dgm:prSet/>
      <dgm:spPr/>
      <dgm:t>
        <a:bodyPr/>
        <a:lstStyle/>
        <a:p>
          <a:endParaRPr lang="en-US"/>
        </a:p>
      </dgm:t>
    </dgm:pt>
    <dgm:pt modelId="{6034E0AC-753A-4B2D-B3AB-4B0D9D98C25D}" type="parTrans" cxnId="{F91F8029-C236-481F-AC3F-B2E7F3A42E64}">
      <dgm:prSet/>
      <dgm:spPr/>
      <dgm:t>
        <a:bodyPr/>
        <a:lstStyle/>
        <a:p>
          <a:endParaRPr lang="en-US" sz="155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2C4D28D7-B0B3-416D-A44C-CC62D38F1349}">
      <dgm:prSet phldrT="[Text]" custT="1"/>
      <dgm:spPr/>
      <dgm:t>
        <a:bodyPr/>
        <a:lstStyle/>
        <a:p>
          <a:r>
            <a:rPr lang="en-US" sz="1550" b="0" cap="none" spc="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Room_type</a:t>
          </a:r>
          <a:endParaRPr lang="en-US" sz="1550"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0548FAA9-DD16-461D-9CFF-9A4A9E05BF3E}" type="sibTrans" cxnId="{951766AD-A559-4215-BE3C-3A1E21C4DAD0}">
      <dgm:prSet/>
      <dgm:spPr/>
      <dgm:t>
        <a:bodyPr/>
        <a:lstStyle/>
        <a:p>
          <a:endParaRPr lang="en-US"/>
        </a:p>
      </dgm:t>
    </dgm:pt>
    <dgm:pt modelId="{0EDECDC4-BBA5-4848-9DA6-5D33F54BDD81}" type="parTrans" cxnId="{951766AD-A559-4215-BE3C-3A1E21C4DAD0}">
      <dgm:prSet/>
      <dgm:spPr/>
      <dgm:t>
        <a:bodyPr/>
        <a:lstStyle/>
        <a:p>
          <a:endParaRPr lang="en-US" sz="1550" b="0" cap="none" spc="0">
            <a:ln w="0"/>
            <a:solidFill>
              <a:schemeClr val="tx1"/>
            </a:solidFill>
            <a:effectLst>
              <a:outerShdw blurRad="38100" dist="19050" dir="2700000" algn="tl" rotWithShape="0">
                <a:schemeClr val="dk1">
                  <a:alpha val="40000"/>
                </a:schemeClr>
              </a:outerShdw>
            </a:effectLst>
          </a:endParaRPr>
        </a:p>
      </dgm:t>
    </dgm:pt>
    <dgm:pt modelId="{D4C2776C-1A5A-4976-8BA8-5776302C16B7}">
      <dgm:prSet phldrT="[Text]" custT="1"/>
      <dgm:spPr/>
      <dgm:t>
        <a:bodyPr/>
        <a:lstStyle/>
        <a:p>
          <a:r>
            <a:rPr lang="en-US" sz="1550" b="0" cap="none" spc="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neighbourhood</a:t>
          </a:r>
          <a:endParaRPr lang="en-US" sz="1550"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CA461D14-5FFA-499C-AFF8-35DBCEC0A18E}" type="sibTrans" cxnId="{046360E9-3667-48F7-84A5-B949F140BEFD}">
      <dgm:prSet/>
      <dgm:spPr/>
      <dgm:t>
        <a:bodyPr/>
        <a:lstStyle/>
        <a:p>
          <a:endParaRPr lang="en-US"/>
        </a:p>
      </dgm:t>
    </dgm:pt>
    <dgm:pt modelId="{5CFA41E0-4E94-45E3-98FD-79A864BE4D13}" type="parTrans" cxnId="{046360E9-3667-48F7-84A5-B949F140BEFD}">
      <dgm:prSet/>
      <dgm:spPr/>
      <dgm:t>
        <a:bodyPr/>
        <a:lstStyle/>
        <a:p>
          <a:endParaRPr lang="en-US" sz="1550" b="0" cap="none" spc="0">
            <a:ln w="0"/>
            <a:solidFill>
              <a:schemeClr val="tx1"/>
            </a:solidFill>
            <a:effectLst>
              <a:outerShdw blurRad="38100" dist="19050" dir="2700000" algn="tl" rotWithShape="0">
                <a:schemeClr val="dk1">
                  <a:alpha val="40000"/>
                </a:schemeClr>
              </a:outerShdw>
            </a:effectLst>
          </a:endParaRPr>
        </a:p>
      </dgm:t>
    </dgm:pt>
    <dgm:pt modelId="{4AA5FD08-27D6-4453-86B7-BFC8CF5AB0C6}">
      <dgm:prSet phldrT="[Text]" custT="1"/>
      <dgm:spPr/>
      <dgm:t>
        <a:bodyPr/>
        <a:lstStyle/>
        <a:p>
          <a:r>
            <a:rPr kumimoji="0" lang="en-US" altLang="en-US" sz="1550" b="0" i="0" u="none" strike="noStrike" cap="none" spc="0" normalizeH="0" baseline="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longitude</a:t>
          </a:r>
          <a:endParaRPr lang="en-US" sz="1550"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544B85A0-BAFA-462A-B57F-20C2EA9FFAB8}" type="sibTrans" cxnId="{C68D16A6-6B81-45AF-83CA-A7A94CFF4BD3}">
      <dgm:prSet/>
      <dgm:spPr/>
      <dgm:t>
        <a:bodyPr/>
        <a:lstStyle/>
        <a:p>
          <a:endParaRPr lang="en-US"/>
        </a:p>
      </dgm:t>
    </dgm:pt>
    <dgm:pt modelId="{DD33FB18-59F8-4771-B868-0EB30946A7CC}" type="parTrans" cxnId="{C68D16A6-6B81-45AF-83CA-A7A94CFF4BD3}">
      <dgm:prSet/>
      <dgm:spPr/>
      <dgm:t>
        <a:bodyPr/>
        <a:lstStyle/>
        <a:p>
          <a:endParaRPr lang="en-US" sz="155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1E210317-D176-4409-B242-1E5F7B363864}" type="pres">
      <dgm:prSet presAssocID="{25741EFB-6A99-4BDE-AB28-A2D8EA057019}" presName="hierChild1" presStyleCnt="0">
        <dgm:presLayoutVars>
          <dgm:chPref val="1"/>
          <dgm:dir/>
          <dgm:animOne val="branch"/>
          <dgm:animLvl val="lvl"/>
          <dgm:resizeHandles/>
        </dgm:presLayoutVars>
      </dgm:prSet>
      <dgm:spPr/>
    </dgm:pt>
    <dgm:pt modelId="{74D13352-AC40-4806-8623-9851DA8F79C1}" type="pres">
      <dgm:prSet presAssocID="{BC0A5D96-2AD2-4E7B-9190-6CD7BB372E97}" presName="hierRoot1" presStyleCnt="0"/>
      <dgm:spPr/>
    </dgm:pt>
    <dgm:pt modelId="{DE4DD3E2-9661-4B7E-B96F-EF235DB7D381}" type="pres">
      <dgm:prSet presAssocID="{BC0A5D96-2AD2-4E7B-9190-6CD7BB372E97}" presName="composite" presStyleCnt="0"/>
      <dgm:spPr/>
    </dgm:pt>
    <dgm:pt modelId="{E7ADE059-5908-4FDA-86A7-F23397ACB9D2}" type="pres">
      <dgm:prSet presAssocID="{BC0A5D96-2AD2-4E7B-9190-6CD7BB372E97}" presName="background" presStyleLbl="node0" presStyleIdx="0" presStyleCnt="1"/>
      <dgm:spPr/>
    </dgm:pt>
    <dgm:pt modelId="{AB66C5CB-9598-44B2-A618-FAA046FF41F7}" type="pres">
      <dgm:prSet presAssocID="{BC0A5D96-2AD2-4E7B-9190-6CD7BB372E97}" presName="text" presStyleLbl="fgAcc0" presStyleIdx="0" presStyleCnt="1" custScaleX="235546" custScaleY="177156">
        <dgm:presLayoutVars>
          <dgm:chPref val="3"/>
        </dgm:presLayoutVars>
      </dgm:prSet>
      <dgm:spPr/>
    </dgm:pt>
    <dgm:pt modelId="{2744E94D-FE52-49B8-ADC4-E009941D609A}" type="pres">
      <dgm:prSet presAssocID="{BC0A5D96-2AD2-4E7B-9190-6CD7BB372E97}" presName="hierChild2" presStyleCnt="0"/>
      <dgm:spPr/>
    </dgm:pt>
    <dgm:pt modelId="{86FE1AE9-6BFA-49FA-B1A9-4D566CEF5351}" type="pres">
      <dgm:prSet presAssocID="{BE696926-9B1B-44E2-9014-B3C15A36C460}" presName="Name10" presStyleLbl="parChTrans1D2" presStyleIdx="0" presStyleCnt="10"/>
      <dgm:spPr/>
    </dgm:pt>
    <dgm:pt modelId="{F768F25C-14F2-4397-BA00-8A01E83F2D95}" type="pres">
      <dgm:prSet presAssocID="{973C6825-0D2B-4253-8583-9B8F67B5D801}" presName="hierRoot2" presStyleCnt="0"/>
      <dgm:spPr/>
    </dgm:pt>
    <dgm:pt modelId="{F3C08C94-5018-4D59-BCB9-392452EF8C13}" type="pres">
      <dgm:prSet presAssocID="{973C6825-0D2B-4253-8583-9B8F67B5D801}" presName="composite2" presStyleCnt="0"/>
      <dgm:spPr/>
    </dgm:pt>
    <dgm:pt modelId="{4ADD1C79-D3C6-4319-AD42-A0C4DAE814BD}" type="pres">
      <dgm:prSet presAssocID="{973C6825-0D2B-4253-8583-9B8F67B5D801}" presName="background2" presStyleLbl="node2" presStyleIdx="0" presStyleCnt="10"/>
      <dgm:spPr/>
    </dgm:pt>
    <dgm:pt modelId="{E886009D-C233-4B6C-B266-B5D6C2991310}" type="pres">
      <dgm:prSet presAssocID="{973C6825-0D2B-4253-8583-9B8F67B5D801}" presName="text2" presStyleLbl="fgAcc2" presStyleIdx="0" presStyleCnt="10" custScaleX="177156" custScaleY="177156">
        <dgm:presLayoutVars>
          <dgm:chPref val="3"/>
        </dgm:presLayoutVars>
      </dgm:prSet>
      <dgm:spPr/>
    </dgm:pt>
    <dgm:pt modelId="{9F0E9FAE-9190-4002-8AF4-BE5FFA722605}" type="pres">
      <dgm:prSet presAssocID="{973C6825-0D2B-4253-8583-9B8F67B5D801}" presName="hierChild3" presStyleCnt="0"/>
      <dgm:spPr/>
    </dgm:pt>
    <dgm:pt modelId="{08FF61E5-05AE-4FAF-B165-A080D8EFA9AC}" type="pres">
      <dgm:prSet presAssocID="{691CBE60-C02C-4601-BDCD-7B1A441FD619}" presName="Name10" presStyleLbl="parChTrans1D2" presStyleIdx="1" presStyleCnt="10"/>
      <dgm:spPr/>
    </dgm:pt>
    <dgm:pt modelId="{299B20DE-6ACC-4358-876A-A6A70E803F52}" type="pres">
      <dgm:prSet presAssocID="{784CF40B-B2EF-43BC-B283-E074B0447DD1}" presName="hierRoot2" presStyleCnt="0"/>
      <dgm:spPr/>
    </dgm:pt>
    <dgm:pt modelId="{29286986-02BA-42CB-A070-F798C21B1E92}" type="pres">
      <dgm:prSet presAssocID="{784CF40B-B2EF-43BC-B283-E074B0447DD1}" presName="composite2" presStyleCnt="0"/>
      <dgm:spPr/>
    </dgm:pt>
    <dgm:pt modelId="{BA619D97-9B95-4022-9BB9-23DEC9CED785}" type="pres">
      <dgm:prSet presAssocID="{784CF40B-B2EF-43BC-B283-E074B0447DD1}" presName="background2" presStyleLbl="node2" presStyleIdx="1" presStyleCnt="10"/>
      <dgm:spPr/>
    </dgm:pt>
    <dgm:pt modelId="{33495584-3DF5-49D5-B7F1-F45738945349}" type="pres">
      <dgm:prSet presAssocID="{784CF40B-B2EF-43BC-B283-E074B0447DD1}" presName="text2" presStyleLbl="fgAcc2" presStyleIdx="1" presStyleCnt="10" custScaleX="177156" custScaleY="177156">
        <dgm:presLayoutVars>
          <dgm:chPref val="3"/>
        </dgm:presLayoutVars>
      </dgm:prSet>
      <dgm:spPr/>
    </dgm:pt>
    <dgm:pt modelId="{51ED6F58-E196-41A4-B1F5-31B779EA2003}" type="pres">
      <dgm:prSet presAssocID="{784CF40B-B2EF-43BC-B283-E074B0447DD1}" presName="hierChild3" presStyleCnt="0"/>
      <dgm:spPr/>
    </dgm:pt>
    <dgm:pt modelId="{8EC05F48-05DA-4F73-8550-353ADBB5CD73}" type="pres">
      <dgm:prSet presAssocID="{DE30D6A5-38D8-4311-82F4-7702BE486EF5}" presName="Name10" presStyleLbl="parChTrans1D2" presStyleIdx="2" presStyleCnt="10"/>
      <dgm:spPr/>
    </dgm:pt>
    <dgm:pt modelId="{F29D3A88-91CC-4B8F-BC4B-850ACB630F77}" type="pres">
      <dgm:prSet presAssocID="{03DB99FC-0409-41FA-813C-81A4B797F96A}" presName="hierRoot2" presStyleCnt="0"/>
      <dgm:spPr/>
    </dgm:pt>
    <dgm:pt modelId="{913FF7D2-0E7D-49F9-A8D5-83F3866C2A88}" type="pres">
      <dgm:prSet presAssocID="{03DB99FC-0409-41FA-813C-81A4B797F96A}" presName="composite2" presStyleCnt="0"/>
      <dgm:spPr/>
    </dgm:pt>
    <dgm:pt modelId="{B7238BD7-D8E3-4928-828B-14548383A3DA}" type="pres">
      <dgm:prSet presAssocID="{03DB99FC-0409-41FA-813C-81A4B797F96A}" presName="background2" presStyleLbl="node2" presStyleIdx="2" presStyleCnt="10"/>
      <dgm:spPr/>
    </dgm:pt>
    <dgm:pt modelId="{03271947-DFB0-4ED4-A2F3-E7E5DB0C9BDF}" type="pres">
      <dgm:prSet presAssocID="{03DB99FC-0409-41FA-813C-81A4B797F96A}" presName="text2" presStyleLbl="fgAcc2" presStyleIdx="2" presStyleCnt="10" custScaleX="177156" custScaleY="177156">
        <dgm:presLayoutVars>
          <dgm:chPref val="3"/>
        </dgm:presLayoutVars>
      </dgm:prSet>
      <dgm:spPr/>
    </dgm:pt>
    <dgm:pt modelId="{5D392B5A-498A-43C9-BD5E-1D734E91D3AD}" type="pres">
      <dgm:prSet presAssocID="{03DB99FC-0409-41FA-813C-81A4B797F96A}" presName="hierChild3" presStyleCnt="0"/>
      <dgm:spPr/>
    </dgm:pt>
    <dgm:pt modelId="{26809816-32B6-42CD-A3D2-B9DF79F9D5EF}" type="pres">
      <dgm:prSet presAssocID="{C64E8809-A7D5-4FD9-ACFD-CAC88E612887}" presName="Name10" presStyleLbl="parChTrans1D2" presStyleIdx="3" presStyleCnt="10"/>
      <dgm:spPr/>
    </dgm:pt>
    <dgm:pt modelId="{D84854AD-9285-4FD0-BE2C-45BE325F09A6}" type="pres">
      <dgm:prSet presAssocID="{FD75CC2C-DAE9-4DD7-B477-CED563108081}" presName="hierRoot2" presStyleCnt="0"/>
      <dgm:spPr/>
    </dgm:pt>
    <dgm:pt modelId="{91F0C24E-4129-4D6C-A1F5-739BE39AB582}" type="pres">
      <dgm:prSet presAssocID="{FD75CC2C-DAE9-4DD7-B477-CED563108081}" presName="composite2" presStyleCnt="0"/>
      <dgm:spPr/>
    </dgm:pt>
    <dgm:pt modelId="{2D158BEA-B56F-44BB-87C4-1F97A7C8A5E8}" type="pres">
      <dgm:prSet presAssocID="{FD75CC2C-DAE9-4DD7-B477-CED563108081}" presName="background2" presStyleLbl="node2" presStyleIdx="3" presStyleCnt="10"/>
      <dgm:spPr/>
    </dgm:pt>
    <dgm:pt modelId="{70DDB757-6B79-4728-BF7B-B483CAAA073F}" type="pres">
      <dgm:prSet presAssocID="{FD75CC2C-DAE9-4DD7-B477-CED563108081}" presName="text2" presStyleLbl="fgAcc2" presStyleIdx="3" presStyleCnt="10" custScaleX="177156" custScaleY="177156">
        <dgm:presLayoutVars>
          <dgm:chPref val="3"/>
        </dgm:presLayoutVars>
      </dgm:prSet>
      <dgm:spPr/>
    </dgm:pt>
    <dgm:pt modelId="{585A436E-7A8A-4E88-8AE3-EFE02FB3D3F6}" type="pres">
      <dgm:prSet presAssocID="{FD75CC2C-DAE9-4DD7-B477-CED563108081}" presName="hierChild3" presStyleCnt="0"/>
      <dgm:spPr/>
    </dgm:pt>
    <dgm:pt modelId="{DF54E800-4125-4C1B-B256-86DA446B5DB1}" type="pres">
      <dgm:prSet presAssocID="{DD33FB18-59F8-4771-B868-0EB30946A7CC}" presName="Name10" presStyleLbl="parChTrans1D2" presStyleIdx="4" presStyleCnt="10"/>
      <dgm:spPr/>
    </dgm:pt>
    <dgm:pt modelId="{A8C3E977-5A4A-4D1B-A82E-40579424F265}" type="pres">
      <dgm:prSet presAssocID="{4AA5FD08-27D6-4453-86B7-BFC8CF5AB0C6}" presName="hierRoot2" presStyleCnt="0"/>
      <dgm:spPr/>
    </dgm:pt>
    <dgm:pt modelId="{F7C358E8-0A0B-45ED-807D-414022003795}" type="pres">
      <dgm:prSet presAssocID="{4AA5FD08-27D6-4453-86B7-BFC8CF5AB0C6}" presName="composite2" presStyleCnt="0"/>
      <dgm:spPr/>
    </dgm:pt>
    <dgm:pt modelId="{E45BB4EA-E022-4799-BF99-7AEFDDE153A1}" type="pres">
      <dgm:prSet presAssocID="{4AA5FD08-27D6-4453-86B7-BFC8CF5AB0C6}" presName="background2" presStyleLbl="node2" presStyleIdx="4" presStyleCnt="10"/>
      <dgm:spPr/>
    </dgm:pt>
    <dgm:pt modelId="{BE1F1CD8-B9B2-45C3-9F05-3185CB106F95}" type="pres">
      <dgm:prSet presAssocID="{4AA5FD08-27D6-4453-86B7-BFC8CF5AB0C6}" presName="text2" presStyleLbl="fgAcc2" presStyleIdx="4" presStyleCnt="10" custScaleX="177156" custScaleY="177156">
        <dgm:presLayoutVars>
          <dgm:chPref val="3"/>
        </dgm:presLayoutVars>
      </dgm:prSet>
      <dgm:spPr/>
    </dgm:pt>
    <dgm:pt modelId="{26E379AB-5777-4D85-B60A-978713E2E98C}" type="pres">
      <dgm:prSet presAssocID="{4AA5FD08-27D6-4453-86B7-BFC8CF5AB0C6}" presName="hierChild3" presStyleCnt="0"/>
      <dgm:spPr/>
    </dgm:pt>
    <dgm:pt modelId="{DD9DDBBF-0CB1-49C3-BC57-B5D0CEDC0DF5}" type="pres">
      <dgm:prSet presAssocID="{6EF6438A-D9E6-4C2A-92EC-9AAA731D0F34}" presName="Name10" presStyleLbl="parChTrans1D2" presStyleIdx="5" presStyleCnt="10"/>
      <dgm:spPr/>
    </dgm:pt>
    <dgm:pt modelId="{60AAF9DF-26E6-4796-AA5C-C71FC9C9624E}" type="pres">
      <dgm:prSet presAssocID="{0A8632FD-E0A7-4196-98FE-013672BC8BFA}" presName="hierRoot2" presStyleCnt="0"/>
      <dgm:spPr/>
    </dgm:pt>
    <dgm:pt modelId="{8CDC72E1-C2F9-4F71-949E-D3BEBB0D49F6}" type="pres">
      <dgm:prSet presAssocID="{0A8632FD-E0A7-4196-98FE-013672BC8BFA}" presName="composite2" presStyleCnt="0"/>
      <dgm:spPr/>
    </dgm:pt>
    <dgm:pt modelId="{7F8682FD-3A93-4369-A326-8B897F642957}" type="pres">
      <dgm:prSet presAssocID="{0A8632FD-E0A7-4196-98FE-013672BC8BFA}" presName="background2" presStyleLbl="node2" presStyleIdx="5" presStyleCnt="10"/>
      <dgm:spPr/>
    </dgm:pt>
    <dgm:pt modelId="{D48A63DF-C8EF-4172-AA04-045F700B06E4}" type="pres">
      <dgm:prSet presAssocID="{0A8632FD-E0A7-4196-98FE-013672BC8BFA}" presName="text2" presStyleLbl="fgAcc2" presStyleIdx="5" presStyleCnt="10" custScaleX="177156" custScaleY="177156">
        <dgm:presLayoutVars>
          <dgm:chPref val="3"/>
        </dgm:presLayoutVars>
      </dgm:prSet>
      <dgm:spPr/>
    </dgm:pt>
    <dgm:pt modelId="{BA787CFD-B707-40A6-86DD-4FEA7AF5418C}" type="pres">
      <dgm:prSet presAssocID="{0A8632FD-E0A7-4196-98FE-013672BC8BFA}" presName="hierChild3" presStyleCnt="0"/>
      <dgm:spPr/>
    </dgm:pt>
    <dgm:pt modelId="{45C6B89E-CE28-4658-86B8-AC6F454F2BB0}" type="pres">
      <dgm:prSet presAssocID="{EACB30A5-610A-49A2-AC5D-2FDF45852706}" presName="Name10" presStyleLbl="parChTrans1D2" presStyleIdx="6" presStyleCnt="10"/>
      <dgm:spPr/>
    </dgm:pt>
    <dgm:pt modelId="{A8439249-71C4-4DAB-9795-606BB94B544F}" type="pres">
      <dgm:prSet presAssocID="{E6CEBE50-8B91-45DA-882F-2799FB0F62C8}" presName="hierRoot2" presStyleCnt="0"/>
      <dgm:spPr/>
    </dgm:pt>
    <dgm:pt modelId="{CD4F2200-6B0E-4E64-B4E4-29F95B29318D}" type="pres">
      <dgm:prSet presAssocID="{E6CEBE50-8B91-45DA-882F-2799FB0F62C8}" presName="composite2" presStyleCnt="0"/>
      <dgm:spPr/>
    </dgm:pt>
    <dgm:pt modelId="{E5E5E918-2E00-4AD1-9BD2-506F62217436}" type="pres">
      <dgm:prSet presAssocID="{E6CEBE50-8B91-45DA-882F-2799FB0F62C8}" presName="background2" presStyleLbl="node2" presStyleIdx="6" presStyleCnt="10"/>
      <dgm:spPr/>
    </dgm:pt>
    <dgm:pt modelId="{3DB4A0E3-3958-4D57-8494-11150E4E7AA9}" type="pres">
      <dgm:prSet presAssocID="{E6CEBE50-8B91-45DA-882F-2799FB0F62C8}" presName="text2" presStyleLbl="fgAcc2" presStyleIdx="6" presStyleCnt="10" custScaleX="177156" custScaleY="177156">
        <dgm:presLayoutVars>
          <dgm:chPref val="3"/>
        </dgm:presLayoutVars>
      </dgm:prSet>
      <dgm:spPr/>
    </dgm:pt>
    <dgm:pt modelId="{F895F3DC-0396-45BC-8EF4-98E1C8E58BA6}" type="pres">
      <dgm:prSet presAssocID="{E6CEBE50-8B91-45DA-882F-2799FB0F62C8}" presName="hierChild3" presStyleCnt="0"/>
      <dgm:spPr/>
    </dgm:pt>
    <dgm:pt modelId="{5A669FD5-5F9D-43C1-A0FD-B92E23421FB9}" type="pres">
      <dgm:prSet presAssocID="{6034E0AC-753A-4B2D-B3AB-4B0D9D98C25D}" presName="Name10" presStyleLbl="parChTrans1D2" presStyleIdx="7" presStyleCnt="10"/>
      <dgm:spPr/>
    </dgm:pt>
    <dgm:pt modelId="{1E9A91D9-F008-4814-BD8E-A452D7765CE4}" type="pres">
      <dgm:prSet presAssocID="{DCC1FC99-C39F-4F2D-8B8F-24B50769EE1B}" presName="hierRoot2" presStyleCnt="0"/>
      <dgm:spPr/>
    </dgm:pt>
    <dgm:pt modelId="{0D5AA4A6-EA4F-41EE-9384-4F2FE99DCAF0}" type="pres">
      <dgm:prSet presAssocID="{DCC1FC99-C39F-4F2D-8B8F-24B50769EE1B}" presName="composite2" presStyleCnt="0"/>
      <dgm:spPr/>
    </dgm:pt>
    <dgm:pt modelId="{8B2D5B5B-2993-4DCC-BA51-CF9DA0077400}" type="pres">
      <dgm:prSet presAssocID="{DCC1FC99-C39F-4F2D-8B8F-24B50769EE1B}" presName="background2" presStyleLbl="node2" presStyleIdx="7" presStyleCnt="10"/>
      <dgm:spPr/>
    </dgm:pt>
    <dgm:pt modelId="{77CA1EF2-D885-4E20-AF7F-9F27B85674DA}" type="pres">
      <dgm:prSet presAssocID="{DCC1FC99-C39F-4F2D-8B8F-24B50769EE1B}" presName="text2" presStyleLbl="fgAcc2" presStyleIdx="7" presStyleCnt="10" custScaleX="177156" custScaleY="177156">
        <dgm:presLayoutVars>
          <dgm:chPref val="3"/>
        </dgm:presLayoutVars>
      </dgm:prSet>
      <dgm:spPr/>
    </dgm:pt>
    <dgm:pt modelId="{6389305D-47FF-4B8B-AFBF-D6F8BEC46B69}" type="pres">
      <dgm:prSet presAssocID="{DCC1FC99-C39F-4F2D-8B8F-24B50769EE1B}" presName="hierChild3" presStyleCnt="0"/>
      <dgm:spPr/>
    </dgm:pt>
    <dgm:pt modelId="{C18C3724-ED5A-4740-8EB0-A3D5ED6FE0BD}" type="pres">
      <dgm:prSet presAssocID="{0EDECDC4-BBA5-4848-9DA6-5D33F54BDD81}" presName="Name10" presStyleLbl="parChTrans1D2" presStyleIdx="8" presStyleCnt="10"/>
      <dgm:spPr/>
    </dgm:pt>
    <dgm:pt modelId="{CC0FCD53-07D9-4EFC-A403-A6048B6081A1}" type="pres">
      <dgm:prSet presAssocID="{2C4D28D7-B0B3-416D-A44C-CC62D38F1349}" presName="hierRoot2" presStyleCnt="0"/>
      <dgm:spPr/>
    </dgm:pt>
    <dgm:pt modelId="{BE3A4D7B-5865-46C5-A04F-396B24F269BC}" type="pres">
      <dgm:prSet presAssocID="{2C4D28D7-B0B3-416D-A44C-CC62D38F1349}" presName="composite2" presStyleCnt="0"/>
      <dgm:spPr/>
    </dgm:pt>
    <dgm:pt modelId="{02C1DA58-6962-4DE6-980E-94B535AD47AF}" type="pres">
      <dgm:prSet presAssocID="{2C4D28D7-B0B3-416D-A44C-CC62D38F1349}" presName="background2" presStyleLbl="node2" presStyleIdx="8" presStyleCnt="10"/>
      <dgm:spPr/>
    </dgm:pt>
    <dgm:pt modelId="{DD2ABE39-AFC4-4F77-B82D-7C26C4C17DFB}" type="pres">
      <dgm:prSet presAssocID="{2C4D28D7-B0B3-416D-A44C-CC62D38F1349}" presName="text2" presStyleLbl="fgAcc2" presStyleIdx="8" presStyleCnt="10" custScaleX="177156" custScaleY="177156">
        <dgm:presLayoutVars>
          <dgm:chPref val="3"/>
        </dgm:presLayoutVars>
      </dgm:prSet>
      <dgm:spPr/>
    </dgm:pt>
    <dgm:pt modelId="{0F22A64E-37E6-4CC2-BA2A-4CD5C8649E8D}" type="pres">
      <dgm:prSet presAssocID="{2C4D28D7-B0B3-416D-A44C-CC62D38F1349}" presName="hierChild3" presStyleCnt="0"/>
      <dgm:spPr/>
    </dgm:pt>
    <dgm:pt modelId="{6485D40A-CCA7-4DE0-BFC3-44876660232F}" type="pres">
      <dgm:prSet presAssocID="{5CFA41E0-4E94-45E3-98FD-79A864BE4D13}" presName="Name10" presStyleLbl="parChTrans1D2" presStyleIdx="9" presStyleCnt="10"/>
      <dgm:spPr/>
    </dgm:pt>
    <dgm:pt modelId="{A85D81E5-48C7-49ED-BAAF-ED52A560F68B}" type="pres">
      <dgm:prSet presAssocID="{D4C2776C-1A5A-4976-8BA8-5776302C16B7}" presName="hierRoot2" presStyleCnt="0"/>
      <dgm:spPr/>
    </dgm:pt>
    <dgm:pt modelId="{BC92C9AD-A8F2-46F4-8070-407C5C95BA0F}" type="pres">
      <dgm:prSet presAssocID="{D4C2776C-1A5A-4976-8BA8-5776302C16B7}" presName="composite2" presStyleCnt="0"/>
      <dgm:spPr/>
    </dgm:pt>
    <dgm:pt modelId="{4BB2BD1C-367C-4778-8D64-F7E58833FB52}" type="pres">
      <dgm:prSet presAssocID="{D4C2776C-1A5A-4976-8BA8-5776302C16B7}" presName="background2" presStyleLbl="node2" presStyleIdx="9" presStyleCnt="10"/>
      <dgm:spPr/>
    </dgm:pt>
    <dgm:pt modelId="{7E2A8882-65E1-49DF-9641-B3EDF51C3594}" type="pres">
      <dgm:prSet presAssocID="{D4C2776C-1A5A-4976-8BA8-5776302C16B7}" presName="text2" presStyleLbl="fgAcc2" presStyleIdx="9" presStyleCnt="10" custScaleX="177156" custScaleY="177156">
        <dgm:presLayoutVars>
          <dgm:chPref val="3"/>
        </dgm:presLayoutVars>
      </dgm:prSet>
      <dgm:spPr/>
    </dgm:pt>
    <dgm:pt modelId="{3188FE84-BF0E-48AC-BDCF-D1AF9B76BB96}" type="pres">
      <dgm:prSet presAssocID="{D4C2776C-1A5A-4976-8BA8-5776302C16B7}" presName="hierChild3" presStyleCnt="0"/>
      <dgm:spPr/>
    </dgm:pt>
  </dgm:ptLst>
  <dgm:cxnLst>
    <dgm:cxn modelId="{F002D403-2C78-4247-99AE-A2C1AE0C43B5}" type="presOf" srcId="{DCC1FC99-C39F-4F2D-8B8F-24B50769EE1B}" destId="{77CA1EF2-D885-4E20-AF7F-9F27B85674DA}" srcOrd="0" destOrd="0" presId="urn:microsoft.com/office/officeart/2005/8/layout/hierarchy1"/>
    <dgm:cxn modelId="{7DFB1009-A7CA-4B2D-9CF1-6C2147377C2C}" type="presOf" srcId="{6034E0AC-753A-4B2D-B3AB-4B0D9D98C25D}" destId="{5A669FD5-5F9D-43C1-A0FD-B92E23421FB9}" srcOrd="0" destOrd="0" presId="urn:microsoft.com/office/officeart/2005/8/layout/hierarchy1"/>
    <dgm:cxn modelId="{EAE5450B-FB55-45F0-98F8-E51F050063E2}" type="presOf" srcId="{D4C2776C-1A5A-4976-8BA8-5776302C16B7}" destId="{7E2A8882-65E1-49DF-9641-B3EDF51C3594}" srcOrd="0" destOrd="0" presId="urn:microsoft.com/office/officeart/2005/8/layout/hierarchy1"/>
    <dgm:cxn modelId="{1F03AF0D-717F-47C4-966C-10DC47B37E50}" type="presOf" srcId="{5CFA41E0-4E94-45E3-98FD-79A864BE4D13}" destId="{6485D40A-CCA7-4DE0-BFC3-44876660232F}" srcOrd="0" destOrd="0" presId="urn:microsoft.com/office/officeart/2005/8/layout/hierarchy1"/>
    <dgm:cxn modelId="{A091E418-CF64-4795-84AC-EA810B2C2923}" srcId="{25741EFB-6A99-4BDE-AB28-A2D8EA057019}" destId="{BC0A5D96-2AD2-4E7B-9190-6CD7BB372E97}" srcOrd="0" destOrd="0" parTransId="{81D2F95F-FBE2-4DB1-8B92-A3B390E06E9D}" sibTransId="{56499275-728A-4882-A756-2D0E26FD51D5}"/>
    <dgm:cxn modelId="{FE92C81C-6C89-4D0F-80F7-4C37F15F27B2}" type="presOf" srcId="{DD33FB18-59F8-4771-B868-0EB30946A7CC}" destId="{DF54E800-4125-4C1B-B256-86DA446B5DB1}" srcOrd="0" destOrd="0" presId="urn:microsoft.com/office/officeart/2005/8/layout/hierarchy1"/>
    <dgm:cxn modelId="{B6921220-DF36-4647-9A70-E37E9EB39875}" type="presOf" srcId="{691CBE60-C02C-4601-BDCD-7B1A441FD619}" destId="{08FF61E5-05AE-4FAF-B165-A080D8EFA9AC}" srcOrd="0" destOrd="0" presId="urn:microsoft.com/office/officeart/2005/8/layout/hierarchy1"/>
    <dgm:cxn modelId="{9A8A5C29-6B46-493F-8120-E2BE861216FC}" srcId="{BC0A5D96-2AD2-4E7B-9190-6CD7BB372E97}" destId="{973C6825-0D2B-4253-8583-9B8F67B5D801}" srcOrd="0" destOrd="0" parTransId="{BE696926-9B1B-44E2-9014-B3C15A36C460}" sibTransId="{2DCA230E-15DB-4E6B-9086-05DF4123900E}"/>
    <dgm:cxn modelId="{F91F8029-C236-481F-AC3F-B2E7F3A42E64}" srcId="{BC0A5D96-2AD2-4E7B-9190-6CD7BB372E97}" destId="{DCC1FC99-C39F-4F2D-8B8F-24B50769EE1B}" srcOrd="7" destOrd="0" parTransId="{6034E0AC-753A-4B2D-B3AB-4B0D9D98C25D}" sibTransId="{22AF0FFB-C08B-47B3-A2F4-E733F42A1B2B}"/>
    <dgm:cxn modelId="{2EBE0B35-D389-41BE-BAF8-9EE9C2EBAAB7}" srcId="{BC0A5D96-2AD2-4E7B-9190-6CD7BB372E97}" destId="{FD75CC2C-DAE9-4DD7-B477-CED563108081}" srcOrd="3" destOrd="0" parTransId="{C64E8809-A7D5-4FD9-ACFD-CAC88E612887}" sibTransId="{46876FB1-E175-4BC0-A723-5AA90C81AC23}"/>
    <dgm:cxn modelId="{8F6FC05F-C252-4DE2-8DE3-3BBBD2D8337F}" type="presOf" srcId="{0EDECDC4-BBA5-4848-9DA6-5D33F54BDD81}" destId="{C18C3724-ED5A-4740-8EB0-A3D5ED6FE0BD}" srcOrd="0" destOrd="0" presId="urn:microsoft.com/office/officeart/2005/8/layout/hierarchy1"/>
    <dgm:cxn modelId="{69643D41-8C1C-465A-B2DC-7C889EC34047}" srcId="{BC0A5D96-2AD2-4E7B-9190-6CD7BB372E97}" destId="{E6CEBE50-8B91-45DA-882F-2799FB0F62C8}" srcOrd="6" destOrd="0" parTransId="{EACB30A5-610A-49A2-AC5D-2FDF45852706}" sibTransId="{47F3FE2E-3D24-44E2-A0AF-FCBE0DAA9293}"/>
    <dgm:cxn modelId="{E95A4A43-1EBD-4DCF-AC90-A4C31EBECEB8}" type="presOf" srcId="{BC0A5D96-2AD2-4E7B-9190-6CD7BB372E97}" destId="{AB66C5CB-9598-44B2-A618-FAA046FF41F7}" srcOrd="0" destOrd="0" presId="urn:microsoft.com/office/officeart/2005/8/layout/hierarchy1"/>
    <dgm:cxn modelId="{9B3B7464-FD45-4BDE-8DD9-5F87C63D77C0}" type="presOf" srcId="{BE696926-9B1B-44E2-9014-B3C15A36C460}" destId="{86FE1AE9-6BFA-49FA-B1A9-4D566CEF5351}" srcOrd="0" destOrd="0" presId="urn:microsoft.com/office/officeart/2005/8/layout/hierarchy1"/>
    <dgm:cxn modelId="{2DEBB64B-253F-44FC-89D7-50F0B6888C6D}" type="presOf" srcId="{E6CEBE50-8B91-45DA-882F-2799FB0F62C8}" destId="{3DB4A0E3-3958-4D57-8494-11150E4E7AA9}" srcOrd="0" destOrd="0" presId="urn:microsoft.com/office/officeart/2005/8/layout/hierarchy1"/>
    <dgm:cxn modelId="{6FA2DD6E-3471-4FAA-8EFF-175F2AD473AA}" type="presOf" srcId="{DE30D6A5-38D8-4311-82F4-7702BE486EF5}" destId="{8EC05F48-05DA-4F73-8550-353ADBB5CD73}" srcOrd="0" destOrd="0" presId="urn:microsoft.com/office/officeart/2005/8/layout/hierarchy1"/>
    <dgm:cxn modelId="{AD444B71-EFED-45DD-81D1-52F543C0498D}" type="presOf" srcId="{C64E8809-A7D5-4FD9-ACFD-CAC88E612887}" destId="{26809816-32B6-42CD-A3D2-B9DF79F9D5EF}" srcOrd="0" destOrd="0" presId="urn:microsoft.com/office/officeart/2005/8/layout/hierarchy1"/>
    <dgm:cxn modelId="{EC44AE75-EF01-4566-8365-F8025858BE2F}" type="presOf" srcId="{25741EFB-6A99-4BDE-AB28-A2D8EA057019}" destId="{1E210317-D176-4409-B242-1E5F7B363864}" srcOrd="0" destOrd="0" presId="urn:microsoft.com/office/officeart/2005/8/layout/hierarchy1"/>
    <dgm:cxn modelId="{FB11BA78-8C12-4050-B5FA-7D7D52A6AF58}" srcId="{BC0A5D96-2AD2-4E7B-9190-6CD7BB372E97}" destId="{784CF40B-B2EF-43BC-B283-E074B0447DD1}" srcOrd="1" destOrd="0" parTransId="{691CBE60-C02C-4601-BDCD-7B1A441FD619}" sibTransId="{57AE8D7F-7739-4B0C-AFD4-1F541CEDDAC0}"/>
    <dgm:cxn modelId="{3FE16398-29E3-4D29-BD02-DFA54C93DB2E}" type="presOf" srcId="{973C6825-0D2B-4253-8583-9B8F67B5D801}" destId="{E886009D-C233-4B6C-B266-B5D6C2991310}" srcOrd="0" destOrd="0" presId="urn:microsoft.com/office/officeart/2005/8/layout/hierarchy1"/>
    <dgm:cxn modelId="{993BF99D-AFDB-4FCA-A323-57792FB6226E}" type="presOf" srcId="{FD75CC2C-DAE9-4DD7-B477-CED563108081}" destId="{70DDB757-6B79-4728-BF7B-B483CAAA073F}" srcOrd="0" destOrd="0" presId="urn:microsoft.com/office/officeart/2005/8/layout/hierarchy1"/>
    <dgm:cxn modelId="{4BFFB99F-0F18-41AC-8910-D96F2B82C78B}" type="presOf" srcId="{EACB30A5-610A-49A2-AC5D-2FDF45852706}" destId="{45C6B89E-CE28-4658-86B8-AC6F454F2BB0}" srcOrd="0" destOrd="0" presId="urn:microsoft.com/office/officeart/2005/8/layout/hierarchy1"/>
    <dgm:cxn modelId="{54964FA2-3C5F-4B07-921F-62C9F17838FA}" type="presOf" srcId="{784CF40B-B2EF-43BC-B283-E074B0447DD1}" destId="{33495584-3DF5-49D5-B7F1-F45738945349}" srcOrd="0" destOrd="0" presId="urn:microsoft.com/office/officeart/2005/8/layout/hierarchy1"/>
    <dgm:cxn modelId="{C68D16A6-6B81-45AF-83CA-A7A94CFF4BD3}" srcId="{BC0A5D96-2AD2-4E7B-9190-6CD7BB372E97}" destId="{4AA5FD08-27D6-4453-86B7-BFC8CF5AB0C6}" srcOrd="4" destOrd="0" parTransId="{DD33FB18-59F8-4771-B868-0EB30946A7CC}" sibTransId="{544B85A0-BAFA-462A-B57F-20C2EA9FFAB8}"/>
    <dgm:cxn modelId="{D5054EA7-51C0-47AD-9901-B7CEB190B6BE}" srcId="{BC0A5D96-2AD2-4E7B-9190-6CD7BB372E97}" destId="{0A8632FD-E0A7-4196-98FE-013672BC8BFA}" srcOrd="5" destOrd="0" parTransId="{6EF6438A-D9E6-4C2A-92EC-9AAA731D0F34}" sibTransId="{EAA2CB63-9EEE-4C47-8DAB-DAE17A2C16DD}"/>
    <dgm:cxn modelId="{05E0B2A7-561D-4C23-ACED-F1A244F73817}" type="presOf" srcId="{6EF6438A-D9E6-4C2A-92EC-9AAA731D0F34}" destId="{DD9DDBBF-0CB1-49C3-BC57-B5D0CEDC0DF5}" srcOrd="0" destOrd="0" presId="urn:microsoft.com/office/officeart/2005/8/layout/hierarchy1"/>
    <dgm:cxn modelId="{83DCEBAB-A7B6-43D5-B6FC-EB3D7B25D449}" type="presOf" srcId="{4AA5FD08-27D6-4453-86B7-BFC8CF5AB0C6}" destId="{BE1F1CD8-B9B2-45C3-9F05-3185CB106F95}" srcOrd="0" destOrd="0" presId="urn:microsoft.com/office/officeart/2005/8/layout/hierarchy1"/>
    <dgm:cxn modelId="{951766AD-A559-4215-BE3C-3A1E21C4DAD0}" srcId="{BC0A5D96-2AD2-4E7B-9190-6CD7BB372E97}" destId="{2C4D28D7-B0B3-416D-A44C-CC62D38F1349}" srcOrd="8" destOrd="0" parTransId="{0EDECDC4-BBA5-4848-9DA6-5D33F54BDD81}" sibTransId="{0548FAA9-DD16-461D-9CFF-9A4A9E05BF3E}"/>
    <dgm:cxn modelId="{E43C3FB6-93A0-404A-8D87-56554DA5A3C4}" type="presOf" srcId="{0A8632FD-E0A7-4196-98FE-013672BC8BFA}" destId="{D48A63DF-C8EF-4172-AA04-045F700B06E4}" srcOrd="0" destOrd="0" presId="urn:microsoft.com/office/officeart/2005/8/layout/hierarchy1"/>
    <dgm:cxn modelId="{0680CEBE-F229-4EA6-A963-67C216D93B12}" srcId="{BC0A5D96-2AD2-4E7B-9190-6CD7BB372E97}" destId="{03DB99FC-0409-41FA-813C-81A4B797F96A}" srcOrd="2" destOrd="0" parTransId="{DE30D6A5-38D8-4311-82F4-7702BE486EF5}" sibTransId="{694C1C83-9574-473F-A13A-8FB02F21CB48}"/>
    <dgm:cxn modelId="{0E7473CF-510C-4021-BF22-6D5FB4CADA08}" type="presOf" srcId="{2C4D28D7-B0B3-416D-A44C-CC62D38F1349}" destId="{DD2ABE39-AFC4-4F77-B82D-7C26C4C17DFB}" srcOrd="0" destOrd="0" presId="urn:microsoft.com/office/officeart/2005/8/layout/hierarchy1"/>
    <dgm:cxn modelId="{CF8880E4-7848-4B0F-9778-981BC6257C7C}" type="presOf" srcId="{03DB99FC-0409-41FA-813C-81A4B797F96A}" destId="{03271947-DFB0-4ED4-A2F3-E7E5DB0C9BDF}" srcOrd="0" destOrd="0" presId="urn:microsoft.com/office/officeart/2005/8/layout/hierarchy1"/>
    <dgm:cxn modelId="{046360E9-3667-48F7-84A5-B949F140BEFD}" srcId="{BC0A5D96-2AD2-4E7B-9190-6CD7BB372E97}" destId="{D4C2776C-1A5A-4976-8BA8-5776302C16B7}" srcOrd="9" destOrd="0" parTransId="{5CFA41E0-4E94-45E3-98FD-79A864BE4D13}" sibTransId="{CA461D14-5FFA-499C-AFF8-35DBCEC0A18E}"/>
    <dgm:cxn modelId="{783AFF98-695B-415D-BE84-9F4F12B1E75E}" type="presParOf" srcId="{1E210317-D176-4409-B242-1E5F7B363864}" destId="{74D13352-AC40-4806-8623-9851DA8F79C1}" srcOrd="0" destOrd="0" presId="urn:microsoft.com/office/officeart/2005/8/layout/hierarchy1"/>
    <dgm:cxn modelId="{B5F3B239-7FC0-4D28-8F81-0F1A4147ADE2}" type="presParOf" srcId="{74D13352-AC40-4806-8623-9851DA8F79C1}" destId="{DE4DD3E2-9661-4B7E-B96F-EF235DB7D381}" srcOrd="0" destOrd="0" presId="urn:microsoft.com/office/officeart/2005/8/layout/hierarchy1"/>
    <dgm:cxn modelId="{F427CFB3-B2A1-4A20-BBA2-9FC8F52CCD68}" type="presParOf" srcId="{DE4DD3E2-9661-4B7E-B96F-EF235DB7D381}" destId="{E7ADE059-5908-4FDA-86A7-F23397ACB9D2}" srcOrd="0" destOrd="0" presId="urn:microsoft.com/office/officeart/2005/8/layout/hierarchy1"/>
    <dgm:cxn modelId="{B93F684D-D7A5-4E36-A0DB-3ACDEA171D59}" type="presParOf" srcId="{DE4DD3E2-9661-4B7E-B96F-EF235DB7D381}" destId="{AB66C5CB-9598-44B2-A618-FAA046FF41F7}" srcOrd="1" destOrd="0" presId="urn:microsoft.com/office/officeart/2005/8/layout/hierarchy1"/>
    <dgm:cxn modelId="{71B51D80-5275-4D99-AE42-19075E2D58CD}" type="presParOf" srcId="{74D13352-AC40-4806-8623-9851DA8F79C1}" destId="{2744E94D-FE52-49B8-ADC4-E009941D609A}" srcOrd="1" destOrd="0" presId="urn:microsoft.com/office/officeart/2005/8/layout/hierarchy1"/>
    <dgm:cxn modelId="{E8E0DF39-A1E4-48A6-92F8-DC6CFF349597}" type="presParOf" srcId="{2744E94D-FE52-49B8-ADC4-E009941D609A}" destId="{86FE1AE9-6BFA-49FA-B1A9-4D566CEF5351}" srcOrd="0" destOrd="0" presId="urn:microsoft.com/office/officeart/2005/8/layout/hierarchy1"/>
    <dgm:cxn modelId="{46A90D92-2010-4F0B-8C20-71BDAB7395A6}" type="presParOf" srcId="{2744E94D-FE52-49B8-ADC4-E009941D609A}" destId="{F768F25C-14F2-4397-BA00-8A01E83F2D95}" srcOrd="1" destOrd="0" presId="urn:microsoft.com/office/officeart/2005/8/layout/hierarchy1"/>
    <dgm:cxn modelId="{2EFB429F-9E32-4431-ADC5-C8D31B3ECAD0}" type="presParOf" srcId="{F768F25C-14F2-4397-BA00-8A01E83F2D95}" destId="{F3C08C94-5018-4D59-BCB9-392452EF8C13}" srcOrd="0" destOrd="0" presId="urn:microsoft.com/office/officeart/2005/8/layout/hierarchy1"/>
    <dgm:cxn modelId="{84430F13-3D82-4FB7-A86C-EDDD8FF5BB70}" type="presParOf" srcId="{F3C08C94-5018-4D59-BCB9-392452EF8C13}" destId="{4ADD1C79-D3C6-4319-AD42-A0C4DAE814BD}" srcOrd="0" destOrd="0" presId="urn:microsoft.com/office/officeart/2005/8/layout/hierarchy1"/>
    <dgm:cxn modelId="{A8E8B67E-B2AB-4E48-A102-6D2B593E2619}" type="presParOf" srcId="{F3C08C94-5018-4D59-BCB9-392452EF8C13}" destId="{E886009D-C233-4B6C-B266-B5D6C2991310}" srcOrd="1" destOrd="0" presId="urn:microsoft.com/office/officeart/2005/8/layout/hierarchy1"/>
    <dgm:cxn modelId="{3583612B-86D3-46B8-94D2-CDD895D58446}" type="presParOf" srcId="{F768F25C-14F2-4397-BA00-8A01E83F2D95}" destId="{9F0E9FAE-9190-4002-8AF4-BE5FFA722605}" srcOrd="1" destOrd="0" presId="urn:microsoft.com/office/officeart/2005/8/layout/hierarchy1"/>
    <dgm:cxn modelId="{7ACA36D3-D681-4C8E-A840-E8CCFFA6D0A6}" type="presParOf" srcId="{2744E94D-FE52-49B8-ADC4-E009941D609A}" destId="{08FF61E5-05AE-4FAF-B165-A080D8EFA9AC}" srcOrd="2" destOrd="0" presId="urn:microsoft.com/office/officeart/2005/8/layout/hierarchy1"/>
    <dgm:cxn modelId="{32217ADA-96EF-4DF9-8B10-743CBA52FCFD}" type="presParOf" srcId="{2744E94D-FE52-49B8-ADC4-E009941D609A}" destId="{299B20DE-6ACC-4358-876A-A6A70E803F52}" srcOrd="3" destOrd="0" presId="urn:microsoft.com/office/officeart/2005/8/layout/hierarchy1"/>
    <dgm:cxn modelId="{86B5E88E-FAAB-42A4-8529-3764DDA828AC}" type="presParOf" srcId="{299B20DE-6ACC-4358-876A-A6A70E803F52}" destId="{29286986-02BA-42CB-A070-F798C21B1E92}" srcOrd="0" destOrd="0" presId="urn:microsoft.com/office/officeart/2005/8/layout/hierarchy1"/>
    <dgm:cxn modelId="{69A1B06F-BF0B-46C6-BD7E-4FB210105695}" type="presParOf" srcId="{29286986-02BA-42CB-A070-F798C21B1E92}" destId="{BA619D97-9B95-4022-9BB9-23DEC9CED785}" srcOrd="0" destOrd="0" presId="urn:microsoft.com/office/officeart/2005/8/layout/hierarchy1"/>
    <dgm:cxn modelId="{1136C06A-4B77-4849-988A-3727606DDF47}" type="presParOf" srcId="{29286986-02BA-42CB-A070-F798C21B1E92}" destId="{33495584-3DF5-49D5-B7F1-F45738945349}" srcOrd="1" destOrd="0" presId="urn:microsoft.com/office/officeart/2005/8/layout/hierarchy1"/>
    <dgm:cxn modelId="{69565C4E-0761-47E8-9E96-B8C7B9EC8165}" type="presParOf" srcId="{299B20DE-6ACC-4358-876A-A6A70E803F52}" destId="{51ED6F58-E196-41A4-B1F5-31B779EA2003}" srcOrd="1" destOrd="0" presId="urn:microsoft.com/office/officeart/2005/8/layout/hierarchy1"/>
    <dgm:cxn modelId="{6EAE9340-4C92-4496-BD22-56A90ADC2737}" type="presParOf" srcId="{2744E94D-FE52-49B8-ADC4-E009941D609A}" destId="{8EC05F48-05DA-4F73-8550-353ADBB5CD73}" srcOrd="4" destOrd="0" presId="urn:microsoft.com/office/officeart/2005/8/layout/hierarchy1"/>
    <dgm:cxn modelId="{29F1C9C0-8973-4630-8519-123D046C36B2}" type="presParOf" srcId="{2744E94D-FE52-49B8-ADC4-E009941D609A}" destId="{F29D3A88-91CC-4B8F-BC4B-850ACB630F77}" srcOrd="5" destOrd="0" presId="urn:microsoft.com/office/officeart/2005/8/layout/hierarchy1"/>
    <dgm:cxn modelId="{1D191747-9F50-4A76-8C43-3022A24A3230}" type="presParOf" srcId="{F29D3A88-91CC-4B8F-BC4B-850ACB630F77}" destId="{913FF7D2-0E7D-49F9-A8D5-83F3866C2A88}" srcOrd="0" destOrd="0" presId="urn:microsoft.com/office/officeart/2005/8/layout/hierarchy1"/>
    <dgm:cxn modelId="{FDBAE29E-EFE3-4507-BEEB-714FE87C6227}" type="presParOf" srcId="{913FF7D2-0E7D-49F9-A8D5-83F3866C2A88}" destId="{B7238BD7-D8E3-4928-828B-14548383A3DA}" srcOrd="0" destOrd="0" presId="urn:microsoft.com/office/officeart/2005/8/layout/hierarchy1"/>
    <dgm:cxn modelId="{891D8FF5-922E-4987-93E2-33AD7D0BCB50}" type="presParOf" srcId="{913FF7D2-0E7D-49F9-A8D5-83F3866C2A88}" destId="{03271947-DFB0-4ED4-A2F3-E7E5DB0C9BDF}" srcOrd="1" destOrd="0" presId="urn:microsoft.com/office/officeart/2005/8/layout/hierarchy1"/>
    <dgm:cxn modelId="{3A62C472-EEE2-4247-A531-F71DA0DE571D}" type="presParOf" srcId="{F29D3A88-91CC-4B8F-BC4B-850ACB630F77}" destId="{5D392B5A-498A-43C9-BD5E-1D734E91D3AD}" srcOrd="1" destOrd="0" presId="urn:microsoft.com/office/officeart/2005/8/layout/hierarchy1"/>
    <dgm:cxn modelId="{3F6FE5EF-C01D-4159-9AFD-D4386530B507}" type="presParOf" srcId="{2744E94D-FE52-49B8-ADC4-E009941D609A}" destId="{26809816-32B6-42CD-A3D2-B9DF79F9D5EF}" srcOrd="6" destOrd="0" presId="urn:microsoft.com/office/officeart/2005/8/layout/hierarchy1"/>
    <dgm:cxn modelId="{D38AAB31-3787-4F45-89AD-9F2B9084F309}" type="presParOf" srcId="{2744E94D-FE52-49B8-ADC4-E009941D609A}" destId="{D84854AD-9285-4FD0-BE2C-45BE325F09A6}" srcOrd="7" destOrd="0" presId="urn:microsoft.com/office/officeart/2005/8/layout/hierarchy1"/>
    <dgm:cxn modelId="{2F92D415-2286-4853-BBEC-41BD2231D93E}" type="presParOf" srcId="{D84854AD-9285-4FD0-BE2C-45BE325F09A6}" destId="{91F0C24E-4129-4D6C-A1F5-739BE39AB582}" srcOrd="0" destOrd="0" presId="urn:microsoft.com/office/officeart/2005/8/layout/hierarchy1"/>
    <dgm:cxn modelId="{3C0A36CE-EA97-478D-98A3-EB566629936A}" type="presParOf" srcId="{91F0C24E-4129-4D6C-A1F5-739BE39AB582}" destId="{2D158BEA-B56F-44BB-87C4-1F97A7C8A5E8}" srcOrd="0" destOrd="0" presId="urn:microsoft.com/office/officeart/2005/8/layout/hierarchy1"/>
    <dgm:cxn modelId="{D1C88467-FBEC-4F64-84D3-1A35FFF73E7B}" type="presParOf" srcId="{91F0C24E-4129-4D6C-A1F5-739BE39AB582}" destId="{70DDB757-6B79-4728-BF7B-B483CAAA073F}" srcOrd="1" destOrd="0" presId="urn:microsoft.com/office/officeart/2005/8/layout/hierarchy1"/>
    <dgm:cxn modelId="{2CAADA56-6C69-4F09-A483-0EE618F08F96}" type="presParOf" srcId="{D84854AD-9285-4FD0-BE2C-45BE325F09A6}" destId="{585A436E-7A8A-4E88-8AE3-EFE02FB3D3F6}" srcOrd="1" destOrd="0" presId="urn:microsoft.com/office/officeart/2005/8/layout/hierarchy1"/>
    <dgm:cxn modelId="{B5A93A56-040A-46F4-94CE-1AB996DA8EEF}" type="presParOf" srcId="{2744E94D-FE52-49B8-ADC4-E009941D609A}" destId="{DF54E800-4125-4C1B-B256-86DA446B5DB1}" srcOrd="8" destOrd="0" presId="urn:microsoft.com/office/officeart/2005/8/layout/hierarchy1"/>
    <dgm:cxn modelId="{469EC249-A339-49E0-9F1A-EB7EFDFB6E53}" type="presParOf" srcId="{2744E94D-FE52-49B8-ADC4-E009941D609A}" destId="{A8C3E977-5A4A-4D1B-A82E-40579424F265}" srcOrd="9" destOrd="0" presId="urn:microsoft.com/office/officeart/2005/8/layout/hierarchy1"/>
    <dgm:cxn modelId="{8BCB4B38-5EEF-4B7E-A8AB-4FDD67D6401D}" type="presParOf" srcId="{A8C3E977-5A4A-4D1B-A82E-40579424F265}" destId="{F7C358E8-0A0B-45ED-807D-414022003795}" srcOrd="0" destOrd="0" presId="urn:microsoft.com/office/officeart/2005/8/layout/hierarchy1"/>
    <dgm:cxn modelId="{B51B6B61-219F-4771-BCB3-47ABEF4B3D9A}" type="presParOf" srcId="{F7C358E8-0A0B-45ED-807D-414022003795}" destId="{E45BB4EA-E022-4799-BF99-7AEFDDE153A1}" srcOrd="0" destOrd="0" presId="urn:microsoft.com/office/officeart/2005/8/layout/hierarchy1"/>
    <dgm:cxn modelId="{F4D0CB35-9C5D-4F8C-BF1A-C68C399C4976}" type="presParOf" srcId="{F7C358E8-0A0B-45ED-807D-414022003795}" destId="{BE1F1CD8-B9B2-45C3-9F05-3185CB106F95}" srcOrd="1" destOrd="0" presId="urn:microsoft.com/office/officeart/2005/8/layout/hierarchy1"/>
    <dgm:cxn modelId="{90B929C1-65B3-4F41-9530-AC964AFC1AE3}" type="presParOf" srcId="{A8C3E977-5A4A-4D1B-A82E-40579424F265}" destId="{26E379AB-5777-4D85-B60A-978713E2E98C}" srcOrd="1" destOrd="0" presId="urn:microsoft.com/office/officeart/2005/8/layout/hierarchy1"/>
    <dgm:cxn modelId="{5486F88D-C4EE-4EFA-83B1-63C1DC047E6E}" type="presParOf" srcId="{2744E94D-FE52-49B8-ADC4-E009941D609A}" destId="{DD9DDBBF-0CB1-49C3-BC57-B5D0CEDC0DF5}" srcOrd="10" destOrd="0" presId="urn:microsoft.com/office/officeart/2005/8/layout/hierarchy1"/>
    <dgm:cxn modelId="{F99E70DA-C479-4FA6-93BE-F79424FB099D}" type="presParOf" srcId="{2744E94D-FE52-49B8-ADC4-E009941D609A}" destId="{60AAF9DF-26E6-4796-AA5C-C71FC9C9624E}" srcOrd="11" destOrd="0" presId="urn:microsoft.com/office/officeart/2005/8/layout/hierarchy1"/>
    <dgm:cxn modelId="{77C23F30-2D4B-44E7-BFE3-03CE5CBE51CA}" type="presParOf" srcId="{60AAF9DF-26E6-4796-AA5C-C71FC9C9624E}" destId="{8CDC72E1-C2F9-4F71-949E-D3BEBB0D49F6}" srcOrd="0" destOrd="0" presId="urn:microsoft.com/office/officeart/2005/8/layout/hierarchy1"/>
    <dgm:cxn modelId="{589ED157-5D46-4BDB-BFF3-A4439709EA81}" type="presParOf" srcId="{8CDC72E1-C2F9-4F71-949E-D3BEBB0D49F6}" destId="{7F8682FD-3A93-4369-A326-8B897F642957}" srcOrd="0" destOrd="0" presId="urn:microsoft.com/office/officeart/2005/8/layout/hierarchy1"/>
    <dgm:cxn modelId="{6B4095DD-290A-4CC1-A800-B7E4BA02EAE9}" type="presParOf" srcId="{8CDC72E1-C2F9-4F71-949E-D3BEBB0D49F6}" destId="{D48A63DF-C8EF-4172-AA04-045F700B06E4}" srcOrd="1" destOrd="0" presId="urn:microsoft.com/office/officeart/2005/8/layout/hierarchy1"/>
    <dgm:cxn modelId="{0735AEF9-C176-40E0-9761-385ECE9D6E26}" type="presParOf" srcId="{60AAF9DF-26E6-4796-AA5C-C71FC9C9624E}" destId="{BA787CFD-B707-40A6-86DD-4FEA7AF5418C}" srcOrd="1" destOrd="0" presId="urn:microsoft.com/office/officeart/2005/8/layout/hierarchy1"/>
    <dgm:cxn modelId="{6BBCBE25-C073-4128-8102-190CA7C90378}" type="presParOf" srcId="{2744E94D-FE52-49B8-ADC4-E009941D609A}" destId="{45C6B89E-CE28-4658-86B8-AC6F454F2BB0}" srcOrd="12" destOrd="0" presId="urn:microsoft.com/office/officeart/2005/8/layout/hierarchy1"/>
    <dgm:cxn modelId="{CD58FF11-D4FD-47C8-8601-35AA8609EB37}" type="presParOf" srcId="{2744E94D-FE52-49B8-ADC4-E009941D609A}" destId="{A8439249-71C4-4DAB-9795-606BB94B544F}" srcOrd="13" destOrd="0" presId="urn:microsoft.com/office/officeart/2005/8/layout/hierarchy1"/>
    <dgm:cxn modelId="{17DFA0B6-8A81-4C0E-9F73-23F36271C203}" type="presParOf" srcId="{A8439249-71C4-4DAB-9795-606BB94B544F}" destId="{CD4F2200-6B0E-4E64-B4E4-29F95B29318D}" srcOrd="0" destOrd="0" presId="urn:microsoft.com/office/officeart/2005/8/layout/hierarchy1"/>
    <dgm:cxn modelId="{298C1D9B-5E71-4A86-B6E4-D003CE098F26}" type="presParOf" srcId="{CD4F2200-6B0E-4E64-B4E4-29F95B29318D}" destId="{E5E5E918-2E00-4AD1-9BD2-506F62217436}" srcOrd="0" destOrd="0" presId="urn:microsoft.com/office/officeart/2005/8/layout/hierarchy1"/>
    <dgm:cxn modelId="{36898AB1-B270-41F0-A881-65B19E6C4E65}" type="presParOf" srcId="{CD4F2200-6B0E-4E64-B4E4-29F95B29318D}" destId="{3DB4A0E3-3958-4D57-8494-11150E4E7AA9}" srcOrd="1" destOrd="0" presId="urn:microsoft.com/office/officeart/2005/8/layout/hierarchy1"/>
    <dgm:cxn modelId="{9842A442-CF8E-43ED-8AF0-D2A19BF2B490}" type="presParOf" srcId="{A8439249-71C4-4DAB-9795-606BB94B544F}" destId="{F895F3DC-0396-45BC-8EF4-98E1C8E58BA6}" srcOrd="1" destOrd="0" presId="urn:microsoft.com/office/officeart/2005/8/layout/hierarchy1"/>
    <dgm:cxn modelId="{20864B91-7040-49F3-A27F-E33E4E696DAC}" type="presParOf" srcId="{2744E94D-FE52-49B8-ADC4-E009941D609A}" destId="{5A669FD5-5F9D-43C1-A0FD-B92E23421FB9}" srcOrd="14" destOrd="0" presId="urn:microsoft.com/office/officeart/2005/8/layout/hierarchy1"/>
    <dgm:cxn modelId="{8461EECB-2A5A-48E7-8C85-816ACC44C49C}" type="presParOf" srcId="{2744E94D-FE52-49B8-ADC4-E009941D609A}" destId="{1E9A91D9-F008-4814-BD8E-A452D7765CE4}" srcOrd="15" destOrd="0" presId="urn:microsoft.com/office/officeart/2005/8/layout/hierarchy1"/>
    <dgm:cxn modelId="{A3B1818E-9C03-40E3-AFFD-2F5DADD10C28}" type="presParOf" srcId="{1E9A91D9-F008-4814-BD8E-A452D7765CE4}" destId="{0D5AA4A6-EA4F-41EE-9384-4F2FE99DCAF0}" srcOrd="0" destOrd="0" presId="urn:microsoft.com/office/officeart/2005/8/layout/hierarchy1"/>
    <dgm:cxn modelId="{3CB5C688-BE26-49EF-A8EF-611A6C357BAC}" type="presParOf" srcId="{0D5AA4A6-EA4F-41EE-9384-4F2FE99DCAF0}" destId="{8B2D5B5B-2993-4DCC-BA51-CF9DA0077400}" srcOrd="0" destOrd="0" presId="urn:microsoft.com/office/officeart/2005/8/layout/hierarchy1"/>
    <dgm:cxn modelId="{8EFDC75E-FA9B-4C40-9890-75B655CD146B}" type="presParOf" srcId="{0D5AA4A6-EA4F-41EE-9384-4F2FE99DCAF0}" destId="{77CA1EF2-D885-4E20-AF7F-9F27B85674DA}" srcOrd="1" destOrd="0" presId="urn:microsoft.com/office/officeart/2005/8/layout/hierarchy1"/>
    <dgm:cxn modelId="{95FA5F09-D32F-4157-A572-CE41AEB0126A}" type="presParOf" srcId="{1E9A91D9-F008-4814-BD8E-A452D7765CE4}" destId="{6389305D-47FF-4B8B-AFBF-D6F8BEC46B69}" srcOrd="1" destOrd="0" presId="urn:microsoft.com/office/officeart/2005/8/layout/hierarchy1"/>
    <dgm:cxn modelId="{25F0F026-1693-41F4-A4B2-A63269A1F95B}" type="presParOf" srcId="{2744E94D-FE52-49B8-ADC4-E009941D609A}" destId="{C18C3724-ED5A-4740-8EB0-A3D5ED6FE0BD}" srcOrd="16" destOrd="0" presId="urn:microsoft.com/office/officeart/2005/8/layout/hierarchy1"/>
    <dgm:cxn modelId="{694593FD-5E20-4A6F-AA06-F3F087DCD572}" type="presParOf" srcId="{2744E94D-FE52-49B8-ADC4-E009941D609A}" destId="{CC0FCD53-07D9-4EFC-A403-A6048B6081A1}" srcOrd="17" destOrd="0" presId="urn:microsoft.com/office/officeart/2005/8/layout/hierarchy1"/>
    <dgm:cxn modelId="{6EDCB84B-52B0-4814-9F77-CEBCE73A80AB}" type="presParOf" srcId="{CC0FCD53-07D9-4EFC-A403-A6048B6081A1}" destId="{BE3A4D7B-5865-46C5-A04F-396B24F269BC}" srcOrd="0" destOrd="0" presId="urn:microsoft.com/office/officeart/2005/8/layout/hierarchy1"/>
    <dgm:cxn modelId="{52531059-441E-4169-B7B6-0EA3E6E8D7A0}" type="presParOf" srcId="{BE3A4D7B-5865-46C5-A04F-396B24F269BC}" destId="{02C1DA58-6962-4DE6-980E-94B535AD47AF}" srcOrd="0" destOrd="0" presId="urn:microsoft.com/office/officeart/2005/8/layout/hierarchy1"/>
    <dgm:cxn modelId="{FF98B20B-2851-4F91-8912-031C2F312DCD}" type="presParOf" srcId="{BE3A4D7B-5865-46C5-A04F-396B24F269BC}" destId="{DD2ABE39-AFC4-4F77-B82D-7C26C4C17DFB}" srcOrd="1" destOrd="0" presId="urn:microsoft.com/office/officeart/2005/8/layout/hierarchy1"/>
    <dgm:cxn modelId="{6303C5F2-6C89-4B1F-A0F7-AAD3FA4963A4}" type="presParOf" srcId="{CC0FCD53-07D9-4EFC-A403-A6048B6081A1}" destId="{0F22A64E-37E6-4CC2-BA2A-4CD5C8649E8D}" srcOrd="1" destOrd="0" presId="urn:microsoft.com/office/officeart/2005/8/layout/hierarchy1"/>
    <dgm:cxn modelId="{53F01824-3725-4313-8614-F62C2406B8BF}" type="presParOf" srcId="{2744E94D-FE52-49B8-ADC4-E009941D609A}" destId="{6485D40A-CCA7-4DE0-BFC3-44876660232F}" srcOrd="18" destOrd="0" presId="urn:microsoft.com/office/officeart/2005/8/layout/hierarchy1"/>
    <dgm:cxn modelId="{472B43AD-A14E-4680-8E23-FACEA5B9106C}" type="presParOf" srcId="{2744E94D-FE52-49B8-ADC4-E009941D609A}" destId="{A85D81E5-48C7-49ED-BAAF-ED52A560F68B}" srcOrd="19" destOrd="0" presId="urn:microsoft.com/office/officeart/2005/8/layout/hierarchy1"/>
    <dgm:cxn modelId="{96EEB6DE-A529-4C39-8457-BB6B0F947EF2}" type="presParOf" srcId="{A85D81E5-48C7-49ED-BAAF-ED52A560F68B}" destId="{BC92C9AD-A8F2-46F4-8070-407C5C95BA0F}" srcOrd="0" destOrd="0" presId="urn:microsoft.com/office/officeart/2005/8/layout/hierarchy1"/>
    <dgm:cxn modelId="{180BCF98-C48D-43B2-B9F8-69996E44CE22}" type="presParOf" srcId="{BC92C9AD-A8F2-46F4-8070-407C5C95BA0F}" destId="{4BB2BD1C-367C-4778-8D64-F7E58833FB52}" srcOrd="0" destOrd="0" presId="urn:microsoft.com/office/officeart/2005/8/layout/hierarchy1"/>
    <dgm:cxn modelId="{5DED9279-B3F4-4800-AB36-86FE6F2786F5}" type="presParOf" srcId="{BC92C9AD-A8F2-46F4-8070-407C5C95BA0F}" destId="{7E2A8882-65E1-49DF-9641-B3EDF51C3594}" srcOrd="1" destOrd="0" presId="urn:microsoft.com/office/officeart/2005/8/layout/hierarchy1"/>
    <dgm:cxn modelId="{E0DA5992-6F86-4128-9606-DE0B57047F0E}" type="presParOf" srcId="{A85D81E5-48C7-49ED-BAAF-ED52A560F68B}" destId="{3188FE84-BF0E-48AC-BDCF-D1AF9B76BB9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02895893-4A38-4280-95E7-BC972E4C26D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93B4B13-6CDD-4CA4-9F07-CC82DBD81718}">
      <dgm:prSet custT="1"/>
      <dgm:spPr/>
      <dgm:t>
        <a:bodyPr/>
        <a:lstStyle/>
        <a:p>
          <a:pPr algn="l">
            <a:lnSpc>
              <a:spcPct val="100000"/>
            </a:lnSpc>
          </a:pPr>
          <a:r>
            <a:rPr lang="en-US" sz="1800" b="0" i="0" baseline="0" dirty="0">
              <a:latin typeface="Times New Roman" panose="02020603050405020304" pitchFamily="18" charset="0"/>
              <a:cs typeface="Times New Roman" panose="02020603050405020304" pitchFamily="18" charset="0"/>
            </a:rPr>
            <a:t>The R² indicates that approximately </a:t>
          </a:r>
          <a:r>
            <a:rPr lang="en-US" sz="1800" b="1" i="0" baseline="0" dirty="0">
              <a:solidFill>
                <a:srgbClr val="00B050"/>
              </a:solidFill>
              <a:latin typeface="Times New Roman" panose="02020603050405020304" pitchFamily="18" charset="0"/>
              <a:cs typeface="Times New Roman" panose="02020603050405020304" pitchFamily="18" charset="0"/>
            </a:rPr>
            <a:t>38.98% of the variation in the dependent variable (price)</a:t>
          </a:r>
          <a:r>
            <a:rPr lang="en-US" sz="1800" b="0" i="0" baseline="0" dirty="0">
              <a:solidFill>
                <a:srgbClr val="00B050"/>
              </a:solidFill>
              <a:latin typeface="Times New Roman" panose="02020603050405020304" pitchFamily="18" charset="0"/>
              <a:cs typeface="Times New Roman" panose="02020603050405020304" pitchFamily="18" charset="0"/>
            </a:rPr>
            <a:t> </a:t>
          </a:r>
          <a:r>
            <a:rPr lang="en-US" sz="1800" b="0" i="0" baseline="0" dirty="0">
              <a:latin typeface="Times New Roman" panose="02020603050405020304" pitchFamily="18" charset="0"/>
              <a:cs typeface="Times New Roman" panose="02020603050405020304" pitchFamily="18" charset="0"/>
            </a:rPr>
            <a:t>can be explained by the independent variables in the model. </a:t>
          </a:r>
          <a:endParaRPr lang="en-US" sz="1800" dirty="0">
            <a:latin typeface="Times New Roman" panose="02020603050405020304" pitchFamily="18" charset="0"/>
            <a:cs typeface="Times New Roman" panose="02020603050405020304" pitchFamily="18" charset="0"/>
          </a:endParaRPr>
        </a:p>
      </dgm:t>
    </dgm:pt>
    <dgm:pt modelId="{905AB972-F9B1-4D96-9001-211A43E13E8D}" type="parTrans" cxnId="{356F4BBA-F601-4F06-90B4-9B67FF29C30F}">
      <dgm:prSet/>
      <dgm:spPr/>
      <dgm:t>
        <a:bodyPr/>
        <a:lstStyle/>
        <a:p>
          <a:endParaRPr lang="en-US"/>
        </a:p>
      </dgm:t>
    </dgm:pt>
    <dgm:pt modelId="{F0592DAC-FE88-408E-B4A1-C4B11E95AC7B}" type="sibTrans" cxnId="{356F4BBA-F601-4F06-90B4-9B67FF29C30F}">
      <dgm:prSet/>
      <dgm:spPr/>
      <dgm:t>
        <a:bodyPr/>
        <a:lstStyle/>
        <a:p>
          <a:endParaRPr lang="en-US"/>
        </a:p>
      </dgm:t>
    </dgm:pt>
    <dgm:pt modelId="{DA708190-096A-4907-8293-BEF081D9A65E}">
      <dgm:prSet custT="1"/>
      <dgm:spPr/>
      <dgm:t>
        <a:bodyPr/>
        <a:lstStyle/>
        <a:p>
          <a:pPr algn="l">
            <a:lnSpc>
              <a:spcPct val="100000"/>
            </a:lnSpc>
          </a:pPr>
          <a:r>
            <a:rPr lang="en-US" sz="1800" b="0" i="0" baseline="0" dirty="0">
              <a:latin typeface="Times New Roman" panose="02020603050405020304" pitchFamily="18" charset="0"/>
              <a:cs typeface="Times New Roman" panose="02020603050405020304" pitchFamily="18" charset="0"/>
            </a:rPr>
            <a:t>A p-value </a:t>
          </a:r>
          <a:r>
            <a:rPr lang="en-US" sz="1800" b="1" i="0" baseline="0" dirty="0">
              <a:solidFill>
                <a:srgbClr val="00B050"/>
              </a:solidFill>
              <a:latin typeface="Times New Roman" panose="02020603050405020304" pitchFamily="18" charset="0"/>
              <a:cs typeface="Times New Roman" panose="02020603050405020304" pitchFamily="18" charset="0"/>
            </a:rPr>
            <a:t>less than 0.05 </a:t>
          </a:r>
          <a:r>
            <a:rPr lang="en-US" sz="1800" b="0" i="0" baseline="0" dirty="0">
              <a:latin typeface="Times New Roman" panose="02020603050405020304" pitchFamily="18" charset="0"/>
              <a:cs typeface="Times New Roman" panose="02020603050405020304" pitchFamily="18" charset="0"/>
            </a:rPr>
            <a:t>means the model is statistically significant overall. It indicates that the independent variables, as a group, significantly predict the dependent variable (price).</a:t>
          </a:r>
          <a:endParaRPr lang="en-US" sz="1800" dirty="0">
            <a:latin typeface="Times New Roman" panose="02020603050405020304" pitchFamily="18" charset="0"/>
            <a:cs typeface="Times New Roman" panose="02020603050405020304" pitchFamily="18" charset="0"/>
          </a:endParaRPr>
        </a:p>
      </dgm:t>
    </dgm:pt>
    <dgm:pt modelId="{9FD1AF10-0EDA-477D-BC80-8C781B887F99}" type="parTrans" cxnId="{23093AD4-6C21-4574-9F56-952E1EF7A4B6}">
      <dgm:prSet/>
      <dgm:spPr/>
      <dgm:t>
        <a:bodyPr/>
        <a:lstStyle/>
        <a:p>
          <a:endParaRPr lang="en-US"/>
        </a:p>
      </dgm:t>
    </dgm:pt>
    <dgm:pt modelId="{CC0D542D-6D09-4DF5-B60B-972D02FC22BD}" type="sibTrans" cxnId="{23093AD4-6C21-4574-9F56-952E1EF7A4B6}">
      <dgm:prSet/>
      <dgm:spPr/>
      <dgm:t>
        <a:bodyPr/>
        <a:lstStyle/>
        <a:p>
          <a:endParaRPr lang="en-US"/>
        </a:p>
      </dgm:t>
    </dgm:pt>
    <dgm:pt modelId="{E7E95C98-A2A3-4340-9C1C-D5875D402A6D}" type="pres">
      <dgm:prSet presAssocID="{02895893-4A38-4280-95E7-BC972E4C26D7}" presName="root" presStyleCnt="0">
        <dgm:presLayoutVars>
          <dgm:dir/>
          <dgm:resizeHandles val="exact"/>
        </dgm:presLayoutVars>
      </dgm:prSet>
      <dgm:spPr/>
    </dgm:pt>
    <dgm:pt modelId="{1CA45595-B5A2-40BC-A6B6-D13C39C563AB}" type="pres">
      <dgm:prSet presAssocID="{293B4B13-6CDD-4CA4-9F07-CC82DBD81718}" presName="compNode" presStyleCnt="0"/>
      <dgm:spPr/>
    </dgm:pt>
    <dgm:pt modelId="{5890C9B6-FC03-42CE-BD01-58DE388BFC2E}" type="pres">
      <dgm:prSet presAssocID="{293B4B13-6CDD-4CA4-9F07-CC82DBD8171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lculator"/>
        </a:ext>
      </dgm:extLst>
    </dgm:pt>
    <dgm:pt modelId="{95408EED-14DA-4FB9-A2B0-88EBFD853735}" type="pres">
      <dgm:prSet presAssocID="{293B4B13-6CDD-4CA4-9F07-CC82DBD81718}" presName="spaceRect" presStyleCnt="0"/>
      <dgm:spPr/>
    </dgm:pt>
    <dgm:pt modelId="{7C3C9430-AD41-47D7-89CC-94ACB3628E58}" type="pres">
      <dgm:prSet presAssocID="{293B4B13-6CDD-4CA4-9F07-CC82DBD81718}" presName="textRect" presStyleLbl="revTx" presStyleIdx="0" presStyleCnt="2" custLinFactNeighborX="7068">
        <dgm:presLayoutVars>
          <dgm:chMax val="1"/>
          <dgm:chPref val="1"/>
        </dgm:presLayoutVars>
      </dgm:prSet>
      <dgm:spPr/>
    </dgm:pt>
    <dgm:pt modelId="{DCB44757-A7E0-4870-A543-88C5AB172571}" type="pres">
      <dgm:prSet presAssocID="{F0592DAC-FE88-408E-B4A1-C4B11E95AC7B}" presName="sibTrans" presStyleCnt="0"/>
      <dgm:spPr/>
    </dgm:pt>
    <dgm:pt modelId="{778B4860-FA50-4532-BA08-3DAFF74DD770}" type="pres">
      <dgm:prSet presAssocID="{DA708190-096A-4907-8293-BEF081D9A65E}" presName="compNode" presStyleCnt="0"/>
      <dgm:spPr/>
    </dgm:pt>
    <dgm:pt modelId="{E2486E5E-73C8-4DC1-8625-706B97A370D6}" type="pres">
      <dgm:prSet presAssocID="{DA708190-096A-4907-8293-BEF081D9A65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CA519492-674D-4197-8931-FD657534A577}" type="pres">
      <dgm:prSet presAssocID="{DA708190-096A-4907-8293-BEF081D9A65E}" presName="spaceRect" presStyleCnt="0"/>
      <dgm:spPr/>
    </dgm:pt>
    <dgm:pt modelId="{C74560C7-E63C-4D79-9293-374B1CDEA496}" type="pres">
      <dgm:prSet presAssocID="{DA708190-096A-4907-8293-BEF081D9A65E}" presName="textRect" presStyleLbl="revTx" presStyleIdx="1" presStyleCnt="2" custScaleX="112409">
        <dgm:presLayoutVars>
          <dgm:chMax val="1"/>
          <dgm:chPref val="1"/>
        </dgm:presLayoutVars>
      </dgm:prSet>
      <dgm:spPr/>
    </dgm:pt>
  </dgm:ptLst>
  <dgm:cxnLst>
    <dgm:cxn modelId="{9339F956-5DCE-416B-921D-10AF831F045F}" type="presOf" srcId="{DA708190-096A-4907-8293-BEF081D9A65E}" destId="{C74560C7-E63C-4D79-9293-374B1CDEA496}" srcOrd="0" destOrd="0" presId="urn:microsoft.com/office/officeart/2018/2/layout/IconLabelList"/>
    <dgm:cxn modelId="{F34EE19D-6A0F-4C87-9F7B-C4B1CC5965E4}" type="presOf" srcId="{02895893-4A38-4280-95E7-BC972E4C26D7}" destId="{E7E95C98-A2A3-4340-9C1C-D5875D402A6D}" srcOrd="0" destOrd="0" presId="urn:microsoft.com/office/officeart/2018/2/layout/IconLabelList"/>
    <dgm:cxn modelId="{819190AE-B682-4F67-A01D-A8F467C0A30F}" type="presOf" srcId="{293B4B13-6CDD-4CA4-9F07-CC82DBD81718}" destId="{7C3C9430-AD41-47D7-89CC-94ACB3628E58}" srcOrd="0" destOrd="0" presId="urn:microsoft.com/office/officeart/2018/2/layout/IconLabelList"/>
    <dgm:cxn modelId="{356F4BBA-F601-4F06-90B4-9B67FF29C30F}" srcId="{02895893-4A38-4280-95E7-BC972E4C26D7}" destId="{293B4B13-6CDD-4CA4-9F07-CC82DBD81718}" srcOrd="0" destOrd="0" parTransId="{905AB972-F9B1-4D96-9001-211A43E13E8D}" sibTransId="{F0592DAC-FE88-408E-B4A1-C4B11E95AC7B}"/>
    <dgm:cxn modelId="{23093AD4-6C21-4574-9F56-952E1EF7A4B6}" srcId="{02895893-4A38-4280-95E7-BC972E4C26D7}" destId="{DA708190-096A-4907-8293-BEF081D9A65E}" srcOrd="1" destOrd="0" parTransId="{9FD1AF10-0EDA-477D-BC80-8C781B887F99}" sibTransId="{CC0D542D-6D09-4DF5-B60B-972D02FC22BD}"/>
    <dgm:cxn modelId="{BFCCC3E8-87D8-4336-AC78-E078CDB3BCC2}" type="presParOf" srcId="{E7E95C98-A2A3-4340-9C1C-D5875D402A6D}" destId="{1CA45595-B5A2-40BC-A6B6-D13C39C563AB}" srcOrd="0" destOrd="0" presId="urn:microsoft.com/office/officeart/2018/2/layout/IconLabelList"/>
    <dgm:cxn modelId="{600EF572-F10B-4A61-8591-80062336FFBA}" type="presParOf" srcId="{1CA45595-B5A2-40BC-A6B6-D13C39C563AB}" destId="{5890C9B6-FC03-42CE-BD01-58DE388BFC2E}" srcOrd="0" destOrd="0" presId="urn:microsoft.com/office/officeart/2018/2/layout/IconLabelList"/>
    <dgm:cxn modelId="{A857288B-C5EE-4DC7-A012-2E7528D3F354}" type="presParOf" srcId="{1CA45595-B5A2-40BC-A6B6-D13C39C563AB}" destId="{95408EED-14DA-4FB9-A2B0-88EBFD853735}" srcOrd="1" destOrd="0" presId="urn:microsoft.com/office/officeart/2018/2/layout/IconLabelList"/>
    <dgm:cxn modelId="{51E30FC3-4004-4D5F-8B76-6F97C2AC732E}" type="presParOf" srcId="{1CA45595-B5A2-40BC-A6B6-D13C39C563AB}" destId="{7C3C9430-AD41-47D7-89CC-94ACB3628E58}" srcOrd="2" destOrd="0" presId="urn:microsoft.com/office/officeart/2018/2/layout/IconLabelList"/>
    <dgm:cxn modelId="{AD3C3BB3-556A-4C0E-ACBF-703E0D3E08DD}" type="presParOf" srcId="{E7E95C98-A2A3-4340-9C1C-D5875D402A6D}" destId="{DCB44757-A7E0-4870-A543-88C5AB172571}" srcOrd="1" destOrd="0" presId="urn:microsoft.com/office/officeart/2018/2/layout/IconLabelList"/>
    <dgm:cxn modelId="{FD3E0C4B-60D9-44A5-85B7-F40A1FDE4579}" type="presParOf" srcId="{E7E95C98-A2A3-4340-9C1C-D5875D402A6D}" destId="{778B4860-FA50-4532-BA08-3DAFF74DD770}" srcOrd="2" destOrd="0" presId="urn:microsoft.com/office/officeart/2018/2/layout/IconLabelList"/>
    <dgm:cxn modelId="{82EB602D-F6F1-49B5-9FEE-D6C59FD43D2A}" type="presParOf" srcId="{778B4860-FA50-4532-BA08-3DAFF74DD770}" destId="{E2486E5E-73C8-4DC1-8625-706B97A370D6}" srcOrd="0" destOrd="0" presId="urn:microsoft.com/office/officeart/2018/2/layout/IconLabelList"/>
    <dgm:cxn modelId="{40E00D4A-80AF-4F80-A3A1-B8FB31B9D8AA}" type="presParOf" srcId="{778B4860-FA50-4532-BA08-3DAFF74DD770}" destId="{CA519492-674D-4197-8931-FD657534A577}" srcOrd="1" destOrd="0" presId="urn:microsoft.com/office/officeart/2018/2/layout/IconLabelList"/>
    <dgm:cxn modelId="{0172F2DD-7899-42F0-B436-8C72B7CBB172}" type="presParOf" srcId="{778B4860-FA50-4532-BA08-3DAFF74DD770}" destId="{C74560C7-E63C-4D79-9293-374B1CDEA49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C7EF9C-6E55-431B-877C-8CD4259F0741}">
      <dsp:nvSpPr>
        <dsp:cNvPr id="0" name=""/>
        <dsp:cNvSpPr/>
      </dsp:nvSpPr>
      <dsp:spPr>
        <a:xfrm>
          <a:off x="0" y="0"/>
          <a:ext cx="3771121"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2A1FB6-8243-4949-BAB0-3A59A9C878CC}">
      <dsp:nvSpPr>
        <dsp:cNvPr id="0" name=""/>
        <dsp:cNvSpPr/>
      </dsp:nvSpPr>
      <dsp:spPr>
        <a:xfrm>
          <a:off x="0" y="0"/>
          <a:ext cx="3771121" cy="65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Introduction</a:t>
          </a:r>
        </a:p>
      </dsp:txBody>
      <dsp:txXfrm>
        <a:off x="0" y="0"/>
        <a:ext cx="3771121" cy="659022"/>
      </dsp:txXfrm>
    </dsp:sp>
    <dsp:sp modelId="{2CDCAF13-BB03-4078-BD5A-C2EBE111178B}">
      <dsp:nvSpPr>
        <dsp:cNvPr id="0" name=""/>
        <dsp:cNvSpPr/>
      </dsp:nvSpPr>
      <dsp:spPr>
        <a:xfrm>
          <a:off x="0" y="659022"/>
          <a:ext cx="3771121"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7DCD60-FAA1-4194-8AB7-85D8E27610D9}">
      <dsp:nvSpPr>
        <dsp:cNvPr id="0" name=""/>
        <dsp:cNvSpPr/>
      </dsp:nvSpPr>
      <dsp:spPr>
        <a:xfrm>
          <a:off x="0" y="659022"/>
          <a:ext cx="3771121" cy="65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Literature Review</a:t>
          </a:r>
        </a:p>
      </dsp:txBody>
      <dsp:txXfrm>
        <a:off x="0" y="659022"/>
        <a:ext cx="3771121" cy="659022"/>
      </dsp:txXfrm>
    </dsp:sp>
    <dsp:sp modelId="{15187495-87B2-4087-8F4B-4B7A6BF04E86}">
      <dsp:nvSpPr>
        <dsp:cNvPr id="0" name=""/>
        <dsp:cNvSpPr/>
      </dsp:nvSpPr>
      <dsp:spPr>
        <a:xfrm>
          <a:off x="0" y="1318045"/>
          <a:ext cx="3771121"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59FBBB-488F-40B4-B359-60EC56FE01CA}">
      <dsp:nvSpPr>
        <dsp:cNvPr id="0" name=""/>
        <dsp:cNvSpPr/>
      </dsp:nvSpPr>
      <dsp:spPr>
        <a:xfrm>
          <a:off x="0" y="1318045"/>
          <a:ext cx="3771121" cy="65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Dataset &amp; Methodology</a:t>
          </a:r>
        </a:p>
      </dsp:txBody>
      <dsp:txXfrm>
        <a:off x="0" y="1318045"/>
        <a:ext cx="3771121" cy="659022"/>
      </dsp:txXfrm>
    </dsp:sp>
    <dsp:sp modelId="{FB9567D0-FC72-487A-93A2-3CAEE771F021}">
      <dsp:nvSpPr>
        <dsp:cNvPr id="0" name=""/>
        <dsp:cNvSpPr/>
      </dsp:nvSpPr>
      <dsp:spPr>
        <a:xfrm>
          <a:off x="0" y="1977067"/>
          <a:ext cx="3771121"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C48D79-E13A-491D-ACD4-C51BC939CF6F}">
      <dsp:nvSpPr>
        <dsp:cNvPr id="0" name=""/>
        <dsp:cNvSpPr/>
      </dsp:nvSpPr>
      <dsp:spPr>
        <a:xfrm>
          <a:off x="0" y="1977067"/>
          <a:ext cx="3771121" cy="65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Data Description</a:t>
          </a:r>
        </a:p>
      </dsp:txBody>
      <dsp:txXfrm>
        <a:off x="0" y="1977067"/>
        <a:ext cx="3771121" cy="659022"/>
      </dsp:txXfrm>
    </dsp:sp>
    <dsp:sp modelId="{B936FBED-45D1-43FD-94C1-2306604455CC}">
      <dsp:nvSpPr>
        <dsp:cNvPr id="0" name=""/>
        <dsp:cNvSpPr/>
      </dsp:nvSpPr>
      <dsp:spPr>
        <a:xfrm>
          <a:off x="0" y="2636090"/>
          <a:ext cx="3771121" cy="0"/>
        </a:xfrm>
        <a:prstGeom prst="line">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6EF79F-1699-4CB5-A584-E399A40B5B0E}">
      <dsp:nvSpPr>
        <dsp:cNvPr id="0" name=""/>
        <dsp:cNvSpPr/>
      </dsp:nvSpPr>
      <dsp:spPr>
        <a:xfrm>
          <a:off x="0" y="2636090"/>
          <a:ext cx="3771121" cy="65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endParaRPr lang="en-US" sz="1100" b="1" kern="1200" dirty="0">
            <a:latin typeface="Times New Roman" panose="02020603050405020304" pitchFamily="18" charset="0"/>
            <a:cs typeface="Times New Roman" panose="02020603050405020304" pitchFamily="18" charset="0"/>
          </a:endParaRPr>
        </a:p>
        <a:p>
          <a:pPr marL="0" lvl="0" indent="0" algn="l" defTabSz="48895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Summary Statistics</a:t>
          </a:r>
        </a:p>
        <a:p>
          <a:pPr marL="0" lvl="0" indent="0" algn="l" defTabSz="488950">
            <a:lnSpc>
              <a:spcPct val="90000"/>
            </a:lnSpc>
            <a:spcBef>
              <a:spcPct val="0"/>
            </a:spcBef>
            <a:spcAft>
              <a:spcPct val="35000"/>
            </a:spcAft>
            <a:buNone/>
          </a:pPr>
          <a:endParaRPr lang="en-US" sz="1100" b="1" kern="1200" dirty="0">
            <a:latin typeface="Times New Roman" panose="02020603050405020304" pitchFamily="18" charset="0"/>
            <a:cs typeface="Times New Roman" panose="02020603050405020304" pitchFamily="18" charset="0"/>
          </a:endParaRPr>
        </a:p>
      </dsp:txBody>
      <dsp:txXfrm>
        <a:off x="0" y="2636090"/>
        <a:ext cx="3771121" cy="659022"/>
      </dsp:txXfrm>
    </dsp:sp>
    <dsp:sp modelId="{401370AD-7D77-4627-B9EC-B83F265D4ABC}">
      <dsp:nvSpPr>
        <dsp:cNvPr id="0" name=""/>
        <dsp:cNvSpPr/>
      </dsp:nvSpPr>
      <dsp:spPr>
        <a:xfrm>
          <a:off x="0" y="3295113"/>
          <a:ext cx="3771121"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22EB87-02EA-4C6A-BFF3-55764CDDE63B}">
      <dsp:nvSpPr>
        <dsp:cNvPr id="0" name=""/>
        <dsp:cNvSpPr/>
      </dsp:nvSpPr>
      <dsp:spPr>
        <a:xfrm>
          <a:off x="0" y="3295113"/>
          <a:ext cx="3771121" cy="65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Result</a:t>
          </a:r>
        </a:p>
      </dsp:txBody>
      <dsp:txXfrm>
        <a:off x="0" y="3295113"/>
        <a:ext cx="3771121" cy="659022"/>
      </dsp:txXfrm>
    </dsp:sp>
    <dsp:sp modelId="{E1A54EF6-E2D8-4D43-93D1-245108801E25}">
      <dsp:nvSpPr>
        <dsp:cNvPr id="0" name=""/>
        <dsp:cNvSpPr/>
      </dsp:nvSpPr>
      <dsp:spPr>
        <a:xfrm>
          <a:off x="0" y="3954135"/>
          <a:ext cx="3771121"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86DF05-2D53-48FE-8E9D-A3C356BBBA76}">
      <dsp:nvSpPr>
        <dsp:cNvPr id="0" name=""/>
        <dsp:cNvSpPr/>
      </dsp:nvSpPr>
      <dsp:spPr>
        <a:xfrm>
          <a:off x="0" y="3954135"/>
          <a:ext cx="3771121" cy="65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Conclusion</a:t>
          </a:r>
        </a:p>
      </dsp:txBody>
      <dsp:txXfrm>
        <a:off x="0" y="3954135"/>
        <a:ext cx="3771121" cy="659022"/>
      </dsp:txXfrm>
    </dsp:sp>
    <dsp:sp modelId="{43093E11-CE10-4A9C-BA4C-7C01F5A51726}">
      <dsp:nvSpPr>
        <dsp:cNvPr id="0" name=""/>
        <dsp:cNvSpPr/>
      </dsp:nvSpPr>
      <dsp:spPr>
        <a:xfrm>
          <a:off x="0" y="4613158"/>
          <a:ext cx="3771121"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2DAF90-11B1-430D-9040-02964A9C1E12}">
      <dsp:nvSpPr>
        <dsp:cNvPr id="0" name=""/>
        <dsp:cNvSpPr/>
      </dsp:nvSpPr>
      <dsp:spPr>
        <a:xfrm>
          <a:off x="0" y="4613158"/>
          <a:ext cx="3771121" cy="65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SAS Code</a:t>
          </a:r>
        </a:p>
      </dsp:txBody>
      <dsp:txXfrm>
        <a:off x="0" y="4613158"/>
        <a:ext cx="3771121" cy="6590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85D40A-CCA7-4DE0-BFC3-44876660232F}">
      <dsp:nvSpPr>
        <dsp:cNvPr id="0" name=""/>
        <dsp:cNvSpPr/>
      </dsp:nvSpPr>
      <dsp:spPr>
        <a:xfrm>
          <a:off x="5979269" y="2858678"/>
          <a:ext cx="5440938" cy="176371"/>
        </a:xfrm>
        <a:custGeom>
          <a:avLst/>
          <a:gdLst/>
          <a:ahLst/>
          <a:cxnLst/>
          <a:rect l="0" t="0" r="0" b="0"/>
          <a:pathLst>
            <a:path>
              <a:moveTo>
                <a:pt x="0" y="0"/>
              </a:moveTo>
              <a:lnTo>
                <a:pt x="0" y="120191"/>
              </a:lnTo>
              <a:lnTo>
                <a:pt x="5440938" y="120191"/>
              </a:lnTo>
              <a:lnTo>
                <a:pt x="5440938" y="176371"/>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18C3724-ED5A-4740-8EB0-A3D5ED6FE0BD}">
      <dsp:nvSpPr>
        <dsp:cNvPr id="0" name=""/>
        <dsp:cNvSpPr/>
      </dsp:nvSpPr>
      <dsp:spPr>
        <a:xfrm>
          <a:off x="5979269" y="2858678"/>
          <a:ext cx="4231840" cy="176371"/>
        </a:xfrm>
        <a:custGeom>
          <a:avLst/>
          <a:gdLst/>
          <a:ahLst/>
          <a:cxnLst/>
          <a:rect l="0" t="0" r="0" b="0"/>
          <a:pathLst>
            <a:path>
              <a:moveTo>
                <a:pt x="0" y="0"/>
              </a:moveTo>
              <a:lnTo>
                <a:pt x="0" y="120191"/>
              </a:lnTo>
              <a:lnTo>
                <a:pt x="4231840" y="120191"/>
              </a:lnTo>
              <a:lnTo>
                <a:pt x="4231840" y="176371"/>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669FD5-5F9D-43C1-A0FD-B92E23421FB9}">
      <dsp:nvSpPr>
        <dsp:cNvPr id="0" name=""/>
        <dsp:cNvSpPr/>
      </dsp:nvSpPr>
      <dsp:spPr>
        <a:xfrm>
          <a:off x="5979269" y="2858678"/>
          <a:ext cx="3022743" cy="176371"/>
        </a:xfrm>
        <a:custGeom>
          <a:avLst/>
          <a:gdLst/>
          <a:ahLst/>
          <a:cxnLst/>
          <a:rect l="0" t="0" r="0" b="0"/>
          <a:pathLst>
            <a:path>
              <a:moveTo>
                <a:pt x="0" y="0"/>
              </a:moveTo>
              <a:lnTo>
                <a:pt x="0" y="120191"/>
              </a:lnTo>
              <a:lnTo>
                <a:pt x="3022743" y="120191"/>
              </a:lnTo>
              <a:lnTo>
                <a:pt x="3022743" y="176371"/>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C6B89E-CE28-4658-86B8-AC6F454F2BB0}">
      <dsp:nvSpPr>
        <dsp:cNvPr id="0" name=""/>
        <dsp:cNvSpPr/>
      </dsp:nvSpPr>
      <dsp:spPr>
        <a:xfrm>
          <a:off x="5979269" y="2858678"/>
          <a:ext cx="1813646" cy="176371"/>
        </a:xfrm>
        <a:custGeom>
          <a:avLst/>
          <a:gdLst/>
          <a:ahLst/>
          <a:cxnLst/>
          <a:rect l="0" t="0" r="0" b="0"/>
          <a:pathLst>
            <a:path>
              <a:moveTo>
                <a:pt x="0" y="0"/>
              </a:moveTo>
              <a:lnTo>
                <a:pt x="0" y="120191"/>
              </a:lnTo>
              <a:lnTo>
                <a:pt x="1813646" y="120191"/>
              </a:lnTo>
              <a:lnTo>
                <a:pt x="1813646" y="176371"/>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9DDBBF-0CB1-49C3-BC57-B5D0CEDC0DF5}">
      <dsp:nvSpPr>
        <dsp:cNvPr id="0" name=""/>
        <dsp:cNvSpPr/>
      </dsp:nvSpPr>
      <dsp:spPr>
        <a:xfrm>
          <a:off x="5979269" y="2858678"/>
          <a:ext cx="604548" cy="176371"/>
        </a:xfrm>
        <a:custGeom>
          <a:avLst/>
          <a:gdLst/>
          <a:ahLst/>
          <a:cxnLst/>
          <a:rect l="0" t="0" r="0" b="0"/>
          <a:pathLst>
            <a:path>
              <a:moveTo>
                <a:pt x="0" y="0"/>
              </a:moveTo>
              <a:lnTo>
                <a:pt x="0" y="120191"/>
              </a:lnTo>
              <a:lnTo>
                <a:pt x="604548" y="120191"/>
              </a:lnTo>
              <a:lnTo>
                <a:pt x="604548" y="176371"/>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54E800-4125-4C1B-B256-86DA446B5DB1}">
      <dsp:nvSpPr>
        <dsp:cNvPr id="0" name=""/>
        <dsp:cNvSpPr/>
      </dsp:nvSpPr>
      <dsp:spPr>
        <a:xfrm>
          <a:off x="5374720" y="2858678"/>
          <a:ext cx="604548" cy="176371"/>
        </a:xfrm>
        <a:custGeom>
          <a:avLst/>
          <a:gdLst/>
          <a:ahLst/>
          <a:cxnLst/>
          <a:rect l="0" t="0" r="0" b="0"/>
          <a:pathLst>
            <a:path>
              <a:moveTo>
                <a:pt x="604548" y="0"/>
              </a:moveTo>
              <a:lnTo>
                <a:pt x="604548" y="120191"/>
              </a:lnTo>
              <a:lnTo>
                <a:pt x="0" y="120191"/>
              </a:lnTo>
              <a:lnTo>
                <a:pt x="0" y="176371"/>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809816-32B6-42CD-A3D2-B9DF79F9D5EF}">
      <dsp:nvSpPr>
        <dsp:cNvPr id="0" name=""/>
        <dsp:cNvSpPr/>
      </dsp:nvSpPr>
      <dsp:spPr>
        <a:xfrm>
          <a:off x="4165623" y="2858678"/>
          <a:ext cx="1813646" cy="176371"/>
        </a:xfrm>
        <a:custGeom>
          <a:avLst/>
          <a:gdLst/>
          <a:ahLst/>
          <a:cxnLst/>
          <a:rect l="0" t="0" r="0" b="0"/>
          <a:pathLst>
            <a:path>
              <a:moveTo>
                <a:pt x="1813646" y="0"/>
              </a:moveTo>
              <a:lnTo>
                <a:pt x="1813646" y="120191"/>
              </a:lnTo>
              <a:lnTo>
                <a:pt x="0" y="120191"/>
              </a:lnTo>
              <a:lnTo>
                <a:pt x="0" y="176371"/>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C05F48-05DA-4F73-8550-353ADBB5CD73}">
      <dsp:nvSpPr>
        <dsp:cNvPr id="0" name=""/>
        <dsp:cNvSpPr/>
      </dsp:nvSpPr>
      <dsp:spPr>
        <a:xfrm>
          <a:off x="2956525" y="2858678"/>
          <a:ext cx="3022743" cy="176371"/>
        </a:xfrm>
        <a:custGeom>
          <a:avLst/>
          <a:gdLst/>
          <a:ahLst/>
          <a:cxnLst/>
          <a:rect l="0" t="0" r="0" b="0"/>
          <a:pathLst>
            <a:path>
              <a:moveTo>
                <a:pt x="3022743" y="0"/>
              </a:moveTo>
              <a:lnTo>
                <a:pt x="3022743" y="120191"/>
              </a:lnTo>
              <a:lnTo>
                <a:pt x="0" y="120191"/>
              </a:lnTo>
              <a:lnTo>
                <a:pt x="0" y="176371"/>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FF61E5-05AE-4FAF-B165-A080D8EFA9AC}">
      <dsp:nvSpPr>
        <dsp:cNvPr id="0" name=""/>
        <dsp:cNvSpPr/>
      </dsp:nvSpPr>
      <dsp:spPr>
        <a:xfrm>
          <a:off x="1747428" y="2858678"/>
          <a:ext cx="4231840" cy="176371"/>
        </a:xfrm>
        <a:custGeom>
          <a:avLst/>
          <a:gdLst/>
          <a:ahLst/>
          <a:cxnLst/>
          <a:rect l="0" t="0" r="0" b="0"/>
          <a:pathLst>
            <a:path>
              <a:moveTo>
                <a:pt x="4231840" y="0"/>
              </a:moveTo>
              <a:lnTo>
                <a:pt x="4231840" y="120191"/>
              </a:lnTo>
              <a:lnTo>
                <a:pt x="0" y="120191"/>
              </a:lnTo>
              <a:lnTo>
                <a:pt x="0" y="176371"/>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FE1AE9-6BFA-49FA-B1A9-4D566CEF5351}">
      <dsp:nvSpPr>
        <dsp:cNvPr id="0" name=""/>
        <dsp:cNvSpPr/>
      </dsp:nvSpPr>
      <dsp:spPr>
        <a:xfrm>
          <a:off x="538330" y="2858678"/>
          <a:ext cx="5440938" cy="176371"/>
        </a:xfrm>
        <a:custGeom>
          <a:avLst/>
          <a:gdLst/>
          <a:ahLst/>
          <a:cxnLst/>
          <a:rect l="0" t="0" r="0" b="0"/>
          <a:pathLst>
            <a:path>
              <a:moveTo>
                <a:pt x="5440938" y="0"/>
              </a:moveTo>
              <a:lnTo>
                <a:pt x="5440938" y="120191"/>
              </a:lnTo>
              <a:lnTo>
                <a:pt x="0" y="120191"/>
              </a:lnTo>
              <a:lnTo>
                <a:pt x="0" y="176371"/>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ADE059-5908-4FDA-86A7-F23397ACB9D2}">
      <dsp:nvSpPr>
        <dsp:cNvPr id="0" name=""/>
        <dsp:cNvSpPr/>
      </dsp:nvSpPr>
      <dsp:spPr>
        <a:xfrm>
          <a:off x="5265053" y="2176476"/>
          <a:ext cx="1428431" cy="68220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AB66C5CB-9598-44B2-A618-FAA046FF41F7}">
      <dsp:nvSpPr>
        <dsp:cNvPr id="0" name=""/>
        <dsp:cNvSpPr/>
      </dsp:nvSpPr>
      <dsp:spPr>
        <a:xfrm>
          <a:off x="5332435" y="2240488"/>
          <a:ext cx="1428431" cy="682202"/>
        </a:xfrm>
        <a:prstGeom prst="roundRect">
          <a:avLst>
            <a:gd name="adj" fmla="val 10000"/>
          </a:avLst>
        </a:prstGeom>
        <a:solidFill>
          <a:schemeClr val="accent2">
            <a:alpha val="90000"/>
            <a:tint val="4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688975">
            <a:lnSpc>
              <a:spcPct val="90000"/>
            </a:lnSpc>
            <a:spcBef>
              <a:spcPct val="0"/>
            </a:spcBef>
            <a:spcAft>
              <a:spcPct val="35000"/>
            </a:spcAft>
            <a:buNone/>
          </a:pPr>
          <a:r>
            <a:rPr lang="en-US" sz="1550" b="0" kern="12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Price</a:t>
          </a:r>
        </a:p>
      </dsp:txBody>
      <dsp:txXfrm>
        <a:off x="5352416" y="2260469"/>
        <a:ext cx="1388469" cy="642240"/>
      </dsp:txXfrm>
    </dsp:sp>
    <dsp:sp modelId="{4ADD1C79-D3C6-4319-AD42-A0C4DAE814BD}">
      <dsp:nvSpPr>
        <dsp:cNvPr id="0" name=""/>
        <dsp:cNvSpPr/>
      </dsp:nvSpPr>
      <dsp:spPr>
        <a:xfrm>
          <a:off x="1163" y="3035049"/>
          <a:ext cx="1074334" cy="68220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886009D-C233-4B6C-B266-B5D6C2991310}">
      <dsp:nvSpPr>
        <dsp:cNvPr id="0" name=""/>
        <dsp:cNvSpPr/>
      </dsp:nvSpPr>
      <dsp:spPr>
        <a:xfrm>
          <a:off x="68545" y="3099062"/>
          <a:ext cx="1074334" cy="682202"/>
        </a:xfrm>
        <a:prstGeom prst="roundRect">
          <a:avLst>
            <a:gd name="adj" fmla="val 10000"/>
          </a:avLst>
        </a:prstGeom>
        <a:solidFill>
          <a:schemeClr val="accent2">
            <a:alpha val="90000"/>
            <a:tint val="4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688975">
            <a:lnSpc>
              <a:spcPct val="90000"/>
            </a:lnSpc>
            <a:spcBef>
              <a:spcPct val="0"/>
            </a:spcBef>
            <a:spcAft>
              <a:spcPct val="35000"/>
            </a:spcAft>
            <a:buNone/>
          </a:pPr>
          <a:r>
            <a:rPr kumimoji="0" lang="en-US" altLang="en-US" sz="1550" b="0" i="0" u="none" strike="noStrike" kern="1200" cap="none" spc="0" normalizeH="0" baseline="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minimum_nights</a:t>
          </a:r>
          <a:endParaRPr lang="en-US" sz="1550" b="0" kern="12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a:off x="88526" y="3119043"/>
        <a:ext cx="1034372" cy="642240"/>
      </dsp:txXfrm>
    </dsp:sp>
    <dsp:sp modelId="{BA619D97-9B95-4022-9BB9-23DEC9CED785}">
      <dsp:nvSpPr>
        <dsp:cNvPr id="0" name=""/>
        <dsp:cNvSpPr/>
      </dsp:nvSpPr>
      <dsp:spPr>
        <a:xfrm>
          <a:off x="1210261" y="3035049"/>
          <a:ext cx="1074334" cy="68220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3495584-3DF5-49D5-B7F1-F45738945349}">
      <dsp:nvSpPr>
        <dsp:cNvPr id="0" name=""/>
        <dsp:cNvSpPr/>
      </dsp:nvSpPr>
      <dsp:spPr>
        <a:xfrm>
          <a:off x="1277642" y="3099062"/>
          <a:ext cx="1074334" cy="682202"/>
        </a:xfrm>
        <a:prstGeom prst="roundRect">
          <a:avLst>
            <a:gd name="adj" fmla="val 10000"/>
          </a:avLst>
        </a:prstGeom>
        <a:solidFill>
          <a:schemeClr val="accent2">
            <a:alpha val="90000"/>
            <a:tint val="4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688975">
            <a:lnSpc>
              <a:spcPct val="90000"/>
            </a:lnSpc>
            <a:spcBef>
              <a:spcPct val="0"/>
            </a:spcBef>
            <a:spcAft>
              <a:spcPct val="35000"/>
            </a:spcAft>
            <a:buNone/>
          </a:pPr>
          <a:r>
            <a:rPr kumimoji="0" lang="en-US" altLang="en-US" sz="1550" b="0" i="0" u="none" strike="noStrike" kern="1200" cap="none" spc="0" normalizeH="0" baseline="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number_of_reviews</a:t>
          </a:r>
          <a:endParaRPr lang="en-US" sz="1550" b="0" kern="12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a:off x="1297623" y="3119043"/>
        <a:ext cx="1034372" cy="642240"/>
      </dsp:txXfrm>
    </dsp:sp>
    <dsp:sp modelId="{B7238BD7-D8E3-4928-828B-14548383A3DA}">
      <dsp:nvSpPr>
        <dsp:cNvPr id="0" name=""/>
        <dsp:cNvSpPr/>
      </dsp:nvSpPr>
      <dsp:spPr>
        <a:xfrm>
          <a:off x="2419358" y="3035049"/>
          <a:ext cx="1074334" cy="68220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3271947-DFB0-4ED4-A2F3-E7E5DB0C9BDF}">
      <dsp:nvSpPr>
        <dsp:cNvPr id="0" name=""/>
        <dsp:cNvSpPr/>
      </dsp:nvSpPr>
      <dsp:spPr>
        <a:xfrm>
          <a:off x="2486740" y="3099062"/>
          <a:ext cx="1074334" cy="682202"/>
        </a:xfrm>
        <a:prstGeom prst="roundRect">
          <a:avLst>
            <a:gd name="adj" fmla="val 10000"/>
          </a:avLst>
        </a:prstGeom>
        <a:solidFill>
          <a:schemeClr val="accent2">
            <a:alpha val="90000"/>
            <a:tint val="4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688975">
            <a:lnSpc>
              <a:spcPct val="90000"/>
            </a:lnSpc>
            <a:spcBef>
              <a:spcPct val="0"/>
            </a:spcBef>
            <a:spcAft>
              <a:spcPct val="35000"/>
            </a:spcAft>
            <a:buNone/>
          </a:pPr>
          <a:r>
            <a:rPr kumimoji="0" lang="en-US" altLang="en-US" sz="1550" b="0" i="0" u="none" strike="noStrike" kern="1200" cap="none" spc="0" normalizeH="0" baseline="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availability_365</a:t>
          </a:r>
          <a:endParaRPr lang="en-US" sz="1550" b="0" kern="12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a:off x="2506721" y="3119043"/>
        <a:ext cx="1034372" cy="642240"/>
      </dsp:txXfrm>
    </dsp:sp>
    <dsp:sp modelId="{2D158BEA-B56F-44BB-87C4-1F97A7C8A5E8}">
      <dsp:nvSpPr>
        <dsp:cNvPr id="0" name=""/>
        <dsp:cNvSpPr/>
      </dsp:nvSpPr>
      <dsp:spPr>
        <a:xfrm>
          <a:off x="3628456" y="3035049"/>
          <a:ext cx="1074334" cy="68220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0DDB757-6B79-4728-BF7B-B483CAAA073F}">
      <dsp:nvSpPr>
        <dsp:cNvPr id="0" name=""/>
        <dsp:cNvSpPr/>
      </dsp:nvSpPr>
      <dsp:spPr>
        <a:xfrm>
          <a:off x="3695837" y="3099062"/>
          <a:ext cx="1074334" cy="682202"/>
        </a:xfrm>
        <a:prstGeom prst="roundRect">
          <a:avLst>
            <a:gd name="adj" fmla="val 10000"/>
          </a:avLst>
        </a:prstGeom>
        <a:solidFill>
          <a:schemeClr val="accent2">
            <a:alpha val="90000"/>
            <a:tint val="4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688975">
            <a:lnSpc>
              <a:spcPct val="90000"/>
            </a:lnSpc>
            <a:spcBef>
              <a:spcPct val="0"/>
            </a:spcBef>
            <a:spcAft>
              <a:spcPct val="35000"/>
            </a:spcAft>
            <a:buNone/>
          </a:pPr>
          <a:r>
            <a:rPr kumimoji="0" lang="en-US" altLang="en-US" sz="1550" b="0" i="0" u="none" strike="noStrike" kern="1200" cap="none" spc="0" normalizeH="0" baseline="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reviews_per_month</a:t>
          </a:r>
          <a:endParaRPr lang="en-US" sz="1550" b="0" kern="12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a:off x="3715818" y="3119043"/>
        <a:ext cx="1034372" cy="642240"/>
      </dsp:txXfrm>
    </dsp:sp>
    <dsp:sp modelId="{E45BB4EA-E022-4799-BF99-7AEFDDE153A1}">
      <dsp:nvSpPr>
        <dsp:cNvPr id="0" name=""/>
        <dsp:cNvSpPr/>
      </dsp:nvSpPr>
      <dsp:spPr>
        <a:xfrm>
          <a:off x="4837553" y="3035049"/>
          <a:ext cx="1074334" cy="68220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E1F1CD8-B9B2-45C3-9F05-3185CB106F95}">
      <dsp:nvSpPr>
        <dsp:cNvPr id="0" name=""/>
        <dsp:cNvSpPr/>
      </dsp:nvSpPr>
      <dsp:spPr>
        <a:xfrm>
          <a:off x="4904934" y="3099062"/>
          <a:ext cx="1074334" cy="682202"/>
        </a:xfrm>
        <a:prstGeom prst="roundRect">
          <a:avLst>
            <a:gd name="adj" fmla="val 10000"/>
          </a:avLst>
        </a:prstGeom>
        <a:solidFill>
          <a:schemeClr val="accent2">
            <a:alpha val="90000"/>
            <a:tint val="4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688975">
            <a:lnSpc>
              <a:spcPct val="90000"/>
            </a:lnSpc>
            <a:spcBef>
              <a:spcPct val="0"/>
            </a:spcBef>
            <a:spcAft>
              <a:spcPct val="35000"/>
            </a:spcAft>
            <a:buNone/>
          </a:pPr>
          <a:r>
            <a:rPr kumimoji="0" lang="en-US" altLang="en-US" sz="1550" b="0" i="0" u="none" strike="noStrike" kern="1200" cap="none" spc="0" normalizeH="0" baseline="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longitude</a:t>
          </a:r>
          <a:endParaRPr lang="en-US" sz="1550" b="0" kern="12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a:off x="4924915" y="3119043"/>
        <a:ext cx="1034372" cy="642240"/>
      </dsp:txXfrm>
    </dsp:sp>
    <dsp:sp modelId="{7F8682FD-3A93-4369-A326-8B897F642957}">
      <dsp:nvSpPr>
        <dsp:cNvPr id="0" name=""/>
        <dsp:cNvSpPr/>
      </dsp:nvSpPr>
      <dsp:spPr>
        <a:xfrm>
          <a:off x="6046650" y="3035049"/>
          <a:ext cx="1074334" cy="68220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D48A63DF-C8EF-4172-AA04-045F700B06E4}">
      <dsp:nvSpPr>
        <dsp:cNvPr id="0" name=""/>
        <dsp:cNvSpPr/>
      </dsp:nvSpPr>
      <dsp:spPr>
        <a:xfrm>
          <a:off x="6114032" y="3099062"/>
          <a:ext cx="1074334" cy="682202"/>
        </a:xfrm>
        <a:prstGeom prst="roundRect">
          <a:avLst>
            <a:gd name="adj" fmla="val 10000"/>
          </a:avLst>
        </a:prstGeom>
        <a:solidFill>
          <a:schemeClr val="accent2">
            <a:alpha val="90000"/>
            <a:tint val="4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688975">
            <a:lnSpc>
              <a:spcPct val="90000"/>
            </a:lnSpc>
            <a:spcBef>
              <a:spcPct val="0"/>
            </a:spcBef>
            <a:spcAft>
              <a:spcPct val="35000"/>
            </a:spcAft>
            <a:buNone/>
          </a:pPr>
          <a:r>
            <a:rPr kumimoji="0" lang="en-US" altLang="en-US" sz="1550" b="0" i="0" u="none" strike="noStrike" kern="1200" cap="none" spc="0" normalizeH="0" baseline="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last_review</a:t>
          </a:r>
          <a:endParaRPr lang="en-US" sz="1550" b="0" kern="12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a:off x="6134013" y="3119043"/>
        <a:ext cx="1034372" cy="642240"/>
      </dsp:txXfrm>
    </dsp:sp>
    <dsp:sp modelId="{E5E5E918-2E00-4AD1-9BD2-506F62217436}">
      <dsp:nvSpPr>
        <dsp:cNvPr id="0" name=""/>
        <dsp:cNvSpPr/>
      </dsp:nvSpPr>
      <dsp:spPr>
        <a:xfrm>
          <a:off x="7255748" y="3035049"/>
          <a:ext cx="1074334" cy="68220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DB4A0E3-3958-4D57-8494-11150E4E7AA9}">
      <dsp:nvSpPr>
        <dsp:cNvPr id="0" name=""/>
        <dsp:cNvSpPr/>
      </dsp:nvSpPr>
      <dsp:spPr>
        <a:xfrm>
          <a:off x="7323129" y="3099062"/>
          <a:ext cx="1074334" cy="682202"/>
        </a:xfrm>
        <a:prstGeom prst="roundRect">
          <a:avLst>
            <a:gd name="adj" fmla="val 10000"/>
          </a:avLst>
        </a:prstGeom>
        <a:solidFill>
          <a:schemeClr val="accent2">
            <a:alpha val="90000"/>
            <a:tint val="4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688975">
            <a:lnSpc>
              <a:spcPct val="90000"/>
            </a:lnSpc>
            <a:spcBef>
              <a:spcPct val="0"/>
            </a:spcBef>
            <a:spcAft>
              <a:spcPct val="35000"/>
            </a:spcAft>
            <a:buNone/>
          </a:pPr>
          <a:r>
            <a:rPr kumimoji="0" lang="en-US" altLang="en-US" sz="1550" b="0" i="0" u="none" strike="noStrike" kern="1200" cap="none" spc="0" normalizeH="0" baseline="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calculated_host_listings_count</a:t>
          </a:r>
          <a:endParaRPr lang="en-US" sz="1550" b="0" kern="12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a:off x="7343110" y="3119043"/>
        <a:ext cx="1034372" cy="642240"/>
      </dsp:txXfrm>
    </dsp:sp>
    <dsp:sp modelId="{8B2D5B5B-2993-4DCC-BA51-CF9DA0077400}">
      <dsp:nvSpPr>
        <dsp:cNvPr id="0" name=""/>
        <dsp:cNvSpPr/>
      </dsp:nvSpPr>
      <dsp:spPr>
        <a:xfrm>
          <a:off x="8464845" y="3035049"/>
          <a:ext cx="1074334" cy="68220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7CA1EF2-D885-4E20-AF7F-9F27B85674DA}">
      <dsp:nvSpPr>
        <dsp:cNvPr id="0" name=""/>
        <dsp:cNvSpPr/>
      </dsp:nvSpPr>
      <dsp:spPr>
        <a:xfrm>
          <a:off x="8532227" y="3099062"/>
          <a:ext cx="1074334" cy="682202"/>
        </a:xfrm>
        <a:prstGeom prst="roundRect">
          <a:avLst>
            <a:gd name="adj" fmla="val 10000"/>
          </a:avLst>
        </a:prstGeom>
        <a:solidFill>
          <a:schemeClr val="accent2">
            <a:alpha val="90000"/>
            <a:tint val="4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688975">
            <a:lnSpc>
              <a:spcPct val="90000"/>
            </a:lnSpc>
            <a:spcBef>
              <a:spcPct val="0"/>
            </a:spcBef>
            <a:spcAft>
              <a:spcPct val="35000"/>
            </a:spcAft>
            <a:buNone/>
          </a:pPr>
          <a:r>
            <a:rPr kumimoji="0" lang="en-US" altLang="en-US" sz="1550" b="0" i="0" u="none" strike="noStrike" kern="1200" cap="none" spc="0" normalizeH="0" baseline="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number_of_reviews_ltm</a:t>
          </a:r>
          <a:endParaRPr lang="en-US" sz="1550" b="0" kern="12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a:off x="8552208" y="3119043"/>
        <a:ext cx="1034372" cy="642240"/>
      </dsp:txXfrm>
    </dsp:sp>
    <dsp:sp modelId="{02C1DA58-6962-4DE6-980E-94B535AD47AF}">
      <dsp:nvSpPr>
        <dsp:cNvPr id="0" name=""/>
        <dsp:cNvSpPr/>
      </dsp:nvSpPr>
      <dsp:spPr>
        <a:xfrm>
          <a:off x="9673942" y="3035049"/>
          <a:ext cx="1074334" cy="68220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DD2ABE39-AFC4-4F77-B82D-7C26C4C17DFB}">
      <dsp:nvSpPr>
        <dsp:cNvPr id="0" name=""/>
        <dsp:cNvSpPr/>
      </dsp:nvSpPr>
      <dsp:spPr>
        <a:xfrm>
          <a:off x="9741324" y="3099062"/>
          <a:ext cx="1074334" cy="682202"/>
        </a:xfrm>
        <a:prstGeom prst="roundRect">
          <a:avLst>
            <a:gd name="adj" fmla="val 10000"/>
          </a:avLst>
        </a:prstGeom>
        <a:solidFill>
          <a:schemeClr val="accent2">
            <a:alpha val="90000"/>
            <a:tint val="4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688975">
            <a:lnSpc>
              <a:spcPct val="90000"/>
            </a:lnSpc>
            <a:spcBef>
              <a:spcPct val="0"/>
            </a:spcBef>
            <a:spcAft>
              <a:spcPct val="35000"/>
            </a:spcAft>
            <a:buNone/>
          </a:pPr>
          <a:r>
            <a:rPr lang="en-US" sz="1550" b="0" kern="1200" cap="none" spc="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Room_type</a:t>
          </a:r>
          <a:endParaRPr lang="en-US" sz="1550" b="0" kern="12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a:off x="9761305" y="3119043"/>
        <a:ext cx="1034372" cy="642240"/>
      </dsp:txXfrm>
    </dsp:sp>
    <dsp:sp modelId="{4BB2BD1C-367C-4778-8D64-F7E58833FB52}">
      <dsp:nvSpPr>
        <dsp:cNvPr id="0" name=""/>
        <dsp:cNvSpPr/>
      </dsp:nvSpPr>
      <dsp:spPr>
        <a:xfrm>
          <a:off x="10883040" y="3035049"/>
          <a:ext cx="1074334" cy="68220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E2A8882-65E1-49DF-9641-B3EDF51C3594}">
      <dsp:nvSpPr>
        <dsp:cNvPr id="0" name=""/>
        <dsp:cNvSpPr/>
      </dsp:nvSpPr>
      <dsp:spPr>
        <a:xfrm>
          <a:off x="10950421" y="3099062"/>
          <a:ext cx="1074334" cy="682202"/>
        </a:xfrm>
        <a:prstGeom prst="roundRect">
          <a:avLst>
            <a:gd name="adj" fmla="val 10000"/>
          </a:avLst>
        </a:prstGeom>
        <a:solidFill>
          <a:schemeClr val="accent2">
            <a:alpha val="90000"/>
            <a:tint val="4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688975">
            <a:lnSpc>
              <a:spcPct val="90000"/>
            </a:lnSpc>
            <a:spcBef>
              <a:spcPct val="0"/>
            </a:spcBef>
            <a:spcAft>
              <a:spcPct val="35000"/>
            </a:spcAft>
            <a:buNone/>
          </a:pPr>
          <a:r>
            <a:rPr lang="en-US" sz="1550" b="0" kern="1200" cap="none" spc="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neighbourhood</a:t>
          </a:r>
          <a:endParaRPr lang="en-US" sz="1550" b="0" kern="12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a:off x="10970402" y="3119043"/>
        <a:ext cx="1034372" cy="6422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90C9B6-FC03-42CE-BD01-58DE388BFC2E}">
      <dsp:nvSpPr>
        <dsp:cNvPr id="0" name=""/>
        <dsp:cNvSpPr/>
      </dsp:nvSpPr>
      <dsp:spPr>
        <a:xfrm>
          <a:off x="751504" y="1425929"/>
          <a:ext cx="1199812" cy="1199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3C9430-AD41-47D7-89CC-94ACB3628E58}">
      <dsp:nvSpPr>
        <dsp:cNvPr id="0" name=""/>
        <dsp:cNvSpPr/>
      </dsp:nvSpPr>
      <dsp:spPr>
        <a:xfrm>
          <a:off x="206736" y="3043370"/>
          <a:ext cx="2666250" cy="1165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pPr>
          <a:r>
            <a:rPr lang="en-US" sz="1800" b="0" i="0" kern="1200" baseline="0" dirty="0">
              <a:latin typeface="Times New Roman" panose="02020603050405020304" pitchFamily="18" charset="0"/>
              <a:cs typeface="Times New Roman" panose="02020603050405020304" pitchFamily="18" charset="0"/>
            </a:rPr>
            <a:t>The R² indicates that approximately </a:t>
          </a:r>
          <a:r>
            <a:rPr lang="en-US" sz="1800" b="1" i="0" kern="1200" baseline="0" dirty="0">
              <a:solidFill>
                <a:srgbClr val="00B050"/>
              </a:solidFill>
              <a:latin typeface="Times New Roman" panose="02020603050405020304" pitchFamily="18" charset="0"/>
              <a:cs typeface="Times New Roman" panose="02020603050405020304" pitchFamily="18" charset="0"/>
            </a:rPr>
            <a:t>38.98% of the variation in the dependent variable (price)</a:t>
          </a:r>
          <a:r>
            <a:rPr lang="en-US" sz="1800" b="0" i="0" kern="1200" baseline="0" dirty="0">
              <a:solidFill>
                <a:srgbClr val="00B050"/>
              </a:solidFill>
              <a:latin typeface="Times New Roman" panose="02020603050405020304" pitchFamily="18" charset="0"/>
              <a:cs typeface="Times New Roman" panose="02020603050405020304" pitchFamily="18" charset="0"/>
            </a:rPr>
            <a:t> </a:t>
          </a:r>
          <a:r>
            <a:rPr lang="en-US" sz="1800" b="0" i="0" kern="1200" baseline="0" dirty="0">
              <a:latin typeface="Times New Roman" panose="02020603050405020304" pitchFamily="18" charset="0"/>
              <a:cs typeface="Times New Roman" panose="02020603050405020304" pitchFamily="18" charset="0"/>
            </a:rPr>
            <a:t>can be explained by the independent variables in the model. </a:t>
          </a:r>
          <a:endParaRPr lang="en-US" sz="1800" kern="1200" dirty="0">
            <a:latin typeface="Times New Roman" panose="02020603050405020304" pitchFamily="18" charset="0"/>
            <a:cs typeface="Times New Roman" panose="02020603050405020304" pitchFamily="18" charset="0"/>
          </a:endParaRPr>
        </a:p>
      </dsp:txBody>
      <dsp:txXfrm>
        <a:off x="206736" y="3043370"/>
        <a:ext cx="2666250" cy="1165107"/>
      </dsp:txXfrm>
    </dsp:sp>
    <dsp:sp modelId="{E2486E5E-73C8-4DC1-8625-706B97A370D6}">
      <dsp:nvSpPr>
        <dsp:cNvPr id="0" name=""/>
        <dsp:cNvSpPr/>
      </dsp:nvSpPr>
      <dsp:spPr>
        <a:xfrm>
          <a:off x="4049776" y="1425929"/>
          <a:ext cx="1199812" cy="1199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4560C7-E63C-4D79-9293-374B1CDEA496}">
      <dsp:nvSpPr>
        <dsp:cNvPr id="0" name=""/>
        <dsp:cNvSpPr/>
      </dsp:nvSpPr>
      <dsp:spPr>
        <a:xfrm>
          <a:off x="3151129" y="3043370"/>
          <a:ext cx="2997104" cy="1165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pPr>
          <a:r>
            <a:rPr lang="en-US" sz="1800" b="0" i="0" kern="1200" baseline="0" dirty="0">
              <a:latin typeface="Times New Roman" panose="02020603050405020304" pitchFamily="18" charset="0"/>
              <a:cs typeface="Times New Roman" panose="02020603050405020304" pitchFamily="18" charset="0"/>
            </a:rPr>
            <a:t>A p-value </a:t>
          </a:r>
          <a:r>
            <a:rPr lang="en-US" sz="1800" b="1" i="0" kern="1200" baseline="0" dirty="0">
              <a:solidFill>
                <a:srgbClr val="00B050"/>
              </a:solidFill>
              <a:latin typeface="Times New Roman" panose="02020603050405020304" pitchFamily="18" charset="0"/>
              <a:cs typeface="Times New Roman" panose="02020603050405020304" pitchFamily="18" charset="0"/>
            </a:rPr>
            <a:t>less than 0.05 </a:t>
          </a:r>
          <a:r>
            <a:rPr lang="en-US" sz="1800" b="0" i="0" kern="1200" baseline="0" dirty="0">
              <a:latin typeface="Times New Roman" panose="02020603050405020304" pitchFamily="18" charset="0"/>
              <a:cs typeface="Times New Roman" panose="02020603050405020304" pitchFamily="18" charset="0"/>
            </a:rPr>
            <a:t>means the model is statistically significant overall. It indicates that the independent variables, as a group, significantly predict the dependent variable (price).</a:t>
          </a:r>
          <a:endParaRPr lang="en-US" sz="1800" kern="1200" dirty="0">
            <a:latin typeface="Times New Roman" panose="02020603050405020304" pitchFamily="18" charset="0"/>
            <a:cs typeface="Times New Roman" panose="02020603050405020304" pitchFamily="18" charset="0"/>
          </a:endParaRPr>
        </a:p>
      </dsp:txBody>
      <dsp:txXfrm>
        <a:off x="3151129" y="3043370"/>
        <a:ext cx="2997104" cy="116510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050F5C-DFB0-4D97-993E-3EDA88E51E5A}" type="datetimeFigureOut">
              <a:rPr lang="en-US" smtClean="0"/>
              <a:t>12/13/2024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F937FF-4E1C-43FC-BF89-8491408B05C6}" type="slidenum">
              <a:rPr lang="en-US" smtClean="0"/>
              <a:t>‹#›</a:t>
            </a:fld>
            <a:endParaRPr lang="en-US"/>
          </a:p>
        </p:txBody>
      </p:sp>
    </p:spTree>
    <p:extLst>
      <p:ext uri="{BB962C8B-B14F-4D97-AF65-F5344CB8AC3E}">
        <p14:creationId xmlns:p14="http://schemas.microsoft.com/office/powerpoint/2010/main" val="791423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79791-0DAD-D4C0-663A-35FF1621C5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F991A3-15B9-E4AB-D0B3-F9553A13BF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2E0952-C5C1-5ACF-A0D3-91C2FA358A0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29D6569-5D85-9FA5-CC61-034DB54C8E4C}"/>
              </a:ext>
            </a:extLst>
          </p:cNvPr>
          <p:cNvSpPr>
            <a:spLocks noGrp="1"/>
          </p:cNvSpPr>
          <p:nvPr>
            <p:ph type="sldNum" sz="quarter" idx="5"/>
          </p:nvPr>
        </p:nvSpPr>
        <p:spPr/>
        <p:txBody>
          <a:bodyPr/>
          <a:lstStyle/>
          <a:p>
            <a:fld id="{FCF937FF-4E1C-43FC-BF89-8491408B05C6}" type="slidenum">
              <a:rPr lang="en-US" smtClean="0"/>
              <a:t>1</a:t>
            </a:fld>
            <a:endParaRPr lang="en-US"/>
          </a:p>
        </p:txBody>
      </p:sp>
    </p:spTree>
    <p:extLst>
      <p:ext uri="{BB962C8B-B14F-4D97-AF65-F5344CB8AC3E}">
        <p14:creationId xmlns:p14="http://schemas.microsoft.com/office/powerpoint/2010/main" val="783703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F937FF-4E1C-43FC-BF89-8491408B05C6}" type="slidenum">
              <a:rPr lang="en-US" smtClean="0"/>
              <a:t>5</a:t>
            </a:fld>
            <a:endParaRPr lang="en-US"/>
          </a:p>
        </p:txBody>
      </p:sp>
    </p:spTree>
    <p:extLst>
      <p:ext uri="{BB962C8B-B14F-4D97-AF65-F5344CB8AC3E}">
        <p14:creationId xmlns:p14="http://schemas.microsoft.com/office/powerpoint/2010/main" val="768485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937FF-4E1C-43FC-BF89-8491408B05C6}" type="slidenum">
              <a:rPr lang="en-US" smtClean="0"/>
              <a:t>9</a:t>
            </a:fld>
            <a:endParaRPr lang="en-US"/>
          </a:p>
        </p:txBody>
      </p:sp>
    </p:spTree>
    <p:extLst>
      <p:ext uri="{BB962C8B-B14F-4D97-AF65-F5344CB8AC3E}">
        <p14:creationId xmlns:p14="http://schemas.microsoft.com/office/powerpoint/2010/main" val="4279267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937FF-4E1C-43FC-BF89-8491408B05C6}" type="slidenum">
              <a:rPr lang="en-US" smtClean="0"/>
              <a:t>10</a:t>
            </a:fld>
            <a:endParaRPr lang="en-US"/>
          </a:p>
        </p:txBody>
      </p:sp>
    </p:spTree>
    <p:extLst>
      <p:ext uri="{BB962C8B-B14F-4D97-AF65-F5344CB8AC3E}">
        <p14:creationId xmlns:p14="http://schemas.microsoft.com/office/powerpoint/2010/main" val="3837922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DC2CF-99D5-C4B0-3B29-5B7DECD401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CAD898-5241-CD51-DF30-D909B7357F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75F708-0687-B938-4010-37CEFBB8FECC}"/>
              </a:ext>
            </a:extLst>
          </p:cNvPr>
          <p:cNvSpPr>
            <a:spLocks noGrp="1"/>
          </p:cNvSpPr>
          <p:nvPr>
            <p:ph type="dt" sz="half" idx="10"/>
          </p:nvPr>
        </p:nvSpPr>
        <p:spPr/>
        <p:txBody>
          <a:bodyPr/>
          <a:lstStyle/>
          <a:p>
            <a:fld id="{4559C17F-4A31-4DEF-BE9F-1E714FAE9DB6}" type="datetimeFigureOut">
              <a:rPr lang="en-US" smtClean="0"/>
              <a:t>12/13/2024</a:t>
            </a:fld>
            <a:endParaRPr lang="en-US" dirty="0"/>
          </a:p>
        </p:txBody>
      </p:sp>
      <p:sp>
        <p:nvSpPr>
          <p:cNvPr id="5" name="Footer Placeholder 4">
            <a:extLst>
              <a:ext uri="{FF2B5EF4-FFF2-40B4-BE49-F238E27FC236}">
                <a16:creationId xmlns:a16="http://schemas.microsoft.com/office/drawing/2014/main" id="{44B548DA-F762-66B9-CA41-EAFFE577684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6C992F3-8943-04CB-98FB-CD0C2295C6BF}"/>
              </a:ext>
            </a:extLst>
          </p:cNvPr>
          <p:cNvSpPr>
            <a:spLocks noGrp="1"/>
          </p:cNvSpPr>
          <p:nvPr>
            <p:ph type="sldNum" sz="quarter" idx="12"/>
          </p:nvPr>
        </p:nvSpPr>
        <p:spPr/>
        <p:txBody>
          <a:bodyPr/>
          <a:lstStyle/>
          <a:p>
            <a:fld id="{5B116A21-BDB3-49E5-B993-4E44F330BC47}" type="slidenum">
              <a:rPr lang="en-US" smtClean="0"/>
              <a:t>‹#›</a:t>
            </a:fld>
            <a:endParaRPr lang="en-US" dirty="0"/>
          </a:p>
        </p:txBody>
      </p:sp>
    </p:spTree>
    <p:extLst>
      <p:ext uri="{BB962C8B-B14F-4D97-AF65-F5344CB8AC3E}">
        <p14:creationId xmlns:p14="http://schemas.microsoft.com/office/powerpoint/2010/main" val="1247090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30353-FA59-8603-93D6-D9D731E285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4EAB82-EF95-2E22-E7D9-62A1264ADA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3CCDB0-079B-C925-48E8-4CD84635D8ED}"/>
              </a:ext>
            </a:extLst>
          </p:cNvPr>
          <p:cNvSpPr>
            <a:spLocks noGrp="1"/>
          </p:cNvSpPr>
          <p:nvPr>
            <p:ph type="dt" sz="half" idx="10"/>
          </p:nvPr>
        </p:nvSpPr>
        <p:spPr/>
        <p:txBody>
          <a:bodyPr/>
          <a:lstStyle/>
          <a:p>
            <a:fld id="{4559C17F-4A31-4DEF-BE9F-1E714FAE9DB6}" type="datetimeFigureOut">
              <a:rPr lang="en-US" smtClean="0"/>
              <a:t>12/13/2024</a:t>
            </a:fld>
            <a:endParaRPr lang="en-US" dirty="0"/>
          </a:p>
        </p:txBody>
      </p:sp>
      <p:sp>
        <p:nvSpPr>
          <p:cNvPr id="5" name="Footer Placeholder 4">
            <a:extLst>
              <a:ext uri="{FF2B5EF4-FFF2-40B4-BE49-F238E27FC236}">
                <a16:creationId xmlns:a16="http://schemas.microsoft.com/office/drawing/2014/main" id="{3A697C44-77EA-AA8F-0BDD-B2BA38BECB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92D284-9107-A759-D946-A8446FBF2A1A}"/>
              </a:ext>
            </a:extLst>
          </p:cNvPr>
          <p:cNvSpPr>
            <a:spLocks noGrp="1"/>
          </p:cNvSpPr>
          <p:nvPr>
            <p:ph type="sldNum" sz="quarter" idx="12"/>
          </p:nvPr>
        </p:nvSpPr>
        <p:spPr/>
        <p:txBody>
          <a:bodyPr/>
          <a:lstStyle/>
          <a:p>
            <a:fld id="{5B116A21-BDB3-49E5-B993-4E44F330BC47}" type="slidenum">
              <a:rPr lang="en-US" smtClean="0"/>
              <a:t>‹#›</a:t>
            </a:fld>
            <a:endParaRPr lang="en-US" dirty="0"/>
          </a:p>
        </p:txBody>
      </p:sp>
    </p:spTree>
    <p:extLst>
      <p:ext uri="{BB962C8B-B14F-4D97-AF65-F5344CB8AC3E}">
        <p14:creationId xmlns:p14="http://schemas.microsoft.com/office/powerpoint/2010/main" val="1604510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C2E0D1-BF61-57C3-224D-B24C74D1D2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3977BA-5F37-F5DE-87D8-5AE91769A3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24E1DA-A277-8652-D731-32F98409B238}"/>
              </a:ext>
            </a:extLst>
          </p:cNvPr>
          <p:cNvSpPr>
            <a:spLocks noGrp="1"/>
          </p:cNvSpPr>
          <p:nvPr>
            <p:ph type="dt" sz="half" idx="10"/>
          </p:nvPr>
        </p:nvSpPr>
        <p:spPr/>
        <p:txBody>
          <a:bodyPr/>
          <a:lstStyle/>
          <a:p>
            <a:fld id="{4559C17F-4A31-4DEF-BE9F-1E714FAE9DB6}" type="datetimeFigureOut">
              <a:rPr lang="en-US" smtClean="0"/>
              <a:t>12/13/2024</a:t>
            </a:fld>
            <a:endParaRPr lang="en-US" dirty="0"/>
          </a:p>
        </p:txBody>
      </p:sp>
      <p:sp>
        <p:nvSpPr>
          <p:cNvPr id="5" name="Footer Placeholder 4">
            <a:extLst>
              <a:ext uri="{FF2B5EF4-FFF2-40B4-BE49-F238E27FC236}">
                <a16:creationId xmlns:a16="http://schemas.microsoft.com/office/drawing/2014/main" id="{19892319-A242-FF16-F57C-2C3F0981DE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E88972-38E2-3CBE-7AC5-90F5605373A2}"/>
              </a:ext>
            </a:extLst>
          </p:cNvPr>
          <p:cNvSpPr>
            <a:spLocks noGrp="1"/>
          </p:cNvSpPr>
          <p:nvPr>
            <p:ph type="sldNum" sz="quarter" idx="12"/>
          </p:nvPr>
        </p:nvSpPr>
        <p:spPr/>
        <p:txBody>
          <a:bodyPr/>
          <a:lstStyle/>
          <a:p>
            <a:fld id="{5B116A21-BDB3-49E5-B993-4E44F330BC47}" type="slidenum">
              <a:rPr lang="en-US" smtClean="0"/>
              <a:t>‹#›</a:t>
            </a:fld>
            <a:endParaRPr lang="en-US" dirty="0"/>
          </a:p>
        </p:txBody>
      </p:sp>
    </p:spTree>
    <p:extLst>
      <p:ext uri="{BB962C8B-B14F-4D97-AF65-F5344CB8AC3E}">
        <p14:creationId xmlns:p14="http://schemas.microsoft.com/office/powerpoint/2010/main" val="4081547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C370D-F28E-5927-84CF-E87B7D5438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F37CB7-E797-0DFB-85AB-B9C6DF7332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987D8A-A021-78DB-D51F-8C7F33275BA2}"/>
              </a:ext>
            </a:extLst>
          </p:cNvPr>
          <p:cNvSpPr>
            <a:spLocks noGrp="1"/>
          </p:cNvSpPr>
          <p:nvPr>
            <p:ph type="dt" sz="half" idx="10"/>
          </p:nvPr>
        </p:nvSpPr>
        <p:spPr/>
        <p:txBody>
          <a:bodyPr/>
          <a:lstStyle/>
          <a:p>
            <a:fld id="{4559C17F-4A31-4DEF-BE9F-1E714FAE9DB6}" type="datetimeFigureOut">
              <a:rPr lang="en-US" smtClean="0"/>
              <a:t>12/13/2024</a:t>
            </a:fld>
            <a:endParaRPr lang="en-US" dirty="0"/>
          </a:p>
        </p:txBody>
      </p:sp>
      <p:sp>
        <p:nvSpPr>
          <p:cNvPr id="5" name="Footer Placeholder 4">
            <a:extLst>
              <a:ext uri="{FF2B5EF4-FFF2-40B4-BE49-F238E27FC236}">
                <a16:creationId xmlns:a16="http://schemas.microsoft.com/office/drawing/2014/main" id="{DCEC9E8D-8729-F628-64B2-DB4F8326267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0A8626F-C312-2A17-1C9C-6A3CD87E3CBF}"/>
              </a:ext>
            </a:extLst>
          </p:cNvPr>
          <p:cNvSpPr>
            <a:spLocks noGrp="1"/>
          </p:cNvSpPr>
          <p:nvPr>
            <p:ph type="sldNum" sz="quarter" idx="12"/>
          </p:nvPr>
        </p:nvSpPr>
        <p:spPr/>
        <p:txBody>
          <a:bodyPr/>
          <a:lstStyle/>
          <a:p>
            <a:fld id="{5B116A21-BDB3-49E5-B993-4E44F330BC47}" type="slidenum">
              <a:rPr lang="en-US" smtClean="0"/>
              <a:t>‹#›</a:t>
            </a:fld>
            <a:endParaRPr lang="en-US" dirty="0"/>
          </a:p>
        </p:txBody>
      </p:sp>
    </p:spTree>
    <p:extLst>
      <p:ext uri="{BB962C8B-B14F-4D97-AF65-F5344CB8AC3E}">
        <p14:creationId xmlns:p14="http://schemas.microsoft.com/office/powerpoint/2010/main" val="2018832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98C95-3878-03DF-B657-73C411221B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7C54D9-D9D3-8339-0ECF-044BA1C67CB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FECD56-B489-CAF1-012C-99D375F1820A}"/>
              </a:ext>
            </a:extLst>
          </p:cNvPr>
          <p:cNvSpPr>
            <a:spLocks noGrp="1"/>
          </p:cNvSpPr>
          <p:nvPr>
            <p:ph type="dt" sz="half" idx="10"/>
          </p:nvPr>
        </p:nvSpPr>
        <p:spPr/>
        <p:txBody>
          <a:bodyPr/>
          <a:lstStyle/>
          <a:p>
            <a:fld id="{4559C17F-4A31-4DEF-BE9F-1E714FAE9DB6}" type="datetimeFigureOut">
              <a:rPr lang="en-US" smtClean="0"/>
              <a:t>12/13/2024</a:t>
            </a:fld>
            <a:endParaRPr lang="en-US" dirty="0"/>
          </a:p>
        </p:txBody>
      </p:sp>
      <p:sp>
        <p:nvSpPr>
          <p:cNvPr id="5" name="Footer Placeholder 4">
            <a:extLst>
              <a:ext uri="{FF2B5EF4-FFF2-40B4-BE49-F238E27FC236}">
                <a16:creationId xmlns:a16="http://schemas.microsoft.com/office/drawing/2014/main" id="{8972FC32-CA79-B7BD-09B3-25084D4D69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7EE924-55FD-0EC7-87D3-E5B18332F0B2}"/>
              </a:ext>
            </a:extLst>
          </p:cNvPr>
          <p:cNvSpPr>
            <a:spLocks noGrp="1"/>
          </p:cNvSpPr>
          <p:nvPr>
            <p:ph type="sldNum" sz="quarter" idx="12"/>
          </p:nvPr>
        </p:nvSpPr>
        <p:spPr/>
        <p:txBody>
          <a:bodyPr/>
          <a:lstStyle/>
          <a:p>
            <a:fld id="{5B116A21-BDB3-49E5-B993-4E44F330BC47}" type="slidenum">
              <a:rPr lang="en-US" smtClean="0"/>
              <a:t>‹#›</a:t>
            </a:fld>
            <a:endParaRPr lang="en-US" dirty="0"/>
          </a:p>
        </p:txBody>
      </p:sp>
    </p:spTree>
    <p:extLst>
      <p:ext uri="{BB962C8B-B14F-4D97-AF65-F5344CB8AC3E}">
        <p14:creationId xmlns:p14="http://schemas.microsoft.com/office/powerpoint/2010/main" val="554143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1AAE-0E79-DC68-45EE-5D5916333F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3A84D6-A8BD-6CA5-CA48-5795449168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893F29-AAA7-4409-188D-90E766BEFF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412A48-0030-DCD4-830A-C6EA7DFAD82C}"/>
              </a:ext>
            </a:extLst>
          </p:cNvPr>
          <p:cNvSpPr>
            <a:spLocks noGrp="1"/>
          </p:cNvSpPr>
          <p:nvPr>
            <p:ph type="dt" sz="half" idx="10"/>
          </p:nvPr>
        </p:nvSpPr>
        <p:spPr/>
        <p:txBody>
          <a:bodyPr/>
          <a:lstStyle/>
          <a:p>
            <a:fld id="{4559C17F-4A31-4DEF-BE9F-1E714FAE9DB6}" type="datetimeFigureOut">
              <a:rPr lang="en-US" smtClean="0"/>
              <a:t>12/13/2024</a:t>
            </a:fld>
            <a:endParaRPr lang="en-US" dirty="0"/>
          </a:p>
        </p:txBody>
      </p:sp>
      <p:sp>
        <p:nvSpPr>
          <p:cNvPr id="6" name="Footer Placeholder 5">
            <a:extLst>
              <a:ext uri="{FF2B5EF4-FFF2-40B4-BE49-F238E27FC236}">
                <a16:creationId xmlns:a16="http://schemas.microsoft.com/office/drawing/2014/main" id="{02BBAFCC-37F6-E984-D69F-138056918E3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8A7B840-C3B5-14E5-7D65-2B93D1CB8DEF}"/>
              </a:ext>
            </a:extLst>
          </p:cNvPr>
          <p:cNvSpPr>
            <a:spLocks noGrp="1"/>
          </p:cNvSpPr>
          <p:nvPr>
            <p:ph type="sldNum" sz="quarter" idx="12"/>
          </p:nvPr>
        </p:nvSpPr>
        <p:spPr/>
        <p:txBody>
          <a:bodyPr/>
          <a:lstStyle/>
          <a:p>
            <a:fld id="{5B116A21-BDB3-49E5-B993-4E44F330BC47}" type="slidenum">
              <a:rPr lang="en-US" smtClean="0"/>
              <a:t>‹#›</a:t>
            </a:fld>
            <a:endParaRPr lang="en-US" dirty="0"/>
          </a:p>
        </p:txBody>
      </p:sp>
    </p:spTree>
    <p:extLst>
      <p:ext uri="{BB962C8B-B14F-4D97-AF65-F5344CB8AC3E}">
        <p14:creationId xmlns:p14="http://schemas.microsoft.com/office/powerpoint/2010/main" val="1805936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80387-441D-2D18-04FB-487B66D4E6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BB7B7F-0E7F-B38F-CF66-0781F29EEA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BB49A-A4B1-AF5D-707B-1B01DB7C14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A94916-F2FE-051E-FF8B-36D48F4F3D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93B4F1-4617-0B2A-E720-7B197A9DA7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AC22E6-9DD9-FF45-A68E-C114366B6B37}"/>
              </a:ext>
            </a:extLst>
          </p:cNvPr>
          <p:cNvSpPr>
            <a:spLocks noGrp="1"/>
          </p:cNvSpPr>
          <p:nvPr>
            <p:ph type="dt" sz="half" idx="10"/>
          </p:nvPr>
        </p:nvSpPr>
        <p:spPr/>
        <p:txBody>
          <a:bodyPr/>
          <a:lstStyle/>
          <a:p>
            <a:fld id="{4559C17F-4A31-4DEF-BE9F-1E714FAE9DB6}" type="datetimeFigureOut">
              <a:rPr lang="en-US" smtClean="0"/>
              <a:t>12/13/2024</a:t>
            </a:fld>
            <a:endParaRPr lang="en-US" dirty="0"/>
          </a:p>
        </p:txBody>
      </p:sp>
      <p:sp>
        <p:nvSpPr>
          <p:cNvPr id="8" name="Footer Placeholder 7">
            <a:extLst>
              <a:ext uri="{FF2B5EF4-FFF2-40B4-BE49-F238E27FC236}">
                <a16:creationId xmlns:a16="http://schemas.microsoft.com/office/drawing/2014/main" id="{56AB6AC5-9FA8-2182-063C-FE860C54902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5CA087D-DF28-13A4-76BC-85A39BAF8345}"/>
              </a:ext>
            </a:extLst>
          </p:cNvPr>
          <p:cNvSpPr>
            <a:spLocks noGrp="1"/>
          </p:cNvSpPr>
          <p:nvPr>
            <p:ph type="sldNum" sz="quarter" idx="12"/>
          </p:nvPr>
        </p:nvSpPr>
        <p:spPr/>
        <p:txBody>
          <a:bodyPr/>
          <a:lstStyle/>
          <a:p>
            <a:fld id="{5B116A21-BDB3-49E5-B993-4E44F330BC47}" type="slidenum">
              <a:rPr lang="en-US" smtClean="0"/>
              <a:t>‹#›</a:t>
            </a:fld>
            <a:endParaRPr lang="en-US" dirty="0"/>
          </a:p>
        </p:txBody>
      </p:sp>
    </p:spTree>
    <p:extLst>
      <p:ext uri="{BB962C8B-B14F-4D97-AF65-F5344CB8AC3E}">
        <p14:creationId xmlns:p14="http://schemas.microsoft.com/office/powerpoint/2010/main" val="3968677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1774E-4918-2E22-A9F0-0FBEE47DF9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469572-4010-E728-D67A-63B397AD226B}"/>
              </a:ext>
            </a:extLst>
          </p:cNvPr>
          <p:cNvSpPr>
            <a:spLocks noGrp="1"/>
          </p:cNvSpPr>
          <p:nvPr>
            <p:ph type="dt" sz="half" idx="10"/>
          </p:nvPr>
        </p:nvSpPr>
        <p:spPr/>
        <p:txBody>
          <a:bodyPr/>
          <a:lstStyle/>
          <a:p>
            <a:fld id="{4559C17F-4A31-4DEF-BE9F-1E714FAE9DB6}" type="datetimeFigureOut">
              <a:rPr lang="en-US" smtClean="0"/>
              <a:t>12/13/2024</a:t>
            </a:fld>
            <a:endParaRPr lang="en-US" dirty="0"/>
          </a:p>
        </p:txBody>
      </p:sp>
      <p:sp>
        <p:nvSpPr>
          <p:cNvPr id="4" name="Footer Placeholder 3">
            <a:extLst>
              <a:ext uri="{FF2B5EF4-FFF2-40B4-BE49-F238E27FC236}">
                <a16:creationId xmlns:a16="http://schemas.microsoft.com/office/drawing/2014/main" id="{0DD6A593-EACD-4D32-DEFA-A44F108F929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A463A40-AF27-50E5-71B1-97C0A224C954}"/>
              </a:ext>
            </a:extLst>
          </p:cNvPr>
          <p:cNvSpPr>
            <a:spLocks noGrp="1"/>
          </p:cNvSpPr>
          <p:nvPr>
            <p:ph type="sldNum" sz="quarter" idx="12"/>
          </p:nvPr>
        </p:nvSpPr>
        <p:spPr/>
        <p:txBody>
          <a:bodyPr/>
          <a:lstStyle/>
          <a:p>
            <a:fld id="{5B116A21-BDB3-49E5-B993-4E44F330BC47}" type="slidenum">
              <a:rPr lang="en-US" smtClean="0"/>
              <a:t>‹#›</a:t>
            </a:fld>
            <a:endParaRPr lang="en-US" dirty="0"/>
          </a:p>
        </p:txBody>
      </p:sp>
    </p:spTree>
    <p:extLst>
      <p:ext uri="{BB962C8B-B14F-4D97-AF65-F5344CB8AC3E}">
        <p14:creationId xmlns:p14="http://schemas.microsoft.com/office/powerpoint/2010/main" val="2968962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2AB496-E076-DFD8-AA72-88742A698143}"/>
              </a:ext>
            </a:extLst>
          </p:cNvPr>
          <p:cNvSpPr>
            <a:spLocks noGrp="1"/>
          </p:cNvSpPr>
          <p:nvPr>
            <p:ph type="dt" sz="half" idx="10"/>
          </p:nvPr>
        </p:nvSpPr>
        <p:spPr/>
        <p:txBody>
          <a:bodyPr/>
          <a:lstStyle/>
          <a:p>
            <a:fld id="{4559C17F-4A31-4DEF-BE9F-1E714FAE9DB6}" type="datetimeFigureOut">
              <a:rPr lang="en-US" smtClean="0"/>
              <a:t>12/13/2024</a:t>
            </a:fld>
            <a:endParaRPr lang="en-US" dirty="0"/>
          </a:p>
        </p:txBody>
      </p:sp>
      <p:sp>
        <p:nvSpPr>
          <p:cNvPr id="3" name="Footer Placeholder 2">
            <a:extLst>
              <a:ext uri="{FF2B5EF4-FFF2-40B4-BE49-F238E27FC236}">
                <a16:creationId xmlns:a16="http://schemas.microsoft.com/office/drawing/2014/main" id="{29A82FA3-E880-D49C-F6BA-26A537D2776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804974D-DDFF-76A4-4068-4681E5D25D36}"/>
              </a:ext>
            </a:extLst>
          </p:cNvPr>
          <p:cNvSpPr>
            <a:spLocks noGrp="1"/>
          </p:cNvSpPr>
          <p:nvPr>
            <p:ph type="sldNum" sz="quarter" idx="12"/>
          </p:nvPr>
        </p:nvSpPr>
        <p:spPr/>
        <p:txBody>
          <a:bodyPr/>
          <a:lstStyle/>
          <a:p>
            <a:fld id="{5B116A21-BDB3-49E5-B993-4E44F330BC47}" type="slidenum">
              <a:rPr lang="en-US" smtClean="0"/>
              <a:t>‹#›</a:t>
            </a:fld>
            <a:endParaRPr lang="en-US" dirty="0"/>
          </a:p>
        </p:txBody>
      </p:sp>
    </p:spTree>
    <p:extLst>
      <p:ext uri="{BB962C8B-B14F-4D97-AF65-F5344CB8AC3E}">
        <p14:creationId xmlns:p14="http://schemas.microsoft.com/office/powerpoint/2010/main" val="2668924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78F7F-933E-3041-5A13-09EB756F0E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C640C9-FC6C-659A-D8CA-0AE6911575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50B367-6AEA-11FB-54DE-6192B821B2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62B8C1-6DB0-FCD4-C0F3-054E0CDF0B7C}"/>
              </a:ext>
            </a:extLst>
          </p:cNvPr>
          <p:cNvSpPr>
            <a:spLocks noGrp="1"/>
          </p:cNvSpPr>
          <p:nvPr>
            <p:ph type="dt" sz="half" idx="10"/>
          </p:nvPr>
        </p:nvSpPr>
        <p:spPr/>
        <p:txBody>
          <a:bodyPr/>
          <a:lstStyle/>
          <a:p>
            <a:fld id="{4559C17F-4A31-4DEF-BE9F-1E714FAE9DB6}" type="datetimeFigureOut">
              <a:rPr lang="en-US" smtClean="0"/>
              <a:t>12/13/2024</a:t>
            </a:fld>
            <a:endParaRPr lang="en-US" dirty="0"/>
          </a:p>
        </p:txBody>
      </p:sp>
      <p:sp>
        <p:nvSpPr>
          <p:cNvPr id="6" name="Footer Placeholder 5">
            <a:extLst>
              <a:ext uri="{FF2B5EF4-FFF2-40B4-BE49-F238E27FC236}">
                <a16:creationId xmlns:a16="http://schemas.microsoft.com/office/drawing/2014/main" id="{4E71226E-69A1-8A85-3732-DF7614807C6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87C2039-C7B1-BEE8-CE54-3D04223AE4C9}"/>
              </a:ext>
            </a:extLst>
          </p:cNvPr>
          <p:cNvSpPr>
            <a:spLocks noGrp="1"/>
          </p:cNvSpPr>
          <p:nvPr>
            <p:ph type="sldNum" sz="quarter" idx="12"/>
          </p:nvPr>
        </p:nvSpPr>
        <p:spPr/>
        <p:txBody>
          <a:bodyPr/>
          <a:lstStyle/>
          <a:p>
            <a:fld id="{5B116A21-BDB3-49E5-B993-4E44F330BC47}" type="slidenum">
              <a:rPr lang="en-US" smtClean="0"/>
              <a:t>‹#›</a:t>
            </a:fld>
            <a:endParaRPr lang="en-US" dirty="0"/>
          </a:p>
        </p:txBody>
      </p:sp>
    </p:spTree>
    <p:extLst>
      <p:ext uri="{BB962C8B-B14F-4D97-AF65-F5344CB8AC3E}">
        <p14:creationId xmlns:p14="http://schemas.microsoft.com/office/powerpoint/2010/main" val="951364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F89F-3B41-7942-9EED-3A29939F12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D924EA-9AAE-0B29-297C-81739FB495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0EDDB09-CA2E-7EBE-8AEC-215AEC6D2A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1632FC-4E6A-9D42-E710-12B3A42D70C7}"/>
              </a:ext>
            </a:extLst>
          </p:cNvPr>
          <p:cNvSpPr>
            <a:spLocks noGrp="1"/>
          </p:cNvSpPr>
          <p:nvPr>
            <p:ph type="dt" sz="half" idx="10"/>
          </p:nvPr>
        </p:nvSpPr>
        <p:spPr/>
        <p:txBody>
          <a:bodyPr/>
          <a:lstStyle/>
          <a:p>
            <a:fld id="{4559C17F-4A31-4DEF-BE9F-1E714FAE9DB6}" type="datetimeFigureOut">
              <a:rPr lang="en-US" smtClean="0"/>
              <a:t>12/13/2024</a:t>
            </a:fld>
            <a:endParaRPr lang="en-US" dirty="0"/>
          </a:p>
        </p:txBody>
      </p:sp>
      <p:sp>
        <p:nvSpPr>
          <p:cNvPr id="6" name="Footer Placeholder 5">
            <a:extLst>
              <a:ext uri="{FF2B5EF4-FFF2-40B4-BE49-F238E27FC236}">
                <a16:creationId xmlns:a16="http://schemas.microsoft.com/office/drawing/2014/main" id="{7EB88625-EB8F-5C63-563D-4A584D70E3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F17EA0-FAC9-9DFC-769B-7767A5AFC800}"/>
              </a:ext>
            </a:extLst>
          </p:cNvPr>
          <p:cNvSpPr>
            <a:spLocks noGrp="1"/>
          </p:cNvSpPr>
          <p:nvPr>
            <p:ph type="sldNum" sz="quarter" idx="12"/>
          </p:nvPr>
        </p:nvSpPr>
        <p:spPr/>
        <p:txBody>
          <a:bodyPr/>
          <a:lstStyle/>
          <a:p>
            <a:fld id="{5B116A21-BDB3-49E5-B993-4E44F330BC47}" type="slidenum">
              <a:rPr lang="en-US" smtClean="0"/>
              <a:t>‹#›</a:t>
            </a:fld>
            <a:endParaRPr lang="en-US" dirty="0"/>
          </a:p>
        </p:txBody>
      </p:sp>
    </p:spTree>
    <p:extLst>
      <p:ext uri="{BB962C8B-B14F-4D97-AF65-F5344CB8AC3E}">
        <p14:creationId xmlns:p14="http://schemas.microsoft.com/office/powerpoint/2010/main" val="220895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56B32B-DD65-999D-7F1B-4F617E07AB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A1FDBF-9C49-2D9B-66BC-7635B4EB8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4B0015-0B02-7ABD-A240-E4C185B34B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559C17F-4A31-4DEF-BE9F-1E714FAE9DB6}" type="datetimeFigureOut">
              <a:rPr lang="en-US" smtClean="0"/>
              <a:t>12/13/2024</a:t>
            </a:fld>
            <a:endParaRPr lang="en-US" dirty="0"/>
          </a:p>
        </p:txBody>
      </p:sp>
      <p:sp>
        <p:nvSpPr>
          <p:cNvPr id="5" name="Footer Placeholder 4">
            <a:extLst>
              <a:ext uri="{FF2B5EF4-FFF2-40B4-BE49-F238E27FC236}">
                <a16:creationId xmlns:a16="http://schemas.microsoft.com/office/drawing/2014/main" id="{A1A5D319-7A34-C86C-4DDC-35469A4C5E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5C1A25B1-BEE7-9DD4-8BE0-EB441FE344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B116A21-BDB3-49E5-B993-4E44F330BC47}" type="slidenum">
              <a:rPr lang="en-US" smtClean="0"/>
              <a:t>‹#›</a:t>
            </a:fld>
            <a:endParaRPr lang="en-US" dirty="0"/>
          </a:p>
        </p:txBody>
      </p:sp>
    </p:spTree>
    <p:extLst>
      <p:ext uri="{BB962C8B-B14F-4D97-AF65-F5344CB8AC3E}">
        <p14:creationId xmlns:p14="http://schemas.microsoft.com/office/powerpoint/2010/main" val="3308143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hyperlink" Target="https://insideairbnb.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4.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7D6DDF-BAD1-7D67-4189-A908A5D88996}"/>
            </a:ext>
          </a:extLst>
        </p:cNvPr>
        <p:cNvGrpSpPr/>
        <p:nvPr/>
      </p:nvGrpSpPr>
      <p:grpSpPr>
        <a:xfrm>
          <a:off x="0" y="0"/>
          <a:ext cx="0" cy="0"/>
          <a:chOff x="0" y="0"/>
          <a:chExt cx="0" cy="0"/>
        </a:xfrm>
      </p:grpSpPr>
      <p:sp>
        <p:nvSpPr>
          <p:cNvPr id="1052" name="Rectangle 1051">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2" name="Picture 8" descr="Cash Out Equity of Your Airbnb Property">
            <a:extLst>
              <a:ext uri="{FF2B5EF4-FFF2-40B4-BE49-F238E27FC236}">
                <a16:creationId xmlns:a16="http://schemas.microsoft.com/office/drawing/2014/main" id="{3F98526D-C76B-DD16-43AE-289D9AB40275}"/>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l="3685" r="19343" b="-1"/>
          <a:stretch/>
        </p:blipFill>
        <p:spPr bwMode="auto">
          <a:xfrm>
            <a:off x="4283902" y="10"/>
            <a:ext cx="7908098" cy="6857992"/>
          </a:xfrm>
          <a:prstGeom prst="rect">
            <a:avLst/>
          </a:prstGeom>
          <a:noFill/>
          <a:extLst>
            <a:ext uri="{909E8E84-426E-40DD-AFC4-6F175D3DCCD1}">
              <a14:hiddenFill xmlns:a14="http://schemas.microsoft.com/office/drawing/2010/main">
                <a:solidFill>
                  <a:srgbClr val="FFFFFF"/>
                </a:solidFill>
              </a14:hiddenFill>
            </a:ext>
          </a:extLst>
        </p:spPr>
      </p:pic>
      <p:sp>
        <p:nvSpPr>
          <p:cNvPr id="1054" name="Rectangle 1053">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82845D-3B10-F26A-066E-8E029941C73F}"/>
              </a:ext>
            </a:extLst>
          </p:cNvPr>
          <p:cNvSpPr>
            <a:spLocks noGrp="1"/>
          </p:cNvSpPr>
          <p:nvPr>
            <p:ph type="ctrTitle"/>
          </p:nvPr>
        </p:nvSpPr>
        <p:spPr>
          <a:xfrm>
            <a:off x="231228" y="1115219"/>
            <a:ext cx="6784427" cy="2387600"/>
          </a:xfrm>
        </p:spPr>
        <p:txBody>
          <a:bodyPr>
            <a:normAutofit/>
          </a:bodyPr>
          <a:lstStyle/>
          <a:p>
            <a:pPr algn="l"/>
            <a:r>
              <a:rPr lang="en-US" sz="4400" dirty="0">
                <a:solidFill>
                  <a:schemeClr val="bg1"/>
                </a:solidFill>
                <a:latin typeface="Times New Roman" panose="02020603050405020304" pitchFamily="18" charset="0"/>
                <a:cs typeface="Times New Roman" panose="02020603050405020304" pitchFamily="18" charset="0"/>
              </a:rPr>
              <a:t>Forecasting Airbnb Prices in Cambridge, Massachusetts: “Regression Analysis”</a:t>
            </a:r>
          </a:p>
        </p:txBody>
      </p:sp>
      <p:sp>
        <p:nvSpPr>
          <p:cNvPr id="3" name="Subtitle 2">
            <a:extLst>
              <a:ext uri="{FF2B5EF4-FFF2-40B4-BE49-F238E27FC236}">
                <a16:creationId xmlns:a16="http://schemas.microsoft.com/office/drawing/2014/main" id="{87E3B7FE-80DB-0149-82FB-4A5E1C2AB7DE}"/>
              </a:ext>
            </a:extLst>
          </p:cNvPr>
          <p:cNvSpPr>
            <a:spLocks noGrp="1"/>
          </p:cNvSpPr>
          <p:nvPr>
            <p:ph type="subTitle" idx="1"/>
          </p:nvPr>
        </p:nvSpPr>
        <p:spPr>
          <a:xfrm>
            <a:off x="599091" y="3902075"/>
            <a:ext cx="5635022" cy="1106104"/>
          </a:xfrm>
        </p:spPr>
        <p:txBody>
          <a:bodyPr>
            <a:normAutofit/>
          </a:bodyPr>
          <a:lstStyle/>
          <a:p>
            <a:pPr algn="l"/>
            <a:r>
              <a:rPr lang="en-US" b="1" dirty="0">
                <a:solidFill>
                  <a:schemeClr val="bg1"/>
                </a:solidFill>
                <a:latin typeface="Times New Roman" panose="02020603050405020304" pitchFamily="18" charset="0"/>
                <a:ea typeface="+mj-ea"/>
                <a:cs typeface="Times New Roman" panose="02020603050405020304" pitchFamily="18" charset="0"/>
              </a:rPr>
              <a:t>Present by</a:t>
            </a:r>
            <a:r>
              <a:rPr lang="en-US" dirty="0">
                <a:solidFill>
                  <a:schemeClr val="bg1"/>
                </a:solidFill>
                <a:latin typeface="Times New Roman" panose="02020603050405020304" pitchFamily="18" charset="0"/>
                <a:ea typeface="+mj-ea"/>
                <a:cs typeface="Times New Roman" panose="02020603050405020304" pitchFamily="18" charset="0"/>
              </a:rPr>
              <a:t>: Twinkle Patel &amp; </a:t>
            </a:r>
            <a:r>
              <a:rPr lang="en-US" dirty="0" err="1">
                <a:solidFill>
                  <a:schemeClr val="bg1"/>
                </a:solidFill>
                <a:latin typeface="Times New Roman" panose="02020603050405020304" pitchFamily="18" charset="0"/>
                <a:cs typeface="Times New Roman" panose="02020603050405020304" pitchFamily="18" charset="0"/>
              </a:rPr>
              <a:t>Yasika</a:t>
            </a:r>
            <a:r>
              <a:rPr lang="en-US" dirty="0">
                <a:solidFill>
                  <a:schemeClr val="bg1"/>
                </a:solidFill>
                <a:latin typeface="Times New Roman" panose="02020603050405020304" pitchFamily="18" charset="0"/>
                <a:cs typeface="Times New Roman" panose="02020603050405020304" pitchFamily="18" charset="0"/>
              </a:rPr>
              <a:t> Sawant</a:t>
            </a:r>
            <a:r>
              <a:rPr lang="en-US" dirty="0">
                <a:solidFill>
                  <a:schemeClr val="bg1"/>
                </a:solidFill>
                <a:latin typeface="Times New Roman" panose="02020603050405020304" pitchFamily="18" charset="0"/>
                <a:ea typeface="+mj-ea"/>
                <a:cs typeface="Times New Roman" panose="02020603050405020304" pitchFamily="18" charset="0"/>
              </a:rPr>
              <a:t> </a:t>
            </a:r>
          </a:p>
          <a:p>
            <a:pPr algn="l"/>
            <a:r>
              <a:rPr lang="en-US" sz="2000" b="1" dirty="0">
                <a:solidFill>
                  <a:schemeClr val="bg1"/>
                </a:solidFill>
                <a:latin typeface="Times New Roman" panose="02020603050405020304" pitchFamily="18" charset="0"/>
                <a:ea typeface="+mj-ea"/>
                <a:cs typeface="Times New Roman" panose="02020603050405020304" pitchFamily="18" charset="0"/>
              </a:rPr>
              <a:t>Course: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ea typeface="+mj-ea"/>
                <a:cs typeface="Times New Roman" panose="02020603050405020304" pitchFamily="18" charset="0"/>
              </a:rPr>
              <a:t>ECON 6430 Business Forecasting</a:t>
            </a:r>
          </a:p>
        </p:txBody>
      </p:sp>
      <p:cxnSp>
        <p:nvCxnSpPr>
          <p:cNvPr id="1056" name="Straight Connector 1055">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9" name="Picture 8" descr="A close up of a logo&#10;&#10;Description automatically generated">
            <a:extLst>
              <a:ext uri="{FF2B5EF4-FFF2-40B4-BE49-F238E27FC236}">
                <a16:creationId xmlns:a16="http://schemas.microsoft.com/office/drawing/2014/main" id="{7272A588-E2A3-8879-40D0-98851C1A25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19" y="97952"/>
            <a:ext cx="1807987" cy="459657"/>
          </a:xfrm>
          <a:prstGeom prst="rect">
            <a:avLst/>
          </a:prstGeom>
        </p:spPr>
      </p:pic>
      <p:pic>
        <p:nvPicPr>
          <p:cNvPr id="4" name="Picture 3">
            <a:extLst>
              <a:ext uri="{FF2B5EF4-FFF2-40B4-BE49-F238E27FC236}">
                <a16:creationId xmlns:a16="http://schemas.microsoft.com/office/drawing/2014/main" id="{1FAF6418-923D-863B-CA45-A9DAF7D44C4F}"/>
              </a:ext>
            </a:extLst>
          </p:cNvPr>
          <p:cNvPicPr>
            <a:picLocks noChangeAspect="1"/>
          </p:cNvPicPr>
          <p:nvPr/>
        </p:nvPicPr>
        <p:blipFill>
          <a:blip r:embed="rId5"/>
          <a:stretch>
            <a:fillRect/>
          </a:stretch>
        </p:blipFill>
        <p:spPr>
          <a:xfrm>
            <a:off x="9506607" y="32563"/>
            <a:ext cx="2648071" cy="739948"/>
          </a:xfrm>
          <a:prstGeom prst="rect">
            <a:avLst/>
          </a:prstGeom>
        </p:spPr>
      </p:pic>
      <p:sp>
        <p:nvSpPr>
          <p:cNvPr id="6" name="TextBox 5">
            <a:extLst>
              <a:ext uri="{FF2B5EF4-FFF2-40B4-BE49-F238E27FC236}">
                <a16:creationId xmlns:a16="http://schemas.microsoft.com/office/drawing/2014/main" id="{10F7F853-D4AB-9DB0-FC8F-4C659F4372E4}"/>
              </a:ext>
            </a:extLst>
          </p:cNvPr>
          <p:cNvSpPr txBox="1"/>
          <p:nvPr/>
        </p:nvSpPr>
        <p:spPr>
          <a:xfrm>
            <a:off x="599091" y="5228845"/>
            <a:ext cx="6103882" cy="646331"/>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Instructor: William J. Smith</a:t>
            </a:r>
          </a:p>
          <a:p>
            <a:r>
              <a:rPr lang="en-US" dirty="0">
                <a:solidFill>
                  <a:schemeClr val="bg1"/>
                </a:solidFill>
                <a:latin typeface="Times New Roman" panose="02020603050405020304" pitchFamily="18" charset="0"/>
                <a:cs typeface="Times New Roman" panose="02020603050405020304" pitchFamily="18" charset="0"/>
              </a:rPr>
              <a:t>Date: 12/08/2024</a:t>
            </a:r>
          </a:p>
        </p:txBody>
      </p:sp>
    </p:spTree>
    <p:extLst>
      <p:ext uri="{BB962C8B-B14F-4D97-AF65-F5344CB8AC3E}">
        <p14:creationId xmlns:p14="http://schemas.microsoft.com/office/powerpoint/2010/main" val="3299163474"/>
      </p:ext>
    </p:extLst>
  </p:cSld>
  <p:clrMapOvr>
    <a:masterClrMapping/>
  </p:clrMapOvr>
  <mc:AlternateContent xmlns:mc="http://schemas.openxmlformats.org/markup-compatibility/2006" xmlns:p14="http://schemas.microsoft.com/office/powerpoint/2010/main">
    <mc:Choice Requires="p14">
      <p:transition spd="slow" p14:dur="2000" advTm="17495"/>
    </mc:Choice>
    <mc:Fallback xmlns="">
      <p:transition spd="slow" advTm="1749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BAF710E3-AA39-9596-149E-275E51A811E9}"/>
              </a:ext>
            </a:extLst>
          </p:cNvPr>
          <p:cNvSpPr/>
          <p:nvPr/>
        </p:nvSpPr>
        <p:spPr>
          <a:xfrm>
            <a:off x="592373" y="1447847"/>
            <a:ext cx="604800" cy="604800"/>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txBody>
          <a:bodyPr/>
          <a:lstStyle/>
          <a:p>
            <a:endParaRPr lang="en-US" sz="1600">
              <a:latin typeface="Times New Roman" panose="02020603050405020304" pitchFamily="18" charset="0"/>
              <a:cs typeface="Times New Roman" panose="02020603050405020304" pitchFamily="18" charset="0"/>
            </a:endParaRPr>
          </a:p>
        </p:txBody>
      </p:sp>
      <p:sp>
        <p:nvSpPr>
          <p:cNvPr id="12" name="Rectangle 11" descr="Key">
            <a:extLst>
              <a:ext uri="{FF2B5EF4-FFF2-40B4-BE49-F238E27FC236}">
                <a16:creationId xmlns:a16="http://schemas.microsoft.com/office/drawing/2014/main" id="{34C3AE14-7E8A-2AE1-826E-63E8AF80A036}"/>
              </a:ext>
            </a:extLst>
          </p:cNvPr>
          <p:cNvSpPr/>
          <p:nvPr/>
        </p:nvSpPr>
        <p:spPr>
          <a:xfrm>
            <a:off x="719382" y="1574855"/>
            <a:ext cx="350784" cy="35078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1600">
              <a:latin typeface="Times New Roman" panose="02020603050405020304" pitchFamily="18" charset="0"/>
              <a:cs typeface="Times New Roman" panose="02020603050405020304" pitchFamily="18" charset="0"/>
            </a:endParaRPr>
          </a:p>
        </p:txBody>
      </p:sp>
      <p:grpSp>
        <p:nvGrpSpPr>
          <p:cNvPr id="13" name="Group 12">
            <a:extLst>
              <a:ext uri="{FF2B5EF4-FFF2-40B4-BE49-F238E27FC236}">
                <a16:creationId xmlns:a16="http://schemas.microsoft.com/office/drawing/2014/main" id="{08A8E7E3-7599-7B32-6565-59AC35BD8E87}"/>
              </a:ext>
            </a:extLst>
          </p:cNvPr>
          <p:cNvGrpSpPr/>
          <p:nvPr/>
        </p:nvGrpSpPr>
        <p:grpSpPr>
          <a:xfrm>
            <a:off x="1326781" y="1447847"/>
            <a:ext cx="1910405" cy="604800"/>
            <a:chOff x="753211" y="683575"/>
            <a:chExt cx="1910405" cy="604800"/>
          </a:xfrm>
        </p:grpSpPr>
        <p:sp>
          <p:nvSpPr>
            <p:cNvPr id="14" name="Rectangle 13">
              <a:extLst>
                <a:ext uri="{FF2B5EF4-FFF2-40B4-BE49-F238E27FC236}">
                  <a16:creationId xmlns:a16="http://schemas.microsoft.com/office/drawing/2014/main" id="{9F11C3C5-4D31-FB2C-B8FC-D6F95EB60664}"/>
                </a:ext>
              </a:extLst>
            </p:cNvPr>
            <p:cNvSpPr/>
            <p:nvPr/>
          </p:nvSpPr>
          <p:spPr>
            <a:xfrm>
              <a:off x="753211" y="683575"/>
              <a:ext cx="1425599" cy="6048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sz="160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D4757A90-6396-503D-8C22-8701FA63B761}"/>
                </a:ext>
              </a:extLst>
            </p:cNvPr>
            <p:cNvSpPr txBox="1"/>
            <p:nvPr/>
          </p:nvSpPr>
          <p:spPr>
            <a:xfrm>
              <a:off x="753211" y="683575"/>
              <a:ext cx="1910405" cy="6048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2000" b="1" i="0" kern="1200" baseline="0" dirty="0">
                  <a:solidFill>
                    <a:schemeClr val="tx2">
                      <a:lumMod val="75000"/>
                      <a:lumOff val="25000"/>
                    </a:schemeClr>
                  </a:solidFill>
                  <a:latin typeface="Times New Roman" panose="02020603050405020304" pitchFamily="18" charset="0"/>
                  <a:cs typeface="Times New Roman" panose="02020603050405020304" pitchFamily="18" charset="0"/>
                </a:rPr>
                <a:t>Key Findings:</a:t>
              </a:r>
              <a:endParaRPr lang="en-US" sz="2000" kern="1200" dirty="0">
                <a:solidFill>
                  <a:schemeClr val="tx2">
                    <a:lumMod val="75000"/>
                    <a:lumOff val="25000"/>
                  </a:schemeClr>
                </a:solidFill>
                <a:latin typeface="Times New Roman" panose="02020603050405020304" pitchFamily="18" charset="0"/>
                <a:cs typeface="Times New Roman" panose="02020603050405020304" pitchFamily="18" charset="0"/>
              </a:endParaRPr>
            </a:p>
          </p:txBody>
        </p:sp>
      </p:grpSp>
      <p:sp>
        <p:nvSpPr>
          <p:cNvPr id="26" name="Oval 25">
            <a:extLst>
              <a:ext uri="{FF2B5EF4-FFF2-40B4-BE49-F238E27FC236}">
                <a16:creationId xmlns:a16="http://schemas.microsoft.com/office/drawing/2014/main" id="{91326351-4EE3-C62D-727C-EE7C9F9AE1DA}"/>
              </a:ext>
            </a:extLst>
          </p:cNvPr>
          <p:cNvSpPr/>
          <p:nvPr/>
        </p:nvSpPr>
        <p:spPr>
          <a:xfrm>
            <a:off x="1170011" y="2697810"/>
            <a:ext cx="604800" cy="604800"/>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txBody>
          <a:bodyPr/>
          <a:lstStyle/>
          <a:p>
            <a:endParaRPr lang="en-US" sz="1600">
              <a:latin typeface="Times New Roman" panose="02020603050405020304" pitchFamily="18" charset="0"/>
              <a:cs typeface="Times New Roman" panose="02020603050405020304" pitchFamily="18" charset="0"/>
            </a:endParaRPr>
          </a:p>
        </p:txBody>
      </p:sp>
      <p:sp>
        <p:nvSpPr>
          <p:cNvPr id="27" name="Rectangle 26" descr="Sleep">
            <a:extLst>
              <a:ext uri="{FF2B5EF4-FFF2-40B4-BE49-F238E27FC236}">
                <a16:creationId xmlns:a16="http://schemas.microsoft.com/office/drawing/2014/main" id="{A13FA6CC-CB12-721D-DDBF-F332A1D54FBC}"/>
              </a:ext>
            </a:extLst>
          </p:cNvPr>
          <p:cNvSpPr/>
          <p:nvPr/>
        </p:nvSpPr>
        <p:spPr>
          <a:xfrm>
            <a:off x="1292832" y="2792335"/>
            <a:ext cx="350784" cy="35078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1600">
              <a:latin typeface="Times New Roman" panose="02020603050405020304" pitchFamily="18" charset="0"/>
              <a:cs typeface="Times New Roman" panose="02020603050405020304" pitchFamily="18" charset="0"/>
            </a:endParaRPr>
          </a:p>
        </p:txBody>
      </p:sp>
      <p:grpSp>
        <p:nvGrpSpPr>
          <p:cNvPr id="28" name="Group 27">
            <a:extLst>
              <a:ext uri="{FF2B5EF4-FFF2-40B4-BE49-F238E27FC236}">
                <a16:creationId xmlns:a16="http://schemas.microsoft.com/office/drawing/2014/main" id="{737CE64C-C37C-AA4F-A183-BBB42D8A35F2}"/>
              </a:ext>
            </a:extLst>
          </p:cNvPr>
          <p:cNvGrpSpPr/>
          <p:nvPr/>
        </p:nvGrpSpPr>
        <p:grpSpPr>
          <a:xfrm>
            <a:off x="1832421" y="2022916"/>
            <a:ext cx="3411777" cy="2326067"/>
            <a:chOff x="2600245" y="-381829"/>
            <a:chExt cx="3411777" cy="2326067"/>
          </a:xfrm>
        </p:grpSpPr>
        <p:sp>
          <p:nvSpPr>
            <p:cNvPr id="29" name="Rectangle 28">
              <a:extLst>
                <a:ext uri="{FF2B5EF4-FFF2-40B4-BE49-F238E27FC236}">
                  <a16:creationId xmlns:a16="http://schemas.microsoft.com/office/drawing/2014/main" id="{3B51A815-45D3-CD77-3C36-21F6F2D9FB65}"/>
                </a:ext>
              </a:extLst>
            </p:cNvPr>
            <p:cNvSpPr/>
            <p:nvPr/>
          </p:nvSpPr>
          <p:spPr>
            <a:xfrm>
              <a:off x="2600245" y="0"/>
              <a:ext cx="1827348" cy="194423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sz="160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B2F7C8FD-5002-1DF3-7BE0-1FD18CCB5BC9}"/>
                </a:ext>
              </a:extLst>
            </p:cNvPr>
            <p:cNvSpPr txBox="1"/>
            <p:nvPr/>
          </p:nvSpPr>
          <p:spPr>
            <a:xfrm>
              <a:off x="2655874" y="-381829"/>
              <a:ext cx="3356148" cy="194423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600" b="0" i="0" kern="1200" baseline="0" dirty="0">
                  <a:latin typeface="Times New Roman" panose="02020603050405020304" pitchFamily="18" charset="0"/>
                  <a:cs typeface="Times New Roman" panose="02020603050405020304" pitchFamily="18" charset="0"/>
                </a:rPr>
                <a:t>Room type, minimum nights, number of reviews, and reviews per month, longitude, last review, calculated host listing count, Riverside significantly influence the price of Airbnb listings.</a:t>
              </a:r>
              <a:endParaRPr lang="en-US" sz="1600" kern="1200" dirty="0">
                <a:latin typeface="Times New Roman" panose="02020603050405020304" pitchFamily="18" charset="0"/>
                <a:cs typeface="Times New Roman" panose="02020603050405020304" pitchFamily="18" charset="0"/>
              </a:endParaRPr>
            </a:p>
          </p:txBody>
        </p:sp>
      </p:grpSp>
      <p:sp>
        <p:nvSpPr>
          <p:cNvPr id="31" name="Oval 30">
            <a:extLst>
              <a:ext uri="{FF2B5EF4-FFF2-40B4-BE49-F238E27FC236}">
                <a16:creationId xmlns:a16="http://schemas.microsoft.com/office/drawing/2014/main" id="{32904AD1-8571-73F3-28A1-CD77DC714CF0}"/>
              </a:ext>
            </a:extLst>
          </p:cNvPr>
          <p:cNvSpPr/>
          <p:nvPr/>
        </p:nvSpPr>
        <p:spPr>
          <a:xfrm>
            <a:off x="1175457" y="4064882"/>
            <a:ext cx="604800" cy="604800"/>
          </a:xfrm>
          <a:prstGeom prst="ellipse">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lstStyle/>
          <a:p>
            <a:endParaRPr lang="en-US" sz="1600">
              <a:latin typeface="Times New Roman" panose="02020603050405020304" pitchFamily="18" charset="0"/>
              <a:cs typeface="Times New Roman" panose="02020603050405020304" pitchFamily="18" charset="0"/>
            </a:endParaRPr>
          </a:p>
        </p:txBody>
      </p:sp>
      <p:sp>
        <p:nvSpPr>
          <p:cNvPr id="32" name="Rectangle 31" descr="Suburban scene">
            <a:extLst>
              <a:ext uri="{FF2B5EF4-FFF2-40B4-BE49-F238E27FC236}">
                <a16:creationId xmlns:a16="http://schemas.microsoft.com/office/drawing/2014/main" id="{988E4320-35F5-7654-C527-98CF563EBCC1}"/>
              </a:ext>
            </a:extLst>
          </p:cNvPr>
          <p:cNvSpPr/>
          <p:nvPr/>
        </p:nvSpPr>
        <p:spPr>
          <a:xfrm>
            <a:off x="1302466" y="4191891"/>
            <a:ext cx="350784" cy="35078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1600">
              <a:latin typeface="Times New Roman" panose="02020603050405020304" pitchFamily="18" charset="0"/>
              <a:cs typeface="Times New Roman" panose="02020603050405020304" pitchFamily="18" charset="0"/>
            </a:endParaRPr>
          </a:p>
        </p:txBody>
      </p:sp>
      <p:grpSp>
        <p:nvGrpSpPr>
          <p:cNvPr id="33" name="Group 32">
            <a:extLst>
              <a:ext uri="{FF2B5EF4-FFF2-40B4-BE49-F238E27FC236}">
                <a16:creationId xmlns:a16="http://schemas.microsoft.com/office/drawing/2014/main" id="{2BC435B6-06A3-FFB1-8E2C-1B2A2CE834D7}"/>
              </a:ext>
            </a:extLst>
          </p:cNvPr>
          <p:cNvGrpSpPr/>
          <p:nvPr/>
        </p:nvGrpSpPr>
        <p:grpSpPr>
          <a:xfrm>
            <a:off x="1904422" y="3925144"/>
            <a:ext cx="3339776" cy="1639420"/>
            <a:chOff x="5260933" y="-348819"/>
            <a:chExt cx="3339776" cy="1639420"/>
          </a:xfrm>
        </p:grpSpPr>
        <p:sp>
          <p:nvSpPr>
            <p:cNvPr id="34" name="Rectangle 33">
              <a:extLst>
                <a:ext uri="{FF2B5EF4-FFF2-40B4-BE49-F238E27FC236}">
                  <a16:creationId xmlns:a16="http://schemas.microsoft.com/office/drawing/2014/main" id="{F5AB6BAF-906E-51C2-FCE5-B2780CB607F2}"/>
                </a:ext>
              </a:extLst>
            </p:cNvPr>
            <p:cNvSpPr/>
            <p:nvPr/>
          </p:nvSpPr>
          <p:spPr>
            <a:xfrm>
              <a:off x="5260933" y="685801"/>
              <a:ext cx="1425599" cy="6048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sz="160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B5AE9F6C-EC26-1161-36D2-FC8D014585AE}"/>
                </a:ext>
              </a:extLst>
            </p:cNvPr>
            <p:cNvSpPr txBox="1"/>
            <p:nvPr/>
          </p:nvSpPr>
          <p:spPr>
            <a:xfrm>
              <a:off x="5313900" y="-348819"/>
              <a:ext cx="3286809" cy="97153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600" b="0" i="0" kern="1200" baseline="0" dirty="0">
                  <a:latin typeface="Times New Roman" panose="02020603050405020304" pitchFamily="18" charset="0"/>
                  <a:cs typeface="Times New Roman" panose="02020603050405020304" pitchFamily="18" charset="0"/>
                </a:rPr>
                <a:t>Listings with fewer minimum nights and higher numbers of reviews tend to have lower prices, likely reflecting more accessible or affordable options.</a:t>
              </a:r>
              <a:endParaRPr lang="en-US" sz="1600" kern="1200" dirty="0">
                <a:latin typeface="Times New Roman" panose="02020603050405020304" pitchFamily="18" charset="0"/>
                <a:cs typeface="Times New Roman" panose="02020603050405020304" pitchFamily="18" charset="0"/>
              </a:endParaRPr>
            </a:p>
          </p:txBody>
        </p:sp>
      </p:grpSp>
      <p:sp>
        <p:nvSpPr>
          <p:cNvPr id="36" name="Oval 35">
            <a:extLst>
              <a:ext uri="{FF2B5EF4-FFF2-40B4-BE49-F238E27FC236}">
                <a16:creationId xmlns:a16="http://schemas.microsoft.com/office/drawing/2014/main" id="{F0DBF023-99B5-9F36-B85C-4D333D5D1AC2}"/>
              </a:ext>
            </a:extLst>
          </p:cNvPr>
          <p:cNvSpPr/>
          <p:nvPr/>
        </p:nvSpPr>
        <p:spPr>
          <a:xfrm>
            <a:off x="1170011" y="5314227"/>
            <a:ext cx="604800" cy="604800"/>
          </a:xfrm>
          <a:prstGeom prst="ellipse">
            <a:avLst/>
          </a:prstGeom>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txBody>
          <a:bodyPr/>
          <a:lstStyle/>
          <a:p>
            <a:endParaRPr lang="en-US" sz="1600">
              <a:latin typeface="Times New Roman" panose="02020603050405020304" pitchFamily="18" charset="0"/>
              <a:cs typeface="Times New Roman" panose="02020603050405020304" pitchFamily="18" charset="0"/>
            </a:endParaRPr>
          </a:p>
        </p:txBody>
      </p:sp>
      <p:sp>
        <p:nvSpPr>
          <p:cNvPr id="37" name="Rectangle 36" descr="Eject">
            <a:extLst>
              <a:ext uri="{FF2B5EF4-FFF2-40B4-BE49-F238E27FC236}">
                <a16:creationId xmlns:a16="http://schemas.microsoft.com/office/drawing/2014/main" id="{B4A920DD-E0D9-9248-E9A5-1836EBDD3C4F}"/>
              </a:ext>
            </a:extLst>
          </p:cNvPr>
          <p:cNvSpPr/>
          <p:nvPr/>
        </p:nvSpPr>
        <p:spPr>
          <a:xfrm>
            <a:off x="1297019" y="5441236"/>
            <a:ext cx="350784" cy="35078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1600">
              <a:latin typeface="Times New Roman" panose="02020603050405020304" pitchFamily="18" charset="0"/>
              <a:cs typeface="Times New Roman" panose="02020603050405020304" pitchFamily="18" charset="0"/>
            </a:endParaRPr>
          </a:p>
        </p:txBody>
      </p:sp>
      <p:grpSp>
        <p:nvGrpSpPr>
          <p:cNvPr id="38" name="Group 37">
            <a:extLst>
              <a:ext uri="{FF2B5EF4-FFF2-40B4-BE49-F238E27FC236}">
                <a16:creationId xmlns:a16="http://schemas.microsoft.com/office/drawing/2014/main" id="{2B15535B-1DC7-823B-84B7-572960B8C08A}"/>
              </a:ext>
            </a:extLst>
          </p:cNvPr>
          <p:cNvGrpSpPr/>
          <p:nvPr/>
        </p:nvGrpSpPr>
        <p:grpSpPr>
          <a:xfrm>
            <a:off x="1904425" y="5180375"/>
            <a:ext cx="3339775" cy="971537"/>
            <a:chOff x="7642960" y="685801"/>
            <a:chExt cx="1707216" cy="604800"/>
          </a:xfrm>
        </p:grpSpPr>
        <p:sp>
          <p:nvSpPr>
            <p:cNvPr id="39" name="Rectangle 38">
              <a:extLst>
                <a:ext uri="{FF2B5EF4-FFF2-40B4-BE49-F238E27FC236}">
                  <a16:creationId xmlns:a16="http://schemas.microsoft.com/office/drawing/2014/main" id="{90A13322-B797-790E-B869-06A971ED9E6B}"/>
                </a:ext>
              </a:extLst>
            </p:cNvPr>
            <p:cNvSpPr/>
            <p:nvPr/>
          </p:nvSpPr>
          <p:spPr>
            <a:xfrm>
              <a:off x="7642960" y="685801"/>
              <a:ext cx="1425599" cy="6048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sz="160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EBD04DF8-4642-29A8-6C28-7E2433401B3D}"/>
                </a:ext>
              </a:extLst>
            </p:cNvPr>
            <p:cNvSpPr txBox="1"/>
            <p:nvPr/>
          </p:nvSpPr>
          <p:spPr>
            <a:xfrm>
              <a:off x="7642960" y="685801"/>
              <a:ext cx="1707216" cy="6048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600" b="0" i="0" kern="1200" baseline="0" dirty="0">
                  <a:latin typeface="Times New Roman" panose="02020603050405020304" pitchFamily="18" charset="0"/>
                  <a:cs typeface="Times New Roman" panose="02020603050405020304" pitchFamily="18" charset="0"/>
                </a:rPr>
                <a:t>The results confirm and extend findings from previous literature, such as the impact of room type on pricing (Zervas et al., 2017).</a:t>
              </a:r>
              <a:endParaRPr lang="en-US" sz="1600" kern="1200" dirty="0">
                <a:latin typeface="Times New Roman" panose="02020603050405020304" pitchFamily="18" charset="0"/>
                <a:cs typeface="Times New Roman" panose="02020603050405020304" pitchFamily="18" charset="0"/>
              </a:endParaRPr>
            </a:p>
          </p:txBody>
        </p:sp>
      </p:grpSp>
      <p:sp>
        <p:nvSpPr>
          <p:cNvPr id="45" name="Oval 44">
            <a:extLst>
              <a:ext uri="{FF2B5EF4-FFF2-40B4-BE49-F238E27FC236}">
                <a16:creationId xmlns:a16="http://schemas.microsoft.com/office/drawing/2014/main" id="{1098FCB9-6E12-4FC7-C623-5B9F0AEA260B}"/>
              </a:ext>
            </a:extLst>
          </p:cNvPr>
          <p:cNvSpPr/>
          <p:nvPr/>
        </p:nvSpPr>
        <p:spPr>
          <a:xfrm>
            <a:off x="6410933" y="2627862"/>
            <a:ext cx="604800" cy="604800"/>
          </a:xfrm>
          <a:prstGeom prst="ellipse">
            <a:avLst/>
          </a:prstGeom>
        </p:spPr>
        <p:style>
          <a:lnRef idx="0">
            <a:schemeClr val="lt1">
              <a:alpha val="0"/>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p:style>
        <p:txBody>
          <a:bodyPr/>
          <a:lstStyle/>
          <a:p>
            <a:endParaRPr lang="en-US" sz="1600">
              <a:latin typeface="Times New Roman" panose="02020603050405020304" pitchFamily="18" charset="0"/>
              <a:cs typeface="Times New Roman" panose="02020603050405020304" pitchFamily="18" charset="0"/>
            </a:endParaRPr>
          </a:p>
        </p:txBody>
      </p:sp>
      <p:sp>
        <p:nvSpPr>
          <p:cNvPr id="46" name="Rectangle 45" descr="Checkmark">
            <a:extLst>
              <a:ext uri="{FF2B5EF4-FFF2-40B4-BE49-F238E27FC236}">
                <a16:creationId xmlns:a16="http://schemas.microsoft.com/office/drawing/2014/main" id="{6CEA6B10-339E-015F-AD12-F3FBE8CC3D37}"/>
              </a:ext>
            </a:extLst>
          </p:cNvPr>
          <p:cNvSpPr/>
          <p:nvPr/>
        </p:nvSpPr>
        <p:spPr>
          <a:xfrm>
            <a:off x="6537940" y="2754871"/>
            <a:ext cx="350784" cy="350784"/>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1600">
              <a:latin typeface="Times New Roman" panose="02020603050405020304" pitchFamily="18" charset="0"/>
              <a:cs typeface="Times New Roman" panose="02020603050405020304" pitchFamily="18" charset="0"/>
            </a:endParaRPr>
          </a:p>
        </p:txBody>
      </p:sp>
      <p:grpSp>
        <p:nvGrpSpPr>
          <p:cNvPr id="47" name="Group 46">
            <a:extLst>
              <a:ext uri="{FF2B5EF4-FFF2-40B4-BE49-F238E27FC236}">
                <a16:creationId xmlns:a16="http://schemas.microsoft.com/office/drawing/2014/main" id="{A06E8179-96B7-55CD-F7D7-73DA56403797}"/>
              </a:ext>
            </a:extLst>
          </p:cNvPr>
          <p:cNvGrpSpPr/>
          <p:nvPr/>
        </p:nvGrpSpPr>
        <p:grpSpPr>
          <a:xfrm>
            <a:off x="7099575" y="2786234"/>
            <a:ext cx="3889804" cy="1778777"/>
            <a:chOff x="9980957" y="131755"/>
            <a:chExt cx="1797809" cy="1778777"/>
          </a:xfrm>
        </p:grpSpPr>
        <p:sp>
          <p:nvSpPr>
            <p:cNvPr id="48" name="Rectangle 47">
              <a:extLst>
                <a:ext uri="{FF2B5EF4-FFF2-40B4-BE49-F238E27FC236}">
                  <a16:creationId xmlns:a16="http://schemas.microsoft.com/office/drawing/2014/main" id="{64A35EA3-5FC0-8BF3-0584-711DEE347825}"/>
                </a:ext>
              </a:extLst>
            </p:cNvPr>
            <p:cNvSpPr/>
            <p:nvPr/>
          </p:nvSpPr>
          <p:spPr>
            <a:xfrm>
              <a:off x="9980957" y="131755"/>
              <a:ext cx="1797809" cy="177877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sz="1600">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F5337F3D-C7F2-73AF-6CB2-FBC502AF4375}"/>
                </a:ext>
              </a:extLst>
            </p:cNvPr>
            <p:cNvSpPr txBox="1"/>
            <p:nvPr/>
          </p:nvSpPr>
          <p:spPr>
            <a:xfrm>
              <a:off x="9980957" y="131755"/>
              <a:ext cx="1797809" cy="177877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2000" b="1" dirty="0">
                  <a:solidFill>
                    <a:schemeClr val="tx2">
                      <a:lumMod val="75000"/>
                      <a:lumOff val="25000"/>
                    </a:schemeClr>
                  </a:solidFill>
                  <a:latin typeface="Times New Roman" panose="02020603050405020304" pitchFamily="18" charset="0"/>
                  <a:cs typeface="Times New Roman" panose="02020603050405020304" pitchFamily="18" charset="0"/>
                </a:rPr>
                <a:t>Implications: </a:t>
              </a:r>
            </a:p>
            <a:p>
              <a:pPr marL="0" lvl="0" indent="0" algn="l" defTabSz="622300">
                <a:lnSpc>
                  <a:spcPct val="90000"/>
                </a:lnSpc>
                <a:spcBef>
                  <a:spcPct val="0"/>
                </a:spcBef>
                <a:spcAft>
                  <a:spcPct val="35000"/>
                </a:spcAft>
                <a:buNone/>
              </a:pPr>
              <a:endParaRPr lang="en-US" sz="1600" dirty="0">
                <a:latin typeface="Times New Roman" panose="02020603050405020304" pitchFamily="18" charset="0"/>
                <a:cs typeface="Times New Roman" panose="02020603050405020304" pitchFamily="18" charset="0"/>
              </a:endParaRPr>
            </a:p>
            <a:p>
              <a:pPr marL="0" lvl="0" indent="0" algn="l" defTabSz="622300">
                <a:lnSpc>
                  <a:spcPct val="90000"/>
                </a:lnSpc>
                <a:spcBef>
                  <a:spcPct val="0"/>
                </a:spcBef>
                <a:spcAft>
                  <a:spcPct val="35000"/>
                </a:spcAft>
                <a:buNone/>
              </a:pPr>
              <a:r>
                <a:rPr lang="en-US" sz="1600" b="0" i="0" kern="1200" baseline="0" dirty="0">
                  <a:latin typeface="Times New Roman" panose="02020603050405020304" pitchFamily="18" charset="0"/>
                  <a:cs typeface="Times New Roman" panose="02020603050405020304" pitchFamily="18" charset="0"/>
                </a:rPr>
                <a:t>The study highlights the importance of listing characteristics in determining pricing strategies for Airbnb hosts, suggesting that adjusting room types and managing reviews can influence competitiveness. </a:t>
              </a:r>
              <a:endParaRPr lang="en-US" sz="1600" kern="1200" dirty="0">
                <a:latin typeface="Times New Roman" panose="02020603050405020304" pitchFamily="18" charset="0"/>
                <a:cs typeface="Times New Roman" panose="02020603050405020304" pitchFamily="18" charset="0"/>
              </a:endParaRPr>
            </a:p>
          </p:txBody>
        </p:sp>
      </p:grpSp>
      <p:sp>
        <p:nvSpPr>
          <p:cNvPr id="52" name="Title 1">
            <a:extLst>
              <a:ext uri="{FF2B5EF4-FFF2-40B4-BE49-F238E27FC236}">
                <a16:creationId xmlns:a16="http://schemas.microsoft.com/office/drawing/2014/main" id="{8918B2CA-B697-F962-4422-9B77199C1A61}"/>
              </a:ext>
            </a:extLst>
          </p:cNvPr>
          <p:cNvSpPr txBox="1">
            <a:spLocks/>
          </p:cNvSpPr>
          <p:nvPr/>
        </p:nvSpPr>
        <p:spPr>
          <a:xfrm>
            <a:off x="719382" y="276656"/>
            <a:ext cx="8182880" cy="685800"/>
          </a:xfrm>
          <a:prstGeom prst="rect">
            <a:avLst/>
          </a:prstGeom>
          <a:solidFill>
            <a:schemeClr val="accent2">
              <a:lumMod val="7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Times New Roman" panose="02020603050405020304" pitchFamily="18" charset="0"/>
                <a:cs typeface="Times New Roman" panose="02020603050405020304" pitchFamily="18" charset="0"/>
              </a:rPr>
              <a:t>Conclusion :</a:t>
            </a:r>
          </a:p>
        </p:txBody>
      </p:sp>
      <p:pic>
        <p:nvPicPr>
          <p:cNvPr id="56" name="Picture 55">
            <a:extLst>
              <a:ext uri="{FF2B5EF4-FFF2-40B4-BE49-F238E27FC236}">
                <a16:creationId xmlns:a16="http://schemas.microsoft.com/office/drawing/2014/main" id="{BE4704D0-DE4A-4F97-642C-1521496B7AAA}"/>
              </a:ext>
            </a:extLst>
          </p:cNvPr>
          <p:cNvPicPr>
            <a:picLocks noChangeAspect="1"/>
          </p:cNvPicPr>
          <p:nvPr/>
        </p:nvPicPr>
        <p:blipFill>
          <a:blip r:embed="rId13"/>
          <a:stretch>
            <a:fillRect/>
          </a:stretch>
        </p:blipFill>
        <p:spPr>
          <a:xfrm>
            <a:off x="8611125" y="5503276"/>
            <a:ext cx="3601896" cy="1354724"/>
          </a:xfrm>
          <a:prstGeom prst="rect">
            <a:avLst/>
          </a:prstGeom>
        </p:spPr>
      </p:pic>
      <p:pic>
        <p:nvPicPr>
          <p:cNvPr id="58" name="Picture 57">
            <a:extLst>
              <a:ext uri="{FF2B5EF4-FFF2-40B4-BE49-F238E27FC236}">
                <a16:creationId xmlns:a16="http://schemas.microsoft.com/office/drawing/2014/main" id="{46369F53-232E-99AC-0785-16948506D1F6}"/>
              </a:ext>
            </a:extLst>
          </p:cNvPr>
          <p:cNvPicPr>
            <a:picLocks noChangeAspect="1"/>
          </p:cNvPicPr>
          <p:nvPr/>
        </p:nvPicPr>
        <p:blipFill>
          <a:blip r:embed="rId14"/>
          <a:stretch>
            <a:fillRect/>
          </a:stretch>
        </p:blipFill>
        <p:spPr>
          <a:xfrm>
            <a:off x="9604775" y="0"/>
            <a:ext cx="1798950" cy="834494"/>
          </a:xfrm>
          <a:prstGeom prst="rect">
            <a:avLst/>
          </a:prstGeom>
        </p:spPr>
      </p:pic>
      <p:pic>
        <p:nvPicPr>
          <p:cNvPr id="60" name="Picture 59">
            <a:extLst>
              <a:ext uri="{FF2B5EF4-FFF2-40B4-BE49-F238E27FC236}">
                <a16:creationId xmlns:a16="http://schemas.microsoft.com/office/drawing/2014/main" id="{0DDFB25A-5011-CD57-949F-C54F69210E8D}"/>
              </a:ext>
            </a:extLst>
          </p:cNvPr>
          <p:cNvPicPr>
            <a:picLocks noChangeAspect="1"/>
          </p:cNvPicPr>
          <p:nvPr/>
        </p:nvPicPr>
        <p:blipFill>
          <a:blip r:embed="rId15"/>
          <a:stretch>
            <a:fillRect/>
          </a:stretch>
        </p:blipFill>
        <p:spPr>
          <a:xfrm rot="5400000">
            <a:off x="10065175" y="2222158"/>
            <a:ext cx="3534268" cy="719382"/>
          </a:xfrm>
          <a:prstGeom prst="rect">
            <a:avLst/>
          </a:prstGeom>
        </p:spPr>
      </p:pic>
    </p:spTree>
    <p:extLst>
      <p:ext uri="{BB962C8B-B14F-4D97-AF65-F5344CB8AC3E}">
        <p14:creationId xmlns:p14="http://schemas.microsoft.com/office/powerpoint/2010/main" val="2273068579"/>
      </p:ext>
    </p:extLst>
  </p:cSld>
  <p:clrMapOvr>
    <a:masterClrMapping/>
  </p:clrMapOvr>
  <mc:AlternateContent xmlns:mc="http://schemas.openxmlformats.org/markup-compatibility/2006" xmlns:p14="http://schemas.microsoft.com/office/powerpoint/2010/main">
    <mc:Choice Requires="p14">
      <p:transition spd="slow" p14:dur="2000" advTm="178254"/>
    </mc:Choice>
    <mc:Fallback xmlns="">
      <p:transition spd="slow" advTm="17825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EEBF4"/>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E893C38-4CE5-32B7-ED90-924E8A0CA80D}"/>
              </a:ext>
            </a:extLst>
          </p:cNvPr>
          <p:cNvPicPr>
            <a:picLocks noChangeAspect="1"/>
          </p:cNvPicPr>
          <p:nvPr/>
        </p:nvPicPr>
        <p:blipFill rotWithShape="1">
          <a:blip r:embed="rId2"/>
          <a:srcRect t="578" b="-1"/>
          <a:stretch/>
        </p:blipFill>
        <p:spPr>
          <a:xfrm>
            <a:off x="114904" y="557191"/>
            <a:ext cx="3579454" cy="6270036"/>
          </a:xfrm>
          <a:prstGeom prst="rect">
            <a:avLst/>
          </a:prstGeom>
        </p:spPr>
      </p:pic>
      <p:pic>
        <p:nvPicPr>
          <p:cNvPr id="12" name="Picture 11">
            <a:extLst>
              <a:ext uri="{FF2B5EF4-FFF2-40B4-BE49-F238E27FC236}">
                <a16:creationId xmlns:a16="http://schemas.microsoft.com/office/drawing/2014/main" id="{26AF90CF-763B-2940-B1CF-0C83736326BA}"/>
              </a:ext>
            </a:extLst>
          </p:cNvPr>
          <p:cNvPicPr>
            <a:picLocks noChangeAspect="1"/>
          </p:cNvPicPr>
          <p:nvPr/>
        </p:nvPicPr>
        <p:blipFill rotWithShape="1">
          <a:blip r:embed="rId3"/>
          <a:srcRect t="898"/>
          <a:stretch/>
        </p:blipFill>
        <p:spPr>
          <a:xfrm>
            <a:off x="3754661" y="92319"/>
            <a:ext cx="2274664" cy="6734908"/>
          </a:xfrm>
          <a:prstGeom prst="rect">
            <a:avLst/>
          </a:prstGeom>
        </p:spPr>
      </p:pic>
      <p:pic>
        <p:nvPicPr>
          <p:cNvPr id="18" name="Picture 17">
            <a:extLst>
              <a:ext uri="{FF2B5EF4-FFF2-40B4-BE49-F238E27FC236}">
                <a16:creationId xmlns:a16="http://schemas.microsoft.com/office/drawing/2014/main" id="{9175C40F-DEC1-1C2D-DA31-667F845145DB}"/>
              </a:ext>
            </a:extLst>
          </p:cNvPr>
          <p:cNvPicPr>
            <a:picLocks noChangeAspect="1"/>
          </p:cNvPicPr>
          <p:nvPr/>
        </p:nvPicPr>
        <p:blipFill rotWithShape="1">
          <a:blip r:embed="rId4"/>
          <a:srcRect t="898"/>
          <a:stretch/>
        </p:blipFill>
        <p:spPr>
          <a:xfrm>
            <a:off x="6096000" y="92319"/>
            <a:ext cx="2827865" cy="6734908"/>
          </a:xfrm>
          <a:prstGeom prst="rect">
            <a:avLst/>
          </a:prstGeom>
        </p:spPr>
      </p:pic>
      <p:pic>
        <p:nvPicPr>
          <p:cNvPr id="24" name="Picture 23">
            <a:extLst>
              <a:ext uri="{FF2B5EF4-FFF2-40B4-BE49-F238E27FC236}">
                <a16:creationId xmlns:a16="http://schemas.microsoft.com/office/drawing/2014/main" id="{6CAD1B9F-24C8-7602-A893-BF21928FA000}"/>
              </a:ext>
            </a:extLst>
          </p:cNvPr>
          <p:cNvPicPr>
            <a:picLocks noChangeAspect="1"/>
          </p:cNvPicPr>
          <p:nvPr/>
        </p:nvPicPr>
        <p:blipFill>
          <a:blip r:embed="rId5"/>
          <a:stretch>
            <a:fillRect/>
          </a:stretch>
        </p:blipFill>
        <p:spPr>
          <a:xfrm>
            <a:off x="8987493" y="92320"/>
            <a:ext cx="3089604" cy="6734908"/>
          </a:xfrm>
          <a:prstGeom prst="rect">
            <a:avLst/>
          </a:prstGeom>
        </p:spPr>
      </p:pic>
      <p:sp>
        <p:nvSpPr>
          <p:cNvPr id="26" name="TextBox 25">
            <a:extLst>
              <a:ext uri="{FF2B5EF4-FFF2-40B4-BE49-F238E27FC236}">
                <a16:creationId xmlns:a16="http://schemas.microsoft.com/office/drawing/2014/main" id="{17295090-B700-F98B-E330-82BCC015F99A}"/>
              </a:ext>
            </a:extLst>
          </p:cNvPr>
          <p:cNvSpPr txBox="1"/>
          <p:nvPr/>
        </p:nvSpPr>
        <p:spPr>
          <a:xfrm>
            <a:off x="346635" y="-57089"/>
            <a:ext cx="3579454" cy="584775"/>
          </a:xfrm>
          <a:prstGeom prst="rect">
            <a:avLst/>
          </a:prstGeom>
          <a:noFill/>
        </p:spPr>
        <p:txBody>
          <a:bodyPr wrap="square">
            <a:spAutoFit/>
          </a:bodyPr>
          <a:lstStyle/>
          <a:p>
            <a:r>
              <a:rPr lang="en-US" sz="3200" b="1" kern="1200" dirty="0">
                <a:solidFill>
                  <a:srgbClr val="C00000"/>
                </a:solidFill>
                <a:latin typeface="Times New Roman" panose="02020603050405020304" pitchFamily="18" charset="0"/>
                <a:cs typeface="Times New Roman" panose="02020603050405020304" pitchFamily="18" charset="0"/>
              </a:rPr>
              <a:t>SAS Code :</a:t>
            </a:r>
            <a:endParaRPr lang="en-US" sz="3200" dirty="0">
              <a:solidFill>
                <a:srgbClr val="C00000"/>
              </a:solidFill>
            </a:endParaRPr>
          </a:p>
        </p:txBody>
      </p:sp>
    </p:spTree>
    <p:extLst>
      <p:ext uri="{BB962C8B-B14F-4D97-AF65-F5344CB8AC3E}">
        <p14:creationId xmlns:p14="http://schemas.microsoft.com/office/powerpoint/2010/main" val="2015181668"/>
      </p:ext>
    </p:extLst>
  </p:cSld>
  <p:clrMapOvr>
    <a:masterClrMapping/>
  </p:clrMapOvr>
  <mc:AlternateContent xmlns:mc="http://schemas.openxmlformats.org/markup-compatibility/2006" xmlns:p14="http://schemas.microsoft.com/office/powerpoint/2010/main">
    <mc:Choice Requires="p14">
      <p:transition spd="slow" p14:dur="2000" advTm="8779"/>
    </mc:Choice>
    <mc:Fallback xmlns="">
      <p:transition spd="slow" advTm="877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hand holding a phone with a logo on the screen&#10;&#10;Description automatically generated">
            <a:extLst>
              <a:ext uri="{FF2B5EF4-FFF2-40B4-BE49-F238E27FC236}">
                <a16:creationId xmlns:a16="http://schemas.microsoft.com/office/drawing/2014/main" id="{EEA6D0D5-00FA-E443-D945-380064277B80}"/>
              </a:ext>
            </a:extLst>
          </p:cNvPr>
          <p:cNvPicPr>
            <a:picLocks noChangeAspect="1"/>
          </p:cNvPicPr>
          <p:nvPr/>
        </p:nvPicPr>
        <p:blipFill>
          <a:blip r:embed="rId2">
            <a:extLst>
              <a:ext uri="{28A0092B-C50C-407E-A947-70E740481C1C}">
                <a14:useLocalDpi xmlns:a14="http://schemas.microsoft.com/office/drawing/2010/main" val="0"/>
              </a:ext>
            </a:extLst>
          </a:blip>
          <a:srcRect l="16600" r="24127"/>
          <a:stretch/>
        </p:blipFill>
        <p:spPr>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3" name="Content Placeholder 2">
            <a:extLst>
              <a:ext uri="{FF2B5EF4-FFF2-40B4-BE49-F238E27FC236}">
                <a16:creationId xmlns:a16="http://schemas.microsoft.com/office/drawing/2014/main" id="{18C3A165-1B44-967C-F1B3-F3CDD572A658}"/>
              </a:ext>
            </a:extLst>
          </p:cNvPr>
          <p:cNvSpPr>
            <a:spLocks noGrp="1"/>
          </p:cNvSpPr>
          <p:nvPr>
            <p:ph idx="1"/>
          </p:nvPr>
        </p:nvSpPr>
        <p:spPr>
          <a:xfrm>
            <a:off x="6662769" y="2614612"/>
            <a:ext cx="5291663" cy="814388"/>
          </a:xfrm>
        </p:spPr>
        <p:txBody>
          <a:bodyPr>
            <a:noAutofit/>
          </a:bodyPr>
          <a:lstStyle/>
          <a:p>
            <a:pPr marL="0" indent="0">
              <a:buNone/>
            </a:pPr>
            <a:r>
              <a:rPr lang="en-US" sz="8000" dirty="0">
                <a:solidFill>
                  <a:srgbClr val="C000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21471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9EC9EF-0D9F-C6CD-1D01-EC67B0547E8A}"/>
              </a:ext>
            </a:extLst>
          </p:cNvPr>
          <p:cNvPicPr>
            <a:picLocks noChangeAspect="1"/>
          </p:cNvPicPr>
          <p:nvPr/>
        </p:nvPicPr>
        <p:blipFill>
          <a:blip r:embed="rId2"/>
          <a:stretch>
            <a:fillRect/>
          </a:stretch>
        </p:blipFill>
        <p:spPr>
          <a:xfrm>
            <a:off x="787114" y="1378195"/>
            <a:ext cx="6449549" cy="4030967"/>
          </a:xfrm>
          <a:prstGeom prst="rect">
            <a:avLst/>
          </a:prstGeom>
        </p:spPr>
      </p:pic>
      <p:grpSp>
        <p:nvGrpSpPr>
          <p:cNvPr id="30" name="Group 29">
            <a:extLst>
              <a:ext uri="{FF2B5EF4-FFF2-40B4-BE49-F238E27FC236}">
                <a16:creationId xmlns:a16="http://schemas.microsoft.com/office/drawing/2014/main" id="{31C49F18-8757-4E87-5C2E-9D6D7B82BA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31" name="Rectangle 30">
              <a:extLst>
                <a:ext uri="{FF2B5EF4-FFF2-40B4-BE49-F238E27FC236}">
                  <a16:creationId xmlns:a16="http://schemas.microsoft.com/office/drawing/2014/main" id="{25C84D91-E5BF-B919-ACEF-4A25262CE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D889E38-27CA-E23F-B646-8D7B4BB17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9" name="Diagram 18">
            <a:extLst>
              <a:ext uri="{FF2B5EF4-FFF2-40B4-BE49-F238E27FC236}">
                <a16:creationId xmlns:a16="http://schemas.microsoft.com/office/drawing/2014/main" id="{8DF5983E-FA1C-A58E-B418-78D2029C5E77}"/>
              </a:ext>
            </a:extLst>
          </p:cNvPr>
          <p:cNvGraphicFramePr/>
          <p:nvPr>
            <p:extLst>
              <p:ext uri="{D42A27DB-BD31-4B8C-83A1-F6EECF244321}">
                <p14:modId xmlns:p14="http://schemas.microsoft.com/office/powerpoint/2010/main" val="2741950550"/>
              </p:ext>
            </p:extLst>
          </p:nvPr>
        </p:nvGraphicFramePr>
        <p:xfrm>
          <a:off x="7582678" y="709127"/>
          <a:ext cx="3771121" cy="52721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4014291"/>
      </p:ext>
    </p:extLst>
  </p:cSld>
  <p:clrMapOvr>
    <a:masterClrMapping/>
  </p:clrMapOvr>
  <mc:AlternateContent xmlns:mc="http://schemas.openxmlformats.org/markup-compatibility/2006" xmlns:p14="http://schemas.microsoft.com/office/powerpoint/2010/main">
    <mc:Choice Requires="p14">
      <p:transition spd="slow" p14:dur="2000" advTm="32170"/>
    </mc:Choice>
    <mc:Fallback xmlns="">
      <p:transition spd="slow" advTm="3217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DB37A31-3AB9-D93E-5842-52887DB2FFC3}"/>
            </a:ext>
          </a:extLst>
        </p:cNvPr>
        <p:cNvGrpSpPr/>
        <p:nvPr/>
      </p:nvGrpSpPr>
      <p:grpSpPr>
        <a:xfrm>
          <a:off x="0" y="0"/>
          <a:ext cx="0" cy="0"/>
          <a:chOff x="0" y="0"/>
          <a:chExt cx="0" cy="0"/>
        </a:xfrm>
      </p:grpSpPr>
      <p:sp useBgFill="1">
        <p:nvSpPr>
          <p:cNvPr id="51"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ectangle 47">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erson sitting on a wallet with a phone&#10;&#10;Description automatically generated">
            <a:extLst>
              <a:ext uri="{FF2B5EF4-FFF2-40B4-BE49-F238E27FC236}">
                <a16:creationId xmlns:a16="http://schemas.microsoft.com/office/drawing/2014/main" id="{177EC323-ED21-7EE9-A86A-6B67950D43E8}"/>
              </a:ext>
            </a:extLst>
          </p:cNvPr>
          <p:cNvPicPr>
            <a:picLocks noChangeAspect="1"/>
          </p:cNvPicPr>
          <p:nvPr/>
        </p:nvPicPr>
        <p:blipFill>
          <a:blip r:embed="rId2">
            <a:extLst>
              <a:ext uri="{28A0092B-C50C-407E-A947-70E740481C1C}">
                <a14:useLocalDpi xmlns:a14="http://schemas.microsoft.com/office/drawing/2010/main" val="0"/>
              </a:ext>
            </a:extLst>
          </a:blip>
          <a:srcRect l="31444" r="31445"/>
          <a:stretch/>
        </p:blipFill>
        <p:spPr>
          <a:xfrm>
            <a:off x="-1" y="-2"/>
            <a:ext cx="6096001" cy="6858002"/>
          </a:xfrm>
          <a:prstGeom prst="rect">
            <a:avLst/>
          </a:prstGeom>
        </p:spPr>
      </p:pic>
      <p:sp>
        <p:nvSpPr>
          <p:cNvPr id="3" name="Content Placeholder 2">
            <a:extLst>
              <a:ext uri="{FF2B5EF4-FFF2-40B4-BE49-F238E27FC236}">
                <a16:creationId xmlns:a16="http://schemas.microsoft.com/office/drawing/2014/main" id="{96210281-CEC5-3A8B-3303-E58EAC42F6BF}"/>
              </a:ext>
            </a:extLst>
          </p:cNvPr>
          <p:cNvSpPr>
            <a:spLocks noGrp="1"/>
          </p:cNvSpPr>
          <p:nvPr>
            <p:ph idx="1"/>
          </p:nvPr>
        </p:nvSpPr>
        <p:spPr>
          <a:xfrm>
            <a:off x="6390290" y="1602828"/>
            <a:ext cx="5026124" cy="3906783"/>
          </a:xfrm>
        </p:spPr>
        <p:txBody>
          <a:bodyPr anchor="ctr">
            <a:normAutofit/>
          </a:bodyPr>
          <a:lstStyle/>
          <a:p>
            <a:pPr marL="0" indent="0">
              <a:buNone/>
            </a:pPr>
            <a:endParaRPr lang="en-US" sz="14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This study explores the factors that influence the pricing of Airbnb listings in Cambridge, Massachusetts. Through regression analysis, we identify key variables that significantly impact pricing, including room type, minimum nights, room availability, host reviews, number of host listings, and neighborhood characteristics.</a:t>
            </a:r>
          </a:p>
          <a:p>
            <a:r>
              <a:rPr lang="en-US" sz="1600" dirty="0">
                <a:latin typeface="Times New Roman" panose="02020603050405020304" pitchFamily="18" charset="0"/>
                <a:cs typeface="Times New Roman" panose="02020603050405020304" pitchFamily="18" charset="0"/>
              </a:rPr>
              <a:t> This result will help us understand how different factors affect Airbnb listing prices. It will highlight which factors are most important based on statistical measures like R-squared values and t-statistics, showing how well the data explains price variations.</a:t>
            </a:r>
          </a:p>
        </p:txBody>
      </p:sp>
      <p:sp>
        <p:nvSpPr>
          <p:cNvPr id="6" name="Title 1">
            <a:extLst>
              <a:ext uri="{FF2B5EF4-FFF2-40B4-BE49-F238E27FC236}">
                <a16:creationId xmlns:a16="http://schemas.microsoft.com/office/drawing/2014/main" id="{9F531B3A-FAE8-124B-3976-B7ADEFF0CB6E}"/>
              </a:ext>
            </a:extLst>
          </p:cNvPr>
          <p:cNvSpPr txBox="1">
            <a:spLocks/>
          </p:cNvSpPr>
          <p:nvPr/>
        </p:nvSpPr>
        <p:spPr>
          <a:xfrm>
            <a:off x="6268843" y="1005489"/>
            <a:ext cx="5602591" cy="685800"/>
          </a:xfrm>
          <a:prstGeom prst="rect">
            <a:avLst/>
          </a:prstGeom>
          <a:solidFill>
            <a:schemeClr val="accent2">
              <a:lumMod val="7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solidFill>
                  <a:schemeClr val="bg1"/>
                </a:solidFill>
                <a:latin typeface="Times New Roman" panose="02020603050405020304" pitchFamily="18" charset="0"/>
                <a:cs typeface="Times New Roman" panose="02020603050405020304" pitchFamily="18" charset="0"/>
              </a:rPr>
              <a:t>Introduction</a:t>
            </a:r>
            <a:r>
              <a:rPr lang="en-US" sz="4400" b="1" dirty="0">
                <a:solidFill>
                  <a:srgbClr val="C00000"/>
                </a:solidFill>
                <a:latin typeface="Times New Roman" panose="02020603050405020304" pitchFamily="18" charset="0"/>
                <a:cs typeface="Times New Roman" panose="02020603050405020304" pitchFamily="18" charset="0"/>
              </a:rPr>
              <a:t> </a:t>
            </a:r>
            <a:r>
              <a:rPr lang="en-US" sz="4400" dirty="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7232263"/>
      </p:ext>
    </p:extLst>
  </p:cSld>
  <p:clrMapOvr>
    <a:masterClrMapping/>
  </p:clrMapOvr>
  <mc:AlternateContent xmlns:mc="http://schemas.openxmlformats.org/markup-compatibility/2006" xmlns:p14="http://schemas.microsoft.com/office/powerpoint/2010/main">
    <mc:Choice Requires="p14">
      <p:transition spd="slow" p14:dur="2000" advTm="53358"/>
    </mc:Choice>
    <mc:Fallback xmlns="">
      <p:transition spd="slow" advTm="5335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9F3CB3-96CE-7FBA-1A69-D64E046A57AC}"/>
            </a:ext>
          </a:extLst>
        </p:cNvPr>
        <p:cNvGrpSpPr/>
        <p:nvPr/>
      </p:nvGrpSpPr>
      <p:grpSpPr>
        <a:xfrm>
          <a:off x="0" y="0"/>
          <a:ext cx="0" cy="0"/>
          <a:chOff x="0" y="0"/>
          <a:chExt cx="0" cy="0"/>
        </a:xfrm>
      </p:grpSpPr>
      <p:sp>
        <p:nvSpPr>
          <p:cNvPr id="4" name="Rectangle 1">
            <a:extLst>
              <a:ext uri="{FF2B5EF4-FFF2-40B4-BE49-F238E27FC236}">
                <a16:creationId xmlns:a16="http://schemas.microsoft.com/office/drawing/2014/main" id="{EF774277-A5D9-BE25-3C19-8EC2C21D8D7F}"/>
              </a:ext>
            </a:extLst>
          </p:cNvPr>
          <p:cNvSpPr>
            <a:spLocks noGrp="1" noChangeArrowheads="1"/>
          </p:cNvSpPr>
          <p:nvPr>
            <p:ph idx="1"/>
          </p:nvPr>
        </p:nvSpPr>
        <p:spPr bwMode="auto">
          <a:xfrm>
            <a:off x="89178" y="1184009"/>
            <a:ext cx="7336381" cy="557939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0" indent="0">
              <a:buNone/>
            </a:pPr>
            <a:r>
              <a:rPr lang="en-US" sz="1600" b="1" dirty="0">
                <a:latin typeface="Times New Roman" panose="02020603050405020304" pitchFamily="18" charset="0"/>
                <a:cs typeface="Times New Roman" panose="02020603050405020304" pitchFamily="18" charset="0"/>
              </a:rPr>
              <a:t>1. Factors Affecting Airbnb Listing Prices: Evidence from U.S. Cities</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Key Findings</a:t>
            </a:r>
            <a:r>
              <a:rPr lang="en-US" sz="1400" dirty="0">
                <a:latin typeface="Times New Roman" panose="02020603050405020304" pitchFamily="18" charset="0"/>
                <a:cs typeface="Times New Roman" panose="02020603050405020304" pitchFamily="18" charset="0"/>
              </a:rPr>
              <a:t>: Entire homes command higher prices compared to private or shared rooms. Location is a significant determinant of pricing.</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Reference</a:t>
            </a:r>
            <a:r>
              <a:rPr lang="en-US" sz="1400" dirty="0">
                <a:latin typeface="Times New Roman" panose="02020603050405020304" pitchFamily="18" charset="0"/>
                <a:cs typeface="Times New Roman" panose="02020603050405020304" pitchFamily="18" charset="0"/>
              </a:rPr>
              <a: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Wang, D., &amp; Nicolau, J. L. (2017). </a:t>
            </a:r>
            <a:r>
              <a:rPr lang="en-US" sz="1400" i="1" dirty="0">
                <a:latin typeface="Times New Roman" panose="02020603050405020304" pitchFamily="18" charset="0"/>
                <a:cs typeface="Times New Roman" panose="02020603050405020304" pitchFamily="18" charset="0"/>
              </a:rPr>
              <a:t>Price determinants of sharing economy-based accommodation</a:t>
            </a:r>
            <a:r>
              <a:rPr lang="en-US" sz="1400" dirty="0">
                <a:latin typeface="Times New Roman" panose="02020603050405020304" pitchFamily="18" charset="0"/>
                <a:cs typeface="Times New Roman" panose="02020603050405020304" pitchFamily="18" charset="0"/>
              </a:rPr>
              <a:t>. Tourism Management, 62, 278-287.</a:t>
            </a:r>
          </a:p>
          <a:p>
            <a:pPr>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2. The Impact of Reviews and Ratings on Airbnb Pricing Strategies</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Key Findings</a:t>
            </a:r>
            <a:r>
              <a:rPr lang="en-US" sz="1400" dirty="0">
                <a:latin typeface="Times New Roman" panose="02020603050405020304" pitchFamily="18" charset="0"/>
                <a:cs typeface="Times New Roman" panose="02020603050405020304" pitchFamily="18" charset="0"/>
              </a:rPr>
              <a:t>: A higher number of reviews and better ratings positively influence prices. Reviews indicate host reputation and listing activity.</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Reference</a:t>
            </a:r>
            <a:r>
              <a:rPr lang="en-US" sz="1400" dirty="0">
                <a:latin typeface="Times New Roman" panose="02020603050405020304" pitchFamily="18" charset="0"/>
                <a:cs typeface="Times New Roman" panose="02020603050405020304" pitchFamily="18" charset="0"/>
              </a:rPr>
              <a: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Xie, K. L., &amp; Mao, Z. E. (2017). </a:t>
            </a:r>
            <a:r>
              <a:rPr lang="en-US" sz="1400" i="1" dirty="0">
                <a:latin typeface="Times New Roman" panose="02020603050405020304" pitchFamily="18" charset="0"/>
                <a:cs typeface="Times New Roman" panose="02020603050405020304" pitchFamily="18" charset="0"/>
              </a:rPr>
              <a:t>The impacts of user-generated content on room sales and pricing strategies: Evidence from Airbnb</a:t>
            </a:r>
            <a:r>
              <a:rPr lang="en-US" sz="1400" dirty="0">
                <a:latin typeface="Times New Roman" panose="02020603050405020304" pitchFamily="18" charset="0"/>
                <a:cs typeface="Times New Roman" panose="02020603050405020304" pitchFamily="18" charset="0"/>
              </a:rPr>
              <a:t>. International Journal of Hospitality Management, 67, 15-25.</a:t>
            </a:r>
          </a:p>
          <a:p>
            <a:pPr marL="0" indent="0">
              <a:buNone/>
            </a:pPr>
            <a:r>
              <a:rPr lang="en-US" sz="1600" b="1" dirty="0">
                <a:latin typeface="Times New Roman" panose="02020603050405020304" pitchFamily="18" charset="0"/>
                <a:cs typeface="Times New Roman" panose="02020603050405020304" pitchFamily="18" charset="0"/>
              </a:rPr>
              <a:t>3. Geospatial Analysis of Airbnb Rentals and Their Prices</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Key Findings</a:t>
            </a:r>
            <a:r>
              <a:rPr lang="en-US" sz="1400" dirty="0">
                <a:latin typeface="Times New Roman" panose="02020603050405020304" pitchFamily="18" charset="0"/>
                <a:cs typeface="Times New Roman" panose="02020603050405020304" pitchFamily="18" charset="0"/>
              </a:rPr>
              <a:t>: Proximity to attractions and geographical accessibility, such as longitude and latitude, are critical factors in determining rental prices.</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Reference</a:t>
            </a:r>
            <a:r>
              <a:rPr lang="en-US" sz="1400" dirty="0">
                <a:latin typeface="Times New Roman" panose="02020603050405020304" pitchFamily="18" charset="0"/>
                <a:cs typeface="Times New Roman" panose="02020603050405020304" pitchFamily="18" charset="0"/>
              </a:rPr>
              <a: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Gutiérrez, J., et al. (2017). </a:t>
            </a:r>
            <a:r>
              <a:rPr lang="en-US" sz="1400" i="1" dirty="0">
                <a:latin typeface="Times New Roman" panose="02020603050405020304" pitchFamily="18" charset="0"/>
                <a:cs typeface="Times New Roman" panose="02020603050405020304" pitchFamily="18" charset="0"/>
              </a:rPr>
              <a:t>The structure of Airbnb pricing: Geospatial analysis in European cities</a:t>
            </a:r>
            <a:r>
              <a:rPr lang="en-US" sz="1400" dirty="0">
                <a:latin typeface="Times New Roman" panose="02020603050405020304" pitchFamily="18" charset="0"/>
                <a:cs typeface="Times New Roman" panose="02020603050405020304" pitchFamily="18" charset="0"/>
              </a:rPr>
              <a:t>. Current Issues in Tourism, 20(7), 763-770.</a:t>
            </a:r>
          </a:p>
          <a:p>
            <a:pPr>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descr="A group of people sitting on books&#10;&#10;Description automatically generated">
            <a:extLst>
              <a:ext uri="{FF2B5EF4-FFF2-40B4-BE49-F238E27FC236}">
                <a16:creationId xmlns:a16="http://schemas.microsoft.com/office/drawing/2014/main" id="{1E455D6F-6513-A656-8CA8-DA4F6AED6FB8}"/>
              </a:ext>
            </a:extLst>
          </p:cNvPr>
          <p:cNvPicPr>
            <a:picLocks noChangeAspect="1"/>
          </p:cNvPicPr>
          <p:nvPr/>
        </p:nvPicPr>
        <p:blipFill>
          <a:blip r:embed="rId3"/>
          <a:srcRect l="4281"/>
          <a:stretch/>
        </p:blipFill>
        <p:spPr>
          <a:xfrm>
            <a:off x="7210096" y="1520341"/>
            <a:ext cx="4740326" cy="3817317"/>
          </a:xfrm>
          <a:prstGeom prst="rect">
            <a:avLst/>
          </a:prstGeom>
        </p:spPr>
      </p:pic>
      <p:sp>
        <p:nvSpPr>
          <p:cNvPr id="3" name="Title 1">
            <a:extLst>
              <a:ext uri="{FF2B5EF4-FFF2-40B4-BE49-F238E27FC236}">
                <a16:creationId xmlns:a16="http://schemas.microsoft.com/office/drawing/2014/main" id="{ABEFC9DB-B1E1-90EA-DFAA-BDF6501A6DD8}"/>
              </a:ext>
            </a:extLst>
          </p:cNvPr>
          <p:cNvSpPr txBox="1">
            <a:spLocks/>
          </p:cNvSpPr>
          <p:nvPr/>
        </p:nvSpPr>
        <p:spPr>
          <a:xfrm>
            <a:off x="719381" y="276656"/>
            <a:ext cx="6963681" cy="685800"/>
          </a:xfrm>
          <a:prstGeom prst="rect">
            <a:avLst/>
          </a:prstGeom>
          <a:solidFill>
            <a:schemeClr val="accent2">
              <a:lumMod val="7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dirty="0">
                <a:solidFill>
                  <a:schemeClr val="bg1"/>
                </a:solidFill>
                <a:latin typeface="Times New Roman" panose="02020603050405020304" pitchFamily="18" charset="0"/>
                <a:cs typeface="Times New Roman" panose="02020603050405020304" pitchFamily="18" charset="0"/>
              </a:rPr>
              <a:t>Literature Review :</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83830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98472"/>
    </mc:Choice>
    <mc:Fallback xmlns="">
      <p:transition spd="slow" advTm="9847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10C77-BEFA-BA02-58C0-34E9E9E2C374}"/>
              </a:ext>
            </a:extLst>
          </p:cNvPr>
          <p:cNvSpPr>
            <a:spLocks noGrp="1"/>
          </p:cNvSpPr>
          <p:nvPr>
            <p:ph type="title"/>
          </p:nvPr>
        </p:nvSpPr>
        <p:spPr>
          <a:xfrm>
            <a:off x="1389278" y="1438609"/>
            <a:ext cx="3787387" cy="3282775"/>
          </a:xfrm>
        </p:spPr>
        <p:txBody>
          <a:bodyPr>
            <a:normAutofit/>
          </a:bodyPr>
          <a:lstStyle/>
          <a:p>
            <a:pPr algn="ctr"/>
            <a:r>
              <a:rPr lang="en-US" b="1" dirty="0">
                <a:solidFill>
                  <a:srgbClr val="FFFFFF"/>
                </a:solidFill>
                <a:latin typeface="Times New Roman" panose="02020603050405020304" pitchFamily="18" charset="0"/>
                <a:cs typeface="Times New Roman" panose="02020603050405020304" pitchFamily="18" charset="0"/>
              </a:rPr>
              <a:t>Dataset</a:t>
            </a:r>
            <a:r>
              <a:rPr lang="en-US" dirty="0">
                <a:solidFill>
                  <a:srgbClr val="FFFFFF"/>
                </a:solidFill>
                <a:latin typeface="Times New Roman" panose="02020603050405020304" pitchFamily="18" charset="0"/>
                <a:cs typeface="Times New Roman" panose="02020603050405020304" pitchFamily="18" charset="0"/>
              </a:rPr>
              <a:t> </a:t>
            </a:r>
            <a:r>
              <a:rPr lang="en-US" b="1" dirty="0">
                <a:solidFill>
                  <a:srgbClr val="FFFFFF"/>
                </a:solidFill>
                <a:latin typeface="Times New Roman" panose="02020603050405020304" pitchFamily="18" charset="0"/>
                <a:cs typeface="Times New Roman" panose="02020603050405020304" pitchFamily="18" charset="0"/>
              </a:rPr>
              <a:t>&amp; Methodology :</a:t>
            </a:r>
          </a:p>
        </p:txBody>
      </p:sp>
      <p:sp>
        <p:nvSpPr>
          <p:cNvPr id="30" name="Freeform: Shape 29">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E12E93EF-5478-D324-73C3-B362E458D579}"/>
              </a:ext>
            </a:extLst>
          </p:cNvPr>
          <p:cNvSpPr>
            <a:spLocks noGrp="1"/>
          </p:cNvSpPr>
          <p:nvPr>
            <p:ph idx="1"/>
          </p:nvPr>
        </p:nvSpPr>
        <p:spPr>
          <a:xfrm>
            <a:off x="6100439" y="1146701"/>
            <a:ext cx="6007478" cy="4889350"/>
          </a:xfrm>
        </p:spPr>
        <p:txBody>
          <a:bodyPr anchor="t">
            <a:normAutofit/>
          </a:bodyPr>
          <a:lstStyle/>
          <a:p>
            <a:pPr marL="0" marR="0" lvl="0" indent="0" defTabSz="914400" rtl="0" eaLnBrk="0" fontAlgn="base" latinLnBrk="0" hangingPunct="0">
              <a:spcBef>
                <a:spcPct val="0"/>
              </a:spcBef>
              <a:spcAft>
                <a:spcPct val="0"/>
              </a:spcAft>
              <a:buClrTx/>
              <a:buSzTx/>
              <a:buNone/>
              <a:tabLst/>
            </a:pPr>
            <a:r>
              <a:rPr lang="en-US" altLang="en-US" sz="2400" b="1" u="sng" dirty="0">
                <a:solidFill>
                  <a:srgbClr val="C00000"/>
                </a:solidFill>
                <a:latin typeface="Times New Roman" panose="02020603050405020304" pitchFamily="18" charset="0"/>
                <a:cs typeface="Times New Roman" panose="02020603050405020304" pitchFamily="18" charset="0"/>
              </a:rPr>
              <a:t>Dataset</a:t>
            </a:r>
            <a:r>
              <a:rPr kumimoji="0" lang="en-US" altLang="en-US" sz="2400" b="1" i="0" u="sng"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a:t>
            </a:r>
            <a:r>
              <a:rPr kumimoji="0" lang="en-US" altLang="en-US" sz="2400" b="0" i="0" u="sng"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a:t>
            </a:r>
          </a:p>
          <a:p>
            <a:pPr marL="0" marR="0" lvl="0" indent="0" defTabSz="914400" rtl="0" eaLnBrk="0" fontAlgn="base" latinLnBrk="0" hangingPunct="0">
              <a:spcBef>
                <a:spcPct val="0"/>
              </a:spcBef>
              <a:spcAft>
                <a:spcPct val="0"/>
              </a:spcAft>
              <a:buClrTx/>
              <a:buSzTx/>
              <a:buNone/>
              <a:tabLst/>
            </a:pP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R="0" lvl="0" defTabSz="914400" rtl="0" eaLnBrk="0" fontAlgn="base" latinLnBrk="0" hangingPunct="0">
              <a:spcBef>
                <a:spcPct val="0"/>
              </a:spcBef>
              <a:spcAft>
                <a:spcPct val="0"/>
              </a:spcAft>
              <a:buClrTx/>
              <a:buSzTx/>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Airbnb listings data from Cambridge, Massachusetts.              	(</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https://insideairbnb.com</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spcBef>
                <a:spcPct val="0"/>
              </a:spcBef>
              <a:spcAft>
                <a:spcPct val="0"/>
              </a:spcAft>
              <a:buClrTx/>
              <a:buSzTx/>
              <a:buNone/>
              <a:tabLst/>
            </a:pPr>
            <a:r>
              <a:rPr lang="en-US" sz="1600" dirty="0">
                <a:latin typeface="Times New Roman" panose="02020603050405020304" pitchFamily="18" charset="0"/>
                <a:cs typeface="Times New Roman" panose="02020603050405020304" pitchFamily="18" charset="0"/>
              </a:rPr>
              <a:t>      	The data covers the period from July 2023 to June 2024 </a:t>
            </a:r>
          </a:p>
          <a:p>
            <a:pPr marL="0" marR="0" lvl="0" indent="0" defTabSz="914400" rtl="0" eaLnBrk="0" fontAlgn="base" latinLnBrk="0" hangingPunct="0">
              <a:spcBef>
                <a:spcPct val="0"/>
              </a:spcBef>
              <a:spcAft>
                <a:spcPct val="0"/>
              </a:spcAft>
              <a:buClrTx/>
              <a:buSzTx/>
              <a:buNone/>
              <a:tabLst/>
            </a:pPr>
            <a:endParaRPr lang="en-US" sz="1600" dirty="0">
              <a:latin typeface="Times New Roman" panose="02020603050405020304" pitchFamily="18" charset="0"/>
              <a:cs typeface="Times New Roman" panose="02020603050405020304" pitchFamily="18" charset="0"/>
            </a:endParaRPr>
          </a:p>
          <a:p>
            <a:pPr marL="0" indent="0">
              <a:buNone/>
            </a:pPr>
            <a:r>
              <a:rPr lang="en-US" sz="2400" b="1" u="sng" dirty="0">
                <a:solidFill>
                  <a:srgbClr val="C00000"/>
                </a:solidFill>
                <a:latin typeface="Times New Roman" panose="02020603050405020304" pitchFamily="18" charset="0"/>
                <a:cs typeface="Times New Roman" panose="02020603050405020304" pitchFamily="18" charset="0"/>
              </a:rPr>
              <a:t>Methodology:</a:t>
            </a:r>
          </a:p>
          <a:p>
            <a:pPr marL="0" indent="0">
              <a:buNone/>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Ordinary Least Squares (OLS) Regression was performed to analyze the relationship between listing prices (dependent variable) and several independent variables.</a:t>
            </a:r>
          </a:p>
          <a:p>
            <a:r>
              <a:rPr lang="en-US" sz="1600" dirty="0">
                <a:latin typeface="Times New Roman" panose="02020603050405020304" pitchFamily="18" charset="0"/>
                <a:cs typeface="Times New Roman" panose="02020603050405020304" pitchFamily="18" charset="0"/>
              </a:rPr>
              <a:t>Both continuous and categorical variables were included in the regression model, allowing for a comprehensive analysis of their individual effects on pricing.</a:t>
            </a:r>
          </a:p>
          <a:p>
            <a:r>
              <a:rPr lang="en-US" sz="1600" dirty="0">
                <a:latin typeface="Times New Roman" panose="02020603050405020304" pitchFamily="18" charset="0"/>
                <a:cs typeface="Times New Roman" panose="02020603050405020304" pitchFamily="18" charset="0"/>
              </a:rPr>
              <a:t>Dummy variables were created for categorical variables, enabling their inclusion in the regression analysis.</a:t>
            </a:r>
          </a:p>
          <a:p>
            <a:endParaRPr lang="en-US" sz="1500" dirty="0"/>
          </a:p>
        </p:txBody>
      </p:sp>
      <p:sp>
        <p:nvSpPr>
          <p:cNvPr id="36" name="Freeform: Shape 35">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607804012"/>
      </p:ext>
    </p:extLst>
  </p:cSld>
  <p:clrMapOvr>
    <a:masterClrMapping/>
  </p:clrMapOvr>
  <mc:AlternateContent xmlns:mc="http://schemas.openxmlformats.org/markup-compatibility/2006" xmlns:p14="http://schemas.microsoft.com/office/powerpoint/2010/main">
    <mc:Choice Requires="p14">
      <p:transition spd="slow" p14:dur="2000" advTm="45214"/>
    </mc:Choice>
    <mc:Fallback xmlns="">
      <p:transition spd="slow" advTm="4521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94597E-F848-5580-3894-5E43284D1D20}"/>
              </a:ext>
            </a:extLst>
          </p:cNvPr>
          <p:cNvSpPr>
            <a:spLocks noGrp="1"/>
          </p:cNvSpPr>
          <p:nvPr>
            <p:ph idx="1"/>
          </p:nvPr>
        </p:nvSpPr>
        <p:spPr>
          <a:xfrm>
            <a:off x="376288" y="861129"/>
            <a:ext cx="7832292" cy="4021956"/>
          </a:xfrm>
        </p:spPr>
        <p:txBody>
          <a:bodyPr>
            <a:noAutofit/>
          </a:bodyPr>
          <a:lstStyle/>
          <a:p>
            <a:pPr marL="0" marR="0" lvl="0" indent="0" algn="l" defTabSz="914400" rtl="0" eaLnBrk="0" fontAlgn="base" latinLnBrk="0" hangingPunct="0">
              <a:lnSpc>
                <a:spcPct val="100000"/>
              </a:lnSpc>
              <a:spcBef>
                <a:spcPct val="0"/>
              </a:spcBef>
              <a:spcAft>
                <a:spcPct val="0"/>
              </a:spcAft>
              <a:buClrTx/>
              <a:buSzTx/>
              <a:buNone/>
              <a:tabLst/>
            </a:pPr>
            <a:endParaRPr lang="en-US" sz="1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b="1" dirty="0">
                <a:latin typeface="Times New Roman" panose="02020603050405020304" pitchFamily="18" charset="0"/>
                <a:cs typeface="Times New Roman" panose="02020603050405020304" pitchFamily="18" charset="0"/>
              </a:rPr>
              <a:t>D</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ependent Variable:</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P</a:t>
            </a:r>
            <a:r>
              <a:rPr lang="en-US" altLang="en-US" sz="1600" dirty="0">
                <a:latin typeface="Times New Roman" panose="02020603050405020304" pitchFamily="18" charset="0"/>
                <a:cs typeface="Times New Roman" panose="02020603050405020304" pitchFamily="18" charset="0"/>
              </a:rPr>
              <a:t>rice</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b="1" dirty="0">
                <a:latin typeface="Times New Roman" panose="02020603050405020304" pitchFamily="18" charset="0"/>
                <a:cs typeface="Times New Roman" panose="02020603050405020304" pitchFamily="18" charset="0"/>
              </a:rPr>
              <a:t>Ind</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ependent Variables(10):</a:t>
            </a:r>
          </a:p>
          <a:p>
            <a:pPr marR="0" lvl="0" algn="l" defTabSz="914400" rtl="0" eaLnBrk="0" fontAlgn="base" latinLnBrk="0" hangingPunct="0">
              <a:lnSpc>
                <a:spcPct val="100000"/>
              </a:lnSpc>
              <a:spcBef>
                <a:spcPct val="0"/>
              </a:spcBef>
              <a:spcAft>
                <a:spcPct val="0"/>
              </a:spcAft>
              <a:buClrTx/>
              <a:buSzTx/>
              <a:buFont typeface="Times New Roman" panose="02020603050405020304" pitchFamily="18" charset="0"/>
              <a:buChar char="‣"/>
              <a:tabLst/>
            </a:pPr>
            <a:r>
              <a:rPr kumimoji="0" lang="en-US" altLang="en-US" sz="16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minimum_nights: The minimum number of nights required for booking a listing.</a:t>
            </a:r>
          </a:p>
          <a:p>
            <a:pPr marR="0" lvl="0" algn="l" defTabSz="914400" rtl="0" eaLnBrk="0" fontAlgn="base" latinLnBrk="0" hangingPunct="0">
              <a:lnSpc>
                <a:spcPct val="100000"/>
              </a:lnSpc>
              <a:spcBef>
                <a:spcPct val="0"/>
              </a:spcBef>
              <a:spcAft>
                <a:spcPct val="0"/>
              </a:spcAft>
              <a:buClrTx/>
              <a:buSzTx/>
              <a:buFont typeface="Times New Roman" panose="02020603050405020304" pitchFamily="18" charset="0"/>
              <a:buChar char="‣"/>
              <a:tabLst/>
            </a:pPr>
            <a:r>
              <a:rPr kumimoji="0" lang="en-US" altLang="en-US" sz="16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number_of_reviews: The total number of reviews received by a listing.</a:t>
            </a:r>
          </a:p>
          <a:p>
            <a:pPr marR="0" lvl="0" algn="l" defTabSz="914400" rtl="0" eaLnBrk="0" fontAlgn="base" latinLnBrk="0" hangingPunct="0">
              <a:lnSpc>
                <a:spcPct val="100000"/>
              </a:lnSpc>
              <a:spcBef>
                <a:spcPct val="0"/>
              </a:spcBef>
              <a:spcAft>
                <a:spcPct val="0"/>
              </a:spcAft>
              <a:buClrTx/>
              <a:buSzTx/>
              <a:buFont typeface="Times New Roman" panose="02020603050405020304" pitchFamily="18" charset="0"/>
              <a:buChar char="‣"/>
              <a:tabLst/>
            </a:pPr>
            <a:r>
              <a:rPr kumimoji="0" lang="en-US" altLang="en-US" sz="16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availability_365: The number of days a listing is available in a year.</a:t>
            </a:r>
          </a:p>
          <a:p>
            <a:pPr marR="0" lvl="0" algn="l" defTabSz="914400" rtl="0" eaLnBrk="0" fontAlgn="base" latinLnBrk="0" hangingPunct="0">
              <a:lnSpc>
                <a:spcPct val="100000"/>
              </a:lnSpc>
              <a:spcBef>
                <a:spcPct val="0"/>
              </a:spcBef>
              <a:spcAft>
                <a:spcPct val="0"/>
              </a:spcAft>
              <a:buClrTx/>
              <a:buSzTx/>
              <a:buFont typeface="Times New Roman" panose="02020603050405020304" pitchFamily="18" charset="0"/>
              <a:buChar char="‣"/>
              <a:tabLst/>
            </a:pPr>
            <a:r>
              <a:rPr kumimoji="0" lang="en-US" altLang="en-US" sz="16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reviews_per_month: The average number of reviews received per month.</a:t>
            </a:r>
          </a:p>
          <a:p>
            <a:pPr marR="0" lvl="0" algn="l" defTabSz="914400" rtl="0" eaLnBrk="0" fontAlgn="base" latinLnBrk="0" hangingPunct="0">
              <a:lnSpc>
                <a:spcPct val="100000"/>
              </a:lnSpc>
              <a:spcBef>
                <a:spcPct val="0"/>
              </a:spcBef>
              <a:spcAft>
                <a:spcPct val="0"/>
              </a:spcAft>
              <a:buClrTx/>
              <a:buSzTx/>
              <a:buFont typeface="Times New Roman" panose="02020603050405020304" pitchFamily="18" charset="0"/>
              <a:buChar char="‣"/>
              <a:tabLst/>
            </a:pPr>
            <a:r>
              <a:rPr kumimoji="0" lang="en-US" altLang="en-US" sz="16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longitude: The geographical longitude of the listing.</a:t>
            </a:r>
          </a:p>
          <a:p>
            <a:pPr marR="0" lvl="0" algn="l" defTabSz="914400" rtl="0" eaLnBrk="0" fontAlgn="base" latinLnBrk="0" hangingPunct="0">
              <a:lnSpc>
                <a:spcPct val="100000"/>
              </a:lnSpc>
              <a:spcBef>
                <a:spcPct val="0"/>
              </a:spcBef>
              <a:spcAft>
                <a:spcPct val="0"/>
              </a:spcAft>
              <a:buClrTx/>
              <a:buSzTx/>
              <a:buFont typeface="Times New Roman" panose="02020603050405020304" pitchFamily="18" charset="0"/>
              <a:buChar char="‣"/>
              <a:tabLst/>
            </a:pPr>
            <a:r>
              <a:rPr kumimoji="0" lang="en-US" altLang="en-US" sz="16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last_review: The number of days since the last review was written.</a:t>
            </a:r>
          </a:p>
          <a:p>
            <a:pPr marR="0" lvl="0" algn="l" defTabSz="914400" rtl="0" eaLnBrk="0" fontAlgn="base" latinLnBrk="0" hangingPunct="0">
              <a:lnSpc>
                <a:spcPct val="100000"/>
              </a:lnSpc>
              <a:spcBef>
                <a:spcPct val="0"/>
              </a:spcBef>
              <a:spcAft>
                <a:spcPct val="0"/>
              </a:spcAft>
              <a:buClrTx/>
              <a:buSzTx/>
              <a:buFont typeface="Times New Roman" panose="02020603050405020304" pitchFamily="18" charset="0"/>
              <a:buChar char="‣"/>
              <a:tabLst/>
            </a:pPr>
            <a:r>
              <a:rPr kumimoji="0" lang="en-US" altLang="en-US" sz="16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calculated_host_listings_count: The number of listings managed by the host.</a:t>
            </a:r>
          </a:p>
          <a:p>
            <a:pPr marR="0" lvl="0" algn="l" defTabSz="914400" rtl="0" eaLnBrk="0" fontAlgn="base" latinLnBrk="0" hangingPunct="0">
              <a:lnSpc>
                <a:spcPct val="100000"/>
              </a:lnSpc>
              <a:spcBef>
                <a:spcPct val="0"/>
              </a:spcBef>
              <a:spcAft>
                <a:spcPct val="0"/>
              </a:spcAft>
              <a:buClrTx/>
              <a:buSzTx/>
              <a:buFont typeface="Times New Roman" panose="02020603050405020304" pitchFamily="18" charset="0"/>
              <a:buChar char="‣"/>
              <a:tabLst/>
            </a:pPr>
            <a:r>
              <a:rPr kumimoji="0" lang="en-US" altLang="en-US" sz="16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number_of_reviews_ltm: The number of reviews received in the last 12 months</a:t>
            </a:r>
          </a:p>
          <a:p>
            <a:pPr marR="0" lvl="0" algn="l" defTabSz="914400" rtl="0" eaLnBrk="0" fontAlgn="base" latinLnBrk="0" hangingPunct="0">
              <a:lnSpc>
                <a:spcPct val="100000"/>
              </a:lnSpc>
              <a:spcBef>
                <a:spcPct val="0"/>
              </a:spcBef>
              <a:spcAft>
                <a:spcPct val="0"/>
              </a:spcAft>
              <a:buClrTx/>
              <a:buSzTx/>
              <a:buFont typeface="Times New Roman" panose="02020603050405020304" pitchFamily="18" charset="0"/>
              <a:buChar char="‣"/>
              <a:tabLst/>
            </a:pPr>
            <a:r>
              <a:rPr lang="en-US" altLang="en-US" sz="1600" dirty="0" err="1">
                <a:latin typeface="Times New Roman" panose="02020603050405020304" pitchFamily="18" charset="0"/>
                <a:ea typeface="Calibri" panose="020F0502020204030204" pitchFamily="34" charset="0"/>
                <a:cs typeface="Times New Roman" panose="02020603050405020304" pitchFamily="18" charset="0"/>
              </a:rPr>
              <a:t>room_type</a:t>
            </a:r>
            <a:r>
              <a:rPr lang="en-US" altLang="en-US" sz="1600" dirty="0">
                <a:latin typeface="Times New Roman" panose="02020603050405020304" pitchFamily="18" charset="0"/>
                <a:ea typeface="Calibri" panose="020F0502020204030204" pitchFamily="34" charset="0"/>
                <a:cs typeface="Times New Roman" panose="02020603050405020304" pitchFamily="18" charset="0"/>
              </a:rPr>
              <a:t> Dummy Variables: </a:t>
            </a:r>
            <a:r>
              <a:rPr lang="en-US" sz="1600" dirty="0">
                <a:latin typeface="Times New Roman" panose="02020603050405020304" pitchFamily="18" charset="0"/>
                <a:ea typeface="Calibri" panose="020F0502020204030204" pitchFamily="34" charset="0"/>
                <a:cs typeface="Times New Roman" panose="02020603050405020304" pitchFamily="18" charset="0"/>
              </a:rPr>
              <a:t>entire_home, private_room, shared_room</a:t>
            </a:r>
            <a:endParaRPr lang="en-US" altLang="en-US" sz="1600" dirty="0">
              <a:latin typeface="Times New Roman" panose="02020603050405020304" pitchFamily="18" charset="0"/>
              <a:ea typeface="Calibri" panose="020F0502020204030204" pitchFamily="34"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Times New Roman" panose="02020603050405020304" pitchFamily="18" charset="0"/>
              <a:buChar char="‣"/>
              <a:tabLst/>
            </a:pP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Neighbourhood</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Dummy Variables :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W</a:t>
            </a:r>
            <a:r>
              <a:rPr lang="en-US" sz="1600" dirty="0" err="1">
                <a:solidFill>
                  <a:srgbClr val="000000"/>
                </a:solidFill>
                <a:latin typeface="Times New Roman" panose="02020603050405020304" pitchFamily="18" charset="0"/>
                <a:cs typeface="Times New Roman" panose="02020603050405020304" pitchFamily="18" charset="0"/>
              </a:rPr>
              <a:t>est_Cambridge</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East_Cambridge</a:t>
            </a:r>
            <a:r>
              <a:rPr lang="en-US" sz="1600" dirty="0">
                <a:solidFill>
                  <a:srgbClr val="000000"/>
                </a:solidFill>
                <a:latin typeface="Times New Roman" panose="02020603050405020304" pitchFamily="18" charset="0"/>
                <a:cs typeface="Times New Roman" panose="02020603050405020304" pitchFamily="18" charset="0"/>
              </a:rPr>
              <a:t> Agassiz </a:t>
            </a:r>
            <a:r>
              <a:rPr lang="en-US" sz="1600" dirty="0" err="1">
                <a:solidFill>
                  <a:srgbClr val="000000"/>
                </a:solidFill>
                <a:latin typeface="Times New Roman" panose="02020603050405020304" pitchFamily="18" charset="0"/>
                <a:cs typeface="Times New Roman" panose="02020603050405020304" pitchFamily="18" charset="0"/>
              </a:rPr>
              <a:t>Mid_Cambridge</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North_Cambridge</a:t>
            </a:r>
            <a:r>
              <a:rPr lang="en-US" sz="1600" dirty="0">
                <a:solidFill>
                  <a:srgbClr val="000000"/>
                </a:solidFill>
                <a:latin typeface="Times New Roman" panose="02020603050405020304" pitchFamily="18" charset="0"/>
                <a:cs typeface="Times New Roman" panose="02020603050405020304" pitchFamily="18" charset="0"/>
              </a:rPr>
              <a:t> Riverside </a:t>
            </a:r>
            <a:r>
              <a:rPr lang="en-US" sz="1600" dirty="0" err="1">
                <a:solidFill>
                  <a:srgbClr val="000000"/>
                </a:solidFill>
                <a:latin typeface="Times New Roman" panose="02020603050405020304" pitchFamily="18" charset="0"/>
                <a:cs typeface="Times New Roman" panose="02020603050405020304" pitchFamily="18" charset="0"/>
              </a:rPr>
              <a:t>The_Port</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Cambridgeport</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Neighborhood_Nine</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Cambridge_Highlands</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graphicFrame>
        <p:nvGraphicFramePr>
          <p:cNvPr id="6" name="Diagram 5">
            <a:extLst>
              <a:ext uri="{FF2B5EF4-FFF2-40B4-BE49-F238E27FC236}">
                <a16:creationId xmlns:a16="http://schemas.microsoft.com/office/drawing/2014/main" id="{9FC5E86A-D0FE-23DF-80B4-36140325DB0C}"/>
              </a:ext>
            </a:extLst>
          </p:cNvPr>
          <p:cNvGraphicFramePr/>
          <p:nvPr>
            <p:extLst>
              <p:ext uri="{D42A27DB-BD31-4B8C-83A1-F6EECF244321}">
                <p14:modId xmlns:p14="http://schemas.microsoft.com/office/powerpoint/2010/main" val="2409843332"/>
              </p:ext>
            </p:extLst>
          </p:nvPr>
        </p:nvGraphicFramePr>
        <p:xfrm>
          <a:off x="97764" y="2733609"/>
          <a:ext cx="12025920" cy="5957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9D6B55C2-86AF-C368-A3E8-7CC742EFAD5B}"/>
              </a:ext>
            </a:extLst>
          </p:cNvPr>
          <p:cNvPicPr>
            <a:picLocks noChangeAspect="1"/>
          </p:cNvPicPr>
          <p:nvPr/>
        </p:nvPicPr>
        <p:blipFill>
          <a:blip r:embed="rId7"/>
          <a:stretch>
            <a:fillRect/>
          </a:stretch>
        </p:blipFill>
        <p:spPr>
          <a:xfrm>
            <a:off x="7730359" y="1019503"/>
            <a:ext cx="4406965" cy="3722410"/>
          </a:xfrm>
          <a:prstGeom prst="rect">
            <a:avLst/>
          </a:prstGeom>
        </p:spPr>
      </p:pic>
      <p:sp>
        <p:nvSpPr>
          <p:cNvPr id="7" name="Title 1">
            <a:extLst>
              <a:ext uri="{FF2B5EF4-FFF2-40B4-BE49-F238E27FC236}">
                <a16:creationId xmlns:a16="http://schemas.microsoft.com/office/drawing/2014/main" id="{639B3851-81FA-3797-5FB9-F584BC74FA86}"/>
              </a:ext>
            </a:extLst>
          </p:cNvPr>
          <p:cNvSpPr txBox="1">
            <a:spLocks/>
          </p:cNvSpPr>
          <p:nvPr/>
        </p:nvSpPr>
        <p:spPr>
          <a:xfrm>
            <a:off x="719381" y="276656"/>
            <a:ext cx="6963681" cy="685800"/>
          </a:xfrm>
          <a:prstGeom prst="rect">
            <a:avLst/>
          </a:prstGeom>
          <a:solidFill>
            <a:schemeClr val="accent2">
              <a:lumMod val="7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400" dirty="0">
                <a:solidFill>
                  <a:schemeClr val="bg1"/>
                </a:solidFill>
                <a:latin typeface="Times New Roman" panose="02020603050405020304" pitchFamily="18" charset="0"/>
                <a:cs typeface="Times New Roman" panose="02020603050405020304" pitchFamily="18" charset="0"/>
              </a:rPr>
              <a:t>Data</a:t>
            </a:r>
            <a:r>
              <a:rPr kumimoji="0" lang="en-US" altLang="en-US" sz="48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lang="en-US" altLang="en-US" sz="4400" dirty="0">
                <a:solidFill>
                  <a:schemeClr val="bg1"/>
                </a:solidFill>
                <a:latin typeface="Times New Roman" panose="02020603050405020304" pitchFamily="18" charset="0"/>
                <a:cs typeface="Times New Roman" panose="02020603050405020304" pitchFamily="18" charset="0"/>
              </a:rPr>
              <a:t>Description :</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4664640"/>
      </p:ext>
    </p:extLst>
  </p:cSld>
  <p:clrMapOvr>
    <a:masterClrMapping/>
  </p:clrMapOvr>
  <mc:AlternateContent xmlns:mc="http://schemas.openxmlformats.org/markup-compatibility/2006" xmlns:p14="http://schemas.microsoft.com/office/powerpoint/2010/main">
    <mc:Choice Requires="p14">
      <p:transition spd="slow" p14:dur="2000" advTm="33496"/>
    </mc:Choice>
    <mc:Fallback xmlns="">
      <p:transition spd="slow" advTm="3349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3EA1268-A46E-EB7C-FC28-5E2A9A34FE58}"/>
              </a:ext>
            </a:extLst>
          </p:cNvPr>
          <p:cNvPicPr>
            <a:picLocks noGrp="1" noChangeAspect="1"/>
          </p:cNvPicPr>
          <p:nvPr>
            <p:ph idx="1"/>
          </p:nvPr>
        </p:nvPicPr>
        <p:blipFill>
          <a:blip r:embed="rId2"/>
          <a:stretch>
            <a:fillRect/>
          </a:stretch>
        </p:blipFill>
        <p:spPr>
          <a:xfrm>
            <a:off x="333592" y="1693881"/>
            <a:ext cx="3949959" cy="3225581"/>
          </a:xfrm>
        </p:spPr>
      </p:pic>
      <p:pic>
        <p:nvPicPr>
          <p:cNvPr id="6" name="Content Placeholder 6" descr="A screenshot of a computer screen&#10;&#10;Description automatically generated">
            <a:extLst>
              <a:ext uri="{FF2B5EF4-FFF2-40B4-BE49-F238E27FC236}">
                <a16:creationId xmlns:a16="http://schemas.microsoft.com/office/drawing/2014/main" id="{6AF106C5-7EC6-8C50-78A7-FF6333FF6658}"/>
              </a:ext>
            </a:extLst>
          </p:cNvPr>
          <p:cNvPicPr>
            <a:picLocks noChangeAspect="1"/>
          </p:cNvPicPr>
          <p:nvPr/>
        </p:nvPicPr>
        <p:blipFill>
          <a:blip r:embed="rId3"/>
          <a:stretch>
            <a:fillRect/>
          </a:stretch>
        </p:blipFill>
        <p:spPr>
          <a:xfrm>
            <a:off x="4527804" y="455157"/>
            <a:ext cx="7538072" cy="6218231"/>
          </a:xfrm>
          <a:prstGeom prst="rect">
            <a:avLst/>
          </a:prstGeom>
          <a:ln w="6350">
            <a:solidFill>
              <a:schemeClr val="tx1"/>
            </a:solidFill>
          </a:ln>
        </p:spPr>
      </p:pic>
      <p:sp>
        <p:nvSpPr>
          <p:cNvPr id="7" name="Title 1">
            <a:extLst>
              <a:ext uri="{FF2B5EF4-FFF2-40B4-BE49-F238E27FC236}">
                <a16:creationId xmlns:a16="http://schemas.microsoft.com/office/drawing/2014/main" id="{DC3E8D23-3D3D-D7E0-6186-FE66A213D71F}"/>
              </a:ext>
            </a:extLst>
          </p:cNvPr>
          <p:cNvSpPr txBox="1">
            <a:spLocks/>
          </p:cNvSpPr>
          <p:nvPr/>
        </p:nvSpPr>
        <p:spPr>
          <a:xfrm>
            <a:off x="89338" y="586712"/>
            <a:ext cx="4924097" cy="685800"/>
          </a:xfrm>
          <a:prstGeom prst="rect">
            <a:avLst/>
          </a:prstGeom>
          <a:solidFill>
            <a:schemeClr val="accent2">
              <a:lumMod val="7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400" dirty="0">
              <a:solidFill>
                <a:schemeClr val="bg1"/>
              </a:solidFill>
              <a:latin typeface="Times New Roman" panose="02020603050405020304" pitchFamily="18" charset="0"/>
              <a:cs typeface="Times New Roman" panose="02020603050405020304" pitchFamily="18" charset="0"/>
            </a:endParaRPr>
          </a:p>
          <a:p>
            <a:r>
              <a:rPr lang="en-US" sz="4400" dirty="0">
                <a:solidFill>
                  <a:schemeClr val="bg1"/>
                </a:solidFill>
                <a:latin typeface="Times New Roman" panose="02020603050405020304" pitchFamily="18" charset="0"/>
                <a:cs typeface="Times New Roman" panose="02020603050405020304" pitchFamily="18" charset="0"/>
              </a:rPr>
              <a:t>Summary</a:t>
            </a:r>
            <a:r>
              <a:rPr lang="en-US" sz="6000" kern="1200" dirty="0">
                <a:solidFill>
                  <a:schemeClr val="bg1"/>
                </a:solidFill>
                <a:latin typeface="Times New Roman" panose="02020603050405020304" pitchFamily="18" charset="0"/>
                <a:cs typeface="Times New Roman" panose="02020603050405020304" pitchFamily="18" charset="0"/>
              </a:rPr>
              <a:t> </a:t>
            </a:r>
            <a:r>
              <a:rPr lang="en-US" sz="4400" dirty="0">
                <a:solidFill>
                  <a:schemeClr val="bg1"/>
                </a:solidFill>
                <a:latin typeface="Times New Roman" panose="02020603050405020304" pitchFamily="18" charset="0"/>
                <a:cs typeface="Times New Roman" panose="02020603050405020304" pitchFamily="18" charset="0"/>
              </a:rPr>
              <a:t>Statistics </a:t>
            </a:r>
            <a:br>
              <a:rPr lang="en-US" sz="4400"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39902116"/>
      </p:ext>
    </p:extLst>
  </p:cSld>
  <p:clrMapOvr>
    <a:masterClrMapping/>
  </p:clrMapOvr>
  <mc:AlternateContent xmlns:mc="http://schemas.openxmlformats.org/markup-compatibility/2006" xmlns:p14="http://schemas.microsoft.com/office/powerpoint/2010/main">
    <mc:Choice Requires="p14">
      <p:transition spd="slow" p14:dur="2000" advTm="268846"/>
    </mc:Choice>
    <mc:Fallback xmlns="">
      <p:transition spd="slow" advTm="26884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2">
            <a:extLst>
              <a:ext uri="{FF2B5EF4-FFF2-40B4-BE49-F238E27FC236}">
                <a16:creationId xmlns:a16="http://schemas.microsoft.com/office/drawing/2014/main" id="{BDAB798C-6A37-BFA6-8CE6-EEE4875D6603}"/>
              </a:ext>
            </a:extLst>
          </p:cNvPr>
          <p:cNvGraphicFramePr>
            <a:graphicFrameLocks noGrp="1"/>
          </p:cNvGraphicFramePr>
          <p:nvPr>
            <p:ph idx="1"/>
            <p:extLst>
              <p:ext uri="{D42A27DB-BD31-4B8C-83A1-F6EECF244321}">
                <p14:modId xmlns:p14="http://schemas.microsoft.com/office/powerpoint/2010/main" val="1996753293"/>
              </p:ext>
            </p:extLst>
          </p:nvPr>
        </p:nvGraphicFramePr>
        <p:xfrm>
          <a:off x="5917324" y="1035269"/>
          <a:ext cx="6166521" cy="56344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Group 2">
            <a:extLst>
              <a:ext uri="{FF2B5EF4-FFF2-40B4-BE49-F238E27FC236}">
                <a16:creationId xmlns:a16="http://schemas.microsoft.com/office/drawing/2014/main" id="{B59A6288-F239-241D-55E7-B8E096804BD0}"/>
              </a:ext>
            </a:extLst>
          </p:cNvPr>
          <p:cNvGrpSpPr/>
          <p:nvPr/>
        </p:nvGrpSpPr>
        <p:grpSpPr>
          <a:xfrm>
            <a:off x="187751" y="962456"/>
            <a:ext cx="5792635" cy="5247335"/>
            <a:chOff x="187751" y="1324303"/>
            <a:chExt cx="5792635" cy="4885488"/>
          </a:xfrm>
        </p:grpSpPr>
        <p:pic>
          <p:nvPicPr>
            <p:cNvPr id="8" name="Picture 7" descr="A screenshot of a computer&#10;&#10;Description automatically generated">
              <a:extLst>
                <a:ext uri="{FF2B5EF4-FFF2-40B4-BE49-F238E27FC236}">
                  <a16:creationId xmlns:a16="http://schemas.microsoft.com/office/drawing/2014/main" id="{980F84A2-0DE7-62A7-A7BF-163ECABFA2EA}"/>
                </a:ext>
              </a:extLst>
            </p:cNvPr>
            <p:cNvPicPr>
              <a:picLocks noChangeAspect="1"/>
            </p:cNvPicPr>
            <p:nvPr/>
          </p:nvPicPr>
          <p:blipFill>
            <a:blip r:embed="rId7"/>
            <a:stretch>
              <a:fillRect/>
            </a:stretch>
          </p:blipFill>
          <p:spPr>
            <a:xfrm>
              <a:off x="187751" y="1324303"/>
              <a:ext cx="5792635" cy="4885488"/>
            </a:xfrm>
            <a:prstGeom prst="rect">
              <a:avLst/>
            </a:prstGeom>
            <a:ln>
              <a:solidFill>
                <a:schemeClr val="tx1"/>
              </a:solidFill>
            </a:ln>
          </p:spPr>
        </p:pic>
        <p:sp>
          <p:nvSpPr>
            <p:cNvPr id="13" name="Rectangle 12">
              <a:extLst>
                <a:ext uri="{FF2B5EF4-FFF2-40B4-BE49-F238E27FC236}">
                  <a16:creationId xmlns:a16="http://schemas.microsoft.com/office/drawing/2014/main" id="{834EA483-3BED-B8A7-6BB7-68096D5E0D4E}"/>
                </a:ext>
              </a:extLst>
            </p:cNvPr>
            <p:cNvSpPr/>
            <p:nvPr/>
          </p:nvSpPr>
          <p:spPr>
            <a:xfrm>
              <a:off x="4858689" y="3852472"/>
              <a:ext cx="738070" cy="702145"/>
            </a:xfrm>
            <a:prstGeom prst="rect">
              <a:avLst/>
            </a:prstGeom>
            <a:solidFill>
              <a:srgbClr val="FF8181">
                <a:alpha val="9000"/>
              </a:srgb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1">
            <a:extLst>
              <a:ext uri="{FF2B5EF4-FFF2-40B4-BE49-F238E27FC236}">
                <a16:creationId xmlns:a16="http://schemas.microsoft.com/office/drawing/2014/main" id="{1054CDAB-0594-F04F-D502-3394082EA9EF}"/>
              </a:ext>
            </a:extLst>
          </p:cNvPr>
          <p:cNvSpPr txBox="1">
            <a:spLocks/>
          </p:cNvSpPr>
          <p:nvPr/>
        </p:nvSpPr>
        <p:spPr>
          <a:xfrm>
            <a:off x="719381" y="276656"/>
            <a:ext cx="8356301" cy="685800"/>
          </a:xfrm>
          <a:prstGeom prst="rect">
            <a:avLst/>
          </a:prstGeom>
          <a:solidFill>
            <a:schemeClr val="accent2">
              <a:lumMod val="7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400" b="1"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Results:</a:t>
            </a:r>
            <a:br>
              <a:rPr lang="en-US" sz="4400" b="1"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t>
            </a:r>
          </a:p>
        </p:txBody>
      </p:sp>
      <p:sp>
        <p:nvSpPr>
          <p:cNvPr id="2" name="Rectangle 1">
            <a:extLst>
              <a:ext uri="{FF2B5EF4-FFF2-40B4-BE49-F238E27FC236}">
                <a16:creationId xmlns:a16="http://schemas.microsoft.com/office/drawing/2014/main" id="{8F4130E8-7E41-2816-806C-23133542AE9B}"/>
              </a:ext>
            </a:extLst>
          </p:cNvPr>
          <p:cNvSpPr/>
          <p:nvPr/>
        </p:nvSpPr>
        <p:spPr>
          <a:xfrm>
            <a:off x="3427822" y="5227276"/>
            <a:ext cx="1702978" cy="563924"/>
          </a:xfrm>
          <a:prstGeom prst="rect">
            <a:avLst/>
          </a:prstGeom>
          <a:solidFill>
            <a:srgbClr val="FF8181">
              <a:alpha val="9000"/>
            </a:srgb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7000016"/>
      </p:ext>
    </p:extLst>
  </p:cSld>
  <p:clrMapOvr>
    <a:masterClrMapping/>
  </p:clrMapOvr>
  <mc:AlternateContent xmlns:mc="http://schemas.openxmlformats.org/markup-compatibility/2006" xmlns:p14="http://schemas.microsoft.com/office/powerpoint/2010/main">
    <mc:Choice Requires="p14">
      <p:transition spd="slow" p14:dur="2000" advTm="131745"/>
    </mc:Choice>
    <mc:Fallback xmlns="">
      <p:transition spd="slow" advTm="13174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E84EE-24DB-D9ED-A057-EC127FD7C775}"/>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B604CA7-8A9B-5EA4-0643-B0C9DD6B5994}"/>
              </a:ext>
            </a:extLst>
          </p:cNvPr>
          <p:cNvSpPr>
            <a:spLocks noGrp="1"/>
          </p:cNvSpPr>
          <p:nvPr>
            <p:ph idx="1"/>
          </p:nvPr>
        </p:nvSpPr>
        <p:spPr>
          <a:xfrm>
            <a:off x="6695090" y="835572"/>
            <a:ext cx="5325986" cy="5875283"/>
          </a:xfrm>
        </p:spPr>
        <p:txBody>
          <a:bodyPr>
            <a:noAutofit/>
          </a:bodyPr>
          <a:lstStyle/>
          <a:p>
            <a:pPr>
              <a:lnSpc>
                <a:spcPct val="100000"/>
              </a:lnSpc>
            </a:pPr>
            <a:endParaRPr lang="en-US" sz="1600" dirty="0">
              <a:latin typeface="Times New Roman" panose="02020603050405020304" pitchFamily="18" charset="0"/>
              <a:cs typeface="Times New Roman" panose="02020603050405020304" pitchFamily="18" charset="0"/>
            </a:endParaRPr>
          </a:p>
          <a:p>
            <a:pPr>
              <a:lnSpc>
                <a:spcPct val="100000"/>
              </a:lnSpc>
            </a:pPr>
            <a:endParaRPr lang="en-US" sz="1600" dirty="0">
              <a:latin typeface="Times New Roman" panose="02020603050405020304" pitchFamily="18" charset="0"/>
              <a:cs typeface="Times New Roman" panose="02020603050405020304" pitchFamily="18" charset="0"/>
            </a:endParaRPr>
          </a:p>
          <a:p>
            <a:pPr lvl="2">
              <a:lnSpc>
                <a:spcPct val="100000"/>
              </a:lnSpc>
              <a:buFont typeface="Times New Roman" panose="02020603050405020304" pitchFamily="18" charset="0"/>
              <a:buChar char="‣"/>
            </a:pPr>
            <a:r>
              <a:rPr lang="en-US" sz="1600" dirty="0">
                <a:latin typeface="Times New Roman" panose="02020603050405020304" pitchFamily="18" charset="0"/>
                <a:cs typeface="Times New Roman" panose="02020603050405020304" pitchFamily="18" charset="0"/>
              </a:rPr>
              <a:t>The negative coefficients for "</a:t>
            </a:r>
            <a:r>
              <a:rPr lang="en-US" sz="1600" dirty="0" err="1">
                <a:latin typeface="Times New Roman" panose="02020603050405020304" pitchFamily="18" charset="0"/>
                <a:cs typeface="Times New Roman" panose="02020603050405020304" pitchFamily="18" charset="0"/>
              </a:rPr>
              <a:t>private_room</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shared_room</a:t>
            </a:r>
            <a:r>
              <a:rPr lang="en-US" sz="1600" dirty="0">
                <a:latin typeface="Times New Roman" panose="02020603050405020304" pitchFamily="18" charset="0"/>
                <a:cs typeface="Times New Roman" panose="02020603050405020304" pitchFamily="18" charset="0"/>
              </a:rPr>
              <a:t>" suggest that these room types are associated with lower prices compared to "</a:t>
            </a:r>
            <a:r>
              <a:rPr lang="en-US" sz="1600" dirty="0" err="1">
                <a:latin typeface="Times New Roman" panose="02020603050405020304" pitchFamily="18" charset="0"/>
                <a:cs typeface="Times New Roman" panose="02020603050405020304" pitchFamily="18" charset="0"/>
              </a:rPr>
              <a:t>entire_home</a:t>
            </a:r>
            <a:r>
              <a:rPr lang="en-US" sz="1600" dirty="0">
                <a:latin typeface="Times New Roman" panose="02020603050405020304" pitchFamily="18" charset="0"/>
                <a:cs typeface="Times New Roman" panose="02020603050405020304" pitchFamily="18" charset="0"/>
              </a:rPr>
              <a:t>.“</a:t>
            </a:r>
          </a:p>
          <a:p>
            <a:pPr lvl="2">
              <a:lnSpc>
                <a:spcPct val="100000"/>
              </a:lnSpc>
              <a:buFont typeface="Times New Roman" panose="02020603050405020304" pitchFamily="18" charset="0"/>
              <a:buChar char="‣"/>
            </a:pP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Minimum_nights</a:t>
            </a:r>
            <a:r>
              <a:rPr lang="en-US" sz="1600" dirty="0">
                <a:latin typeface="Times New Roman" panose="02020603050405020304" pitchFamily="18" charset="0"/>
                <a:cs typeface="Times New Roman" panose="02020603050405020304" pitchFamily="18" charset="0"/>
              </a:rPr>
              <a:t>" has a negative effect on price, indicating that listings with more minimum nights tend to have lower prices.</a:t>
            </a:r>
          </a:p>
          <a:p>
            <a:pPr lvl="2">
              <a:lnSpc>
                <a:spcPct val="100000"/>
              </a:lnSpc>
              <a:buFont typeface="Times New Roman" panose="02020603050405020304" pitchFamily="18" charset="0"/>
              <a:buChar char="‣"/>
            </a:pP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Reviews_per_month</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number_of_reviews</a:t>
            </a:r>
            <a:r>
              <a:rPr lang="en-US" sz="1600" dirty="0">
                <a:latin typeface="Times New Roman" panose="02020603050405020304" pitchFamily="18" charset="0"/>
                <a:cs typeface="Times New Roman" panose="02020603050405020304" pitchFamily="18" charset="0"/>
              </a:rPr>
              <a:t>" are also negatively associated with price, suggesting that higher review activity might correlate with lower prices.</a:t>
            </a:r>
          </a:p>
          <a:p>
            <a:pPr lvl="2">
              <a:lnSpc>
                <a:spcPct val="100000"/>
              </a:lnSpc>
              <a:buFont typeface="Times New Roman" panose="02020603050405020304" pitchFamily="18" charset="0"/>
              <a:buChar char="‣"/>
            </a:pPr>
            <a:r>
              <a:rPr lang="en-US" sz="1600" dirty="0">
                <a:latin typeface="Times New Roman" panose="02020603050405020304" pitchFamily="18" charset="0"/>
                <a:cs typeface="Times New Roman" panose="02020603050405020304" pitchFamily="18" charset="0"/>
              </a:rPr>
              <a:t>"Longitude" shows a positive association with price, indicating that location impacts pricing significantly.</a:t>
            </a:r>
          </a:p>
          <a:p>
            <a:pPr lvl="2">
              <a:lnSpc>
                <a:spcPct val="100000"/>
              </a:lnSpc>
              <a:buFont typeface="Times New Roman" panose="02020603050405020304" pitchFamily="18" charset="0"/>
              <a:buChar char="‣"/>
            </a:pPr>
            <a:r>
              <a:rPr lang="en-US" sz="1600" dirty="0">
                <a:latin typeface="Times New Roman" panose="02020603050405020304" pitchFamily="18" charset="0"/>
                <a:cs typeface="Times New Roman" panose="02020603050405020304" pitchFamily="18" charset="0"/>
              </a:rPr>
              <a:t>Among neighborhoods, "Riverside" has a positive impact on price, while others like "East Cambridge" and "Mid Cambridge" show no significant influence.</a:t>
            </a:r>
          </a:p>
          <a:p>
            <a:pPr lvl="2">
              <a:lnSpc>
                <a:spcPct val="100000"/>
              </a:lnSpc>
            </a:pPr>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DA47899-B92A-FC1A-2806-FF0A3CA5D613}"/>
              </a:ext>
            </a:extLst>
          </p:cNvPr>
          <p:cNvPicPr>
            <a:picLocks noChangeAspect="1"/>
          </p:cNvPicPr>
          <p:nvPr/>
        </p:nvPicPr>
        <p:blipFill>
          <a:blip r:embed="rId3"/>
          <a:stretch>
            <a:fillRect/>
          </a:stretch>
        </p:blipFill>
        <p:spPr>
          <a:xfrm>
            <a:off x="212965" y="905216"/>
            <a:ext cx="7340359" cy="5875284"/>
          </a:xfrm>
          <a:prstGeom prst="rect">
            <a:avLst/>
          </a:prstGeom>
          <a:ln>
            <a:solidFill>
              <a:schemeClr val="tx1"/>
            </a:solidFill>
          </a:ln>
        </p:spPr>
      </p:pic>
      <p:sp>
        <p:nvSpPr>
          <p:cNvPr id="3" name="Title 1">
            <a:extLst>
              <a:ext uri="{FF2B5EF4-FFF2-40B4-BE49-F238E27FC236}">
                <a16:creationId xmlns:a16="http://schemas.microsoft.com/office/drawing/2014/main" id="{A87370A6-2FCC-FD93-630A-9C9DB09E68AE}"/>
              </a:ext>
            </a:extLst>
          </p:cNvPr>
          <p:cNvSpPr txBox="1">
            <a:spLocks/>
          </p:cNvSpPr>
          <p:nvPr/>
        </p:nvSpPr>
        <p:spPr>
          <a:xfrm>
            <a:off x="719381" y="276656"/>
            <a:ext cx="8356301" cy="685800"/>
          </a:xfrm>
          <a:prstGeom prst="rect">
            <a:avLst/>
          </a:prstGeom>
          <a:solidFill>
            <a:schemeClr val="accent2">
              <a:lumMod val="7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400" b="1"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Interpretation</a:t>
            </a:r>
            <a:r>
              <a:rPr lang="en-US" sz="4400" b="1"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of</a:t>
            </a:r>
            <a:r>
              <a:rPr lang="en-US" sz="4400" b="1"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Results:</a:t>
            </a:r>
            <a:br>
              <a:rPr lang="en-US" sz="4400" b="1"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08287226"/>
      </p:ext>
    </p:extLst>
  </p:cSld>
  <p:clrMapOvr>
    <a:masterClrMapping/>
  </p:clrMapOvr>
  <mc:AlternateContent xmlns:mc="http://schemas.openxmlformats.org/markup-compatibility/2006" xmlns:p14="http://schemas.microsoft.com/office/powerpoint/2010/main">
    <mc:Choice Requires="p14">
      <p:transition spd="slow" p14:dur="2000" advTm="96451"/>
    </mc:Choice>
    <mc:Fallback xmlns="">
      <p:transition spd="slow" advTm="96451"/>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1086</TotalTime>
  <Words>1027</Words>
  <Application>Microsoft Office PowerPoint</Application>
  <PresentationFormat>Widescreen</PresentationFormat>
  <Paragraphs>95</Paragraphs>
  <Slides>12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Times New Roman</vt:lpstr>
      <vt:lpstr>Office Theme</vt:lpstr>
      <vt:lpstr>Forecasting Airbnb Prices in Cambridge, Massachusetts: “Regression Analysis”</vt:lpstr>
      <vt:lpstr>PowerPoint Presentation</vt:lpstr>
      <vt:lpstr>PowerPoint Presentation</vt:lpstr>
      <vt:lpstr>PowerPoint Presentation</vt:lpstr>
      <vt:lpstr>Dataset &amp; Methodology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Twinkle Ravi Patel</dc:creator>
  <cp:lastModifiedBy>Twinkle Ravi Patel</cp:lastModifiedBy>
  <cp:revision>166</cp:revision>
  <dcterms:created xsi:type="dcterms:W3CDTF">2024-11-26T16:39:11Z</dcterms:created>
  <dcterms:modified xsi:type="dcterms:W3CDTF">2024-12-13T20:51:34Z</dcterms:modified>
</cp:coreProperties>
</file>