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8" r:id="rId2"/>
    <p:sldId id="266" r:id="rId3"/>
    <p:sldId id="267" r:id="rId4"/>
    <p:sldId id="265" r:id="rId5"/>
    <p:sldId id="256" r:id="rId6"/>
    <p:sldId id="257" r:id="rId7"/>
    <p:sldId id="258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980" autoAdjust="0"/>
  </p:normalViewPr>
  <p:slideViewPr>
    <p:cSldViewPr snapToGrid="0">
      <p:cViewPr varScale="1">
        <p:scale>
          <a:sx n="69" d="100"/>
          <a:sy n="69" d="100"/>
        </p:scale>
        <p:origin x="1205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15B548-855C-4993-8F8A-A7722165871E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E3660-EB41-483D-A291-6F4FCD3B9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14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E3660-EB41-483D-A291-6F4FCD3B9B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222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B681F-8935-486B-A8D2-5DA5ACD50193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1CF77-8BCD-487B-BBFD-66365AA83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322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B681F-8935-486B-A8D2-5DA5ACD50193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1CF77-8BCD-487B-BBFD-66365AA83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26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B681F-8935-486B-A8D2-5DA5ACD50193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1CF77-8BCD-487B-BBFD-66365AA83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54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B681F-8935-486B-A8D2-5DA5ACD50193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1CF77-8BCD-487B-BBFD-66365AA83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61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B681F-8935-486B-A8D2-5DA5ACD50193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1CF77-8BCD-487B-BBFD-66365AA83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07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B681F-8935-486B-A8D2-5DA5ACD50193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1CF77-8BCD-487B-BBFD-66365AA83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39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B681F-8935-486B-A8D2-5DA5ACD50193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1CF77-8BCD-487B-BBFD-66365AA83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24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B681F-8935-486B-A8D2-5DA5ACD50193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1CF77-8BCD-487B-BBFD-66365AA83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64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B681F-8935-486B-A8D2-5DA5ACD50193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1CF77-8BCD-487B-BBFD-66365AA83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71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B681F-8935-486B-A8D2-5DA5ACD50193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1CF77-8BCD-487B-BBFD-66365AA83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4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B681F-8935-486B-A8D2-5DA5ACD50193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1CF77-8BCD-487B-BBFD-66365AA83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40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B681F-8935-486B-A8D2-5DA5ACD50193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1CF77-8BCD-487B-BBFD-66365AA83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737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6748944"/>
              </p:ext>
            </p:extLst>
          </p:nvPr>
        </p:nvGraphicFramePr>
        <p:xfrm>
          <a:off x="838200" y="1825625"/>
          <a:ext cx="10515600" cy="21234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621437">
                  <a:extLst>
                    <a:ext uri="{9D8B030D-6E8A-4147-A177-3AD203B41FA5}">
                      <a16:colId xmlns:a16="http://schemas.microsoft.com/office/drawing/2014/main" val="1620492726"/>
                    </a:ext>
                  </a:extLst>
                </a:gridCol>
                <a:gridCol w="7894163">
                  <a:extLst>
                    <a:ext uri="{9D8B030D-6E8A-4147-A177-3AD203B41FA5}">
                      <a16:colId xmlns:a16="http://schemas.microsoft.com/office/drawing/2014/main" val="3617209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Hasan Mahmud </a:t>
                      </a:r>
                      <a:r>
                        <a:rPr lang="en-US" dirty="0" err="1"/>
                        <a:t>Rhidoy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282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Profession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Sr. Software Development Engineer, RBTSB, Malaysia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701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Experience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dirty="0"/>
                        <a:t>Software Engineer – 4 years+ (Continuing)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dirty="0"/>
                        <a:t>Programming Instructor – 1 Year+ (Continuing)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277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LinkedIn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dirty="0"/>
                        <a:t>https://www.linkedin.com/in/codemechanix/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201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GitHub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dirty="0"/>
                        <a:t>https://github.com/CodeMechanix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450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9885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456134"/>
          </a:xfrm>
        </p:spPr>
        <p:txBody>
          <a:bodyPr/>
          <a:lstStyle/>
          <a:p>
            <a:pPr algn="ctr"/>
            <a:r>
              <a:rPr lang="as-IN" dirty="0"/>
              <a:t>এই কোর্স শুরু করার আগে আমার কী কী পূর্ব অভিজ্ঞতা থাকা দরকার?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DC3ACD-84FE-AC3E-06B8-016635FCD1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211" y="2117631"/>
            <a:ext cx="4877481" cy="409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606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65119"/>
          </a:xfrm>
        </p:spPr>
        <p:txBody>
          <a:bodyPr/>
          <a:lstStyle/>
          <a:p>
            <a:pPr algn="ctr"/>
            <a:r>
              <a:rPr lang="as-IN" dirty="0"/>
              <a:t>এই কোর্স কাদের জন্য?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DEAE79-0E30-4B44-B12F-104854B76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287" y="1817649"/>
            <a:ext cx="53721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023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s-IN" dirty="0"/>
              <a:t>কোর্সটি করতে শিক্ষাগত ব্যাকগ্রাউন্ড কেমন থাকা লাগবে?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28421"/>
            <a:ext cx="10515600" cy="3848542"/>
          </a:xfrm>
        </p:spPr>
        <p:txBody>
          <a:bodyPr/>
          <a:lstStyle/>
          <a:p>
            <a:pPr marL="0" indent="0" algn="ctr">
              <a:buNone/>
            </a:pPr>
            <a:r>
              <a:rPr lang="as-IN" dirty="0"/>
              <a:t>আমরা কোর্সটি এমনভাবে সাজানো হয়েছে যেখানে একাডেমিক ব্যাকগ্রাউন্ড খুব বেশি গুরুত্ব বহন করে না তবে থাকলে ভালো। আপনি যেকোনো একাডেমিক ব্যাকগ্রাউন্ড থেকে এই কোর্সটি করতে পারবে। </a:t>
            </a:r>
          </a:p>
          <a:p>
            <a:pPr marL="0" indent="0">
              <a:buNone/>
            </a:pPr>
            <a:endParaRPr lang="as-IN" dirty="0"/>
          </a:p>
          <a:p>
            <a:pPr marL="0" indent="0" algn="ctr">
              <a:buNone/>
            </a:pPr>
            <a:r>
              <a:rPr lang="as-IN" dirty="0"/>
              <a:t>তবে অবশ্যই সময় দিতে হবে ৪-৬ ঘন্টা। মিনিমাম ৩ ঘন্টা।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373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4573" y="2706066"/>
            <a:ext cx="9144000" cy="1140070"/>
          </a:xfrm>
        </p:spPr>
        <p:txBody>
          <a:bodyPr/>
          <a:lstStyle/>
          <a:p>
            <a:r>
              <a:rPr lang="as-IN" dirty="0"/>
              <a:t>এই কোর্স কিভাবে চলবে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031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s-IN" dirty="0"/>
              <a:t>০১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25516"/>
          </a:xfrm>
        </p:spPr>
        <p:txBody>
          <a:bodyPr/>
          <a:lstStyle/>
          <a:p>
            <a:pPr marL="0" indent="0" algn="ctr">
              <a:buNone/>
            </a:pPr>
            <a:r>
              <a:rPr lang="as-IN" dirty="0"/>
              <a:t>শুধু ক্লাসে উপস্থিত থাকলে হবে না। সাথে সাথে বাসায়</a:t>
            </a:r>
            <a:r>
              <a:rPr lang="en-US" dirty="0"/>
              <a:t> </a:t>
            </a:r>
            <a:r>
              <a:rPr lang="as-IN" dirty="0"/>
              <a:t>ভিডিও দেখে দেখে ক্লাসের টপিক গুলো বারবার অনুশীলন করতে হবে এবং এসাইনমেন্ট গুলো শেষ করে জমা দিতে হবে।এবং আপনাদের অনেক গুলো এক্সাম হবে।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as-IN" dirty="0"/>
              <a:t>কোথাও না বুঝলে বা আটকে গেলে। আমাদের ফেইসবুক গরূপে প্রশ্ন করতে পারবে।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593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s-IN" dirty="0"/>
              <a:t>০২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as-IN" dirty="0"/>
              <a:t>যারা নিদৃস্ট সময়ের মধ্যে ডেডিকেটেড ভাবে লেগে থেকে কোর্স শেষ করবে। এসাইনমেন্ট সঠিক সময়ে সাবমিট করবে তাদেরকে নিয়ে আমি জব ইন্টারভিউ প্রস্তুতি বিষয়ক আলাদা গাইড করবো। 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as-IN" dirty="0"/>
              <a:t>এর জন্য হার্ডওয়ার্ক ছাড়া আলাদা কোন ফি নেই।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834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D89A97-B7E4-EACC-F6EB-E56619FDE2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738" y="844317"/>
            <a:ext cx="7750474" cy="4909711"/>
          </a:xfrm>
        </p:spPr>
      </p:pic>
    </p:spTree>
    <p:extLst>
      <p:ext uri="{BB962C8B-B14F-4D97-AF65-F5344CB8AC3E}">
        <p14:creationId xmlns:p14="http://schemas.microsoft.com/office/powerpoint/2010/main" val="599879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216</Words>
  <Application>Microsoft Office PowerPoint</Application>
  <PresentationFormat>Widescreen</PresentationFormat>
  <Paragraphs>29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About Me</vt:lpstr>
      <vt:lpstr>এই কোর্স শুরু করার আগে আমার কী কী পূর্ব অভিজ্ঞতা থাকা দরকার?</vt:lpstr>
      <vt:lpstr>এই কোর্স কাদের জন্য?</vt:lpstr>
      <vt:lpstr>কোর্সটি করতে শিক্ষাগত ব্যাকগ্রাউন্ড কেমন থাকা লাগবে?</vt:lpstr>
      <vt:lpstr>এই কোর্স কিভাবে চলবে </vt:lpstr>
      <vt:lpstr>০১</vt:lpstr>
      <vt:lpstr>০২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এই কোর্স কিভাবে চলবে </dc:title>
  <dc:creator>Hasan Mahmud</dc:creator>
  <cp:lastModifiedBy>Hasan Mahmud</cp:lastModifiedBy>
  <cp:revision>16</cp:revision>
  <dcterms:created xsi:type="dcterms:W3CDTF">2022-11-27T13:24:07Z</dcterms:created>
  <dcterms:modified xsi:type="dcterms:W3CDTF">2023-06-04T16:08:24Z</dcterms:modified>
</cp:coreProperties>
</file>