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ecrowd.com.br/judge/en/problems/view/1006" TargetMode="External"/><Relationship Id="rId3" Type="http://schemas.openxmlformats.org/officeDocument/2006/relationships/hyperlink" Target="https://www.beecrowd.com.br/judge/en/problems/view/1001" TargetMode="External"/><Relationship Id="rId7" Type="http://schemas.openxmlformats.org/officeDocument/2006/relationships/hyperlink" Target="https://www.beecrowd.com.br/judge/en/problems/view/1005" TargetMode="External"/><Relationship Id="rId2" Type="http://schemas.openxmlformats.org/officeDocument/2006/relationships/hyperlink" Target="https://www.beecrowd.com.br/judge/en/problems/view/1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ecrowd.com.br/judge/en/problems/view/1004" TargetMode="External"/><Relationship Id="rId5" Type="http://schemas.openxmlformats.org/officeDocument/2006/relationships/hyperlink" Target="https://www.beecrowd.com.br/judge/en/problems/view/1003" TargetMode="External"/><Relationship Id="rId4" Type="http://schemas.openxmlformats.org/officeDocument/2006/relationships/hyperlink" Target="https://www.beecrowd.com.br/judge/en/problems/view/1002" TargetMode="External"/><Relationship Id="rId9" Type="http://schemas.openxmlformats.org/officeDocument/2006/relationships/hyperlink" Target="https://www.beecrowd.com.br/judge/en/problems/view/100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949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Python </a:t>
            </a:r>
            <a:r>
              <a:rPr lang="en-US" dirty="0" smtClean="0"/>
              <a:t>Operators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[Class-3]</a:t>
            </a:r>
            <a:endParaRPr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343400"/>
            <a:ext cx="5867400" cy="685800"/>
          </a:xfrm>
        </p:spPr>
        <p:txBody>
          <a:bodyPr/>
          <a:lstStyle/>
          <a:p>
            <a:r>
              <a:rPr lang="en-US" dirty="0">
                <a:solidFill>
                  <a:srgbClr val="7CEBFF"/>
                </a:solidFill>
              </a:rPr>
              <a:t>Hasan Mahmud Rhidoy</a:t>
            </a:r>
          </a:p>
          <a:p>
            <a:r>
              <a:rPr lang="en-US" dirty="0">
                <a:solidFill>
                  <a:srgbClr val="7CEBFF"/>
                </a:solidFill>
              </a:rPr>
              <a:t>Software Development Engineer, BRAC IT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precedence in Python simply refers to the </a:t>
            </a:r>
            <a:r>
              <a:rPr lang="en-US" u="sng" dirty="0"/>
              <a:t>order of operations</a:t>
            </a:r>
            <a:r>
              <a:rPr lang="en-US" dirty="0" smtClean="0"/>
              <a:t>.</a:t>
            </a:r>
          </a:p>
          <a:p>
            <a:r>
              <a:rPr lang="en-US" dirty="0"/>
              <a:t>Order of </a:t>
            </a:r>
            <a:r>
              <a:rPr lang="en-US" dirty="0" smtClean="0"/>
              <a:t>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BEDMAS	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B= Bracket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E = Exponentiation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D = Division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M = Multiplication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A = Addition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dirty="0"/>
              <a:t>S = </a:t>
            </a:r>
            <a:r>
              <a:rPr lang="en-US" dirty="0" smtClean="0"/>
              <a:t>Subtraction</a:t>
            </a:r>
          </a:p>
          <a:p>
            <a:pPr marL="685800" lvl="2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84577"/>
              </p:ext>
            </p:extLst>
          </p:nvPr>
        </p:nvGraphicFramePr>
        <p:xfrm>
          <a:off x="6858000" y="2819400"/>
          <a:ext cx="3505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6544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= (5 + 3) * 2 ** 2</a:t>
                      </a:r>
                    </a:p>
                    <a:p>
                      <a:r>
                        <a:rPr lang="en-US" dirty="0" smtClean="0"/>
                        <a:t>print(X) # 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5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0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962400"/>
          </a:xfrm>
        </p:spPr>
        <p:txBody>
          <a:bodyPr/>
          <a:lstStyle/>
          <a:p>
            <a:r>
              <a:rPr lang="en-US" dirty="0"/>
              <a:t>[01]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www.beecrowd.com.br/judge/en/problems/view/1000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smtClean="0"/>
              <a:t>02 - Assignment]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www.beecrowd.com.br/judge/en/problems/view/1001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smtClean="0"/>
              <a:t>03 - Assignment]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www.beecrowd.com.br/judge/en/problems/view/1002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smtClean="0"/>
              <a:t>04 - Assignment]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www.beecrowd.com.br/judge/en/problems/view/1003</a:t>
            </a:r>
            <a:endParaRPr lang="en-US" dirty="0" smtClean="0"/>
          </a:p>
          <a:p>
            <a:r>
              <a:rPr lang="en-US" dirty="0"/>
              <a:t>[05]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www.beecrowd.com.br/judge/en/problems/view/1004</a:t>
            </a:r>
            <a:endParaRPr lang="en-US" dirty="0" smtClean="0"/>
          </a:p>
          <a:p>
            <a:r>
              <a:rPr lang="en-US" dirty="0"/>
              <a:t>[06]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www.beecrowd.com.br/judge/en/problems/view/1005</a:t>
            </a:r>
            <a:endParaRPr lang="en-US" dirty="0" smtClean="0"/>
          </a:p>
          <a:p>
            <a:r>
              <a:rPr lang="en-US" dirty="0" smtClean="0"/>
              <a:t>[07 - Assignment]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www.beecrowd.com.br/judge/en/problems/view/1006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08 – Assignment]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www.beecrowd.com.br/judge/en/problems/view/1007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2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hanks for listening any questions? - MR bean | Meme Generato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14400"/>
            <a:ext cx="6553200" cy="499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Topics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Operators</a:t>
            </a:r>
          </a:p>
          <a:p>
            <a:r>
              <a:rPr lang="en-US" dirty="0" smtClean="0"/>
              <a:t>Problem Solving [</a:t>
            </a:r>
            <a:r>
              <a:rPr lang="en-US" dirty="0" err="1" smtClean="0"/>
              <a:t>BeeCrowed</a:t>
            </a:r>
            <a:r>
              <a:rPr lang="en-US" dirty="0" smtClean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 smtClean="0"/>
              <a:t>Operators</a:t>
            </a:r>
            <a:r>
              <a:rPr lang="en-US" dirty="0"/>
              <a:t> 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operator can be defined as a symbol which is </a:t>
            </a:r>
            <a:r>
              <a:rPr lang="en-US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responsible for a particular operation between </a:t>
            </a:r>
            <a:r>
              <a:rPr lang="en-US" sz="1600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operands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Python provides a variety of operators, which are described as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follows: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Arithmetic operators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Comparison operators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Assignment Operators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Logical </a:t>
            </a:r>
            <a:r>
              <a:rPr lang="en-US" sz="1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Operators [Discuss it later]</a:t>
            </a:r>
            <a:endParaRPr lang="en-US" sz="1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Bitwise Operators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Membership Operators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158153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&lt;Operator&gt; : </a:t>
            </a:r>
            <a:r>
              <a:rPr lang="en-US" dirty="0"/>
              <a:t>Arithmetic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Arithmetic operators are used to perform arithmetic operations between two operands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2678"/>
              </p:ext>
            </p:extLst>
          </p:nvPr>
        </p:nvGraphicFramePr>
        <p:xfrm>
          <a:off x="1447800" y="2590800"/>
          <a:ext cx="9525000" cy="367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4113847787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14962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Addition (+)</a:t>
                      </a:r>
                      <a:endParaRPr 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is used to add operands.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Subtraction (-)</a:t>
                      </a:r>
                      <a:endParaRPr 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is used to subtract the second operand from the first operand.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4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Divide (/)</a:t>
                      </a:r>
                      <a:endParaRPr 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returns the quotient after dividing the first operand by the second operand.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1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Multiplication (*)</a:t>
                      </a:r>
                      <a:endParaRPr 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is used to multiply one operand with the other.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Reminder (%) </a:t>
                      </a:r>
                      <a:endParaRPr 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returns the reminder after dividing the first operand by the second operand.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5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Exponent (**)</a:t>
                      </a:r>
                      <a:endParaRPr 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is an exponent operator represented as it calculates the first operand power to the second operand.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1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Floor division (//)</a:t>
                      </a:r>
                      <a:endParaRPr 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It gives the floor value of the quotient produced by dividing the two operands.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7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83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&lt;Operator&gt; : </a:t>
            </a:r>
            <a:r>
              <a:rPr lang="en-US" dirty="0"/>
              <a:t>Comparison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Comparison operators are used to comparing the value of the two operands and returns Boolean true or false accordingly.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63925"/>
              </p:ext>
            </p:extLst>
          </p:nvPr>
        </p:nvGraphicFramePr>
        <p:xfrm>
          <a:off x="1447800" y="2590800"/>
          <a:ext cx="95250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4113847787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1496289465"/>
                    </a:ext>
                  </a:extLst>
                </a:gridCol>
              </a:tblGrid>
              <a:tr h="3430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If the value of two operands is equal, then the condition becomes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85321369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!=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If the value of two operands is not equal, then the condition becomes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6642837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If the first operand is less than or equal to the second operand, then the condition becomes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81311015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&gt;=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If the first operand is greater than or equal to the second operand, then the condition becomes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1508071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If the first operand is greater than the second operand, then the condition becomes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03155661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If the first operand is less than the second operand, then the condition becomes true.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481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&lt;Operator&gt; : </a:t>
            </a:r>
            <a:r>
              <a:rPr lang="en-US" dirty="0"/>
              <a:t>Assignment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assignment operators are used to assign the value of the right expression to the left operand.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87996"/>
              </p:ext>
            </p:extLst>
          </p:nvPr>
        </p:nvGraphicFramePr>
        <p:xfrm>
          <a:off x="3962400" y="2590800"/>
          <a:ext cx="2438400" cy="2057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1138477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6289465"/>
                    </a:ext>
                  </a:extLst>
                </a:gridCol>
              </a:tblGrid>
              <a:tr h="3430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+=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85321369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-=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*=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6642837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%=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**=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81311015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//=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150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03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&lt;Operator&gt; : </a:t>
            </a:r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logical operators are used primarily in the expression evaluation to make a decision.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54184"/>
              </p:ext>
            </p:extLst>
          </p:nvPr>
        </p:nvGraphicFramePr>
        <p:xfrm>
          <a:off x="3962400" y="2590800"/>
          <a:ext cx="2438400" cy="929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1138477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6289465"/>
                    </a:ext>
                  </a:extLst>
                </a:gridCol>
              </a:tblGrid>
              <a:tr h="3430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85321369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6642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&lt;Operator&gt; : </a:t>
            </a:r>
            <a:r>
              <a:rPr lang="en-US" dirty="0"/>
              <a:t>Membership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Python membership operators are used to check the membership of value inside a Python data structure. If the value is present in the data structure, then the resulting value is true otherwise it returns false.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26780"/>
              </p:ext>
            </p:extLst>
          </p:nvPr>
        </p:nvGraphicFramePr>
        <p:xfrm>
          <a:off x="1524000" y="2819400"/>
          <a:ext cx="952500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13847787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1496289465"/>
                    </a:ext>
                  </a:extLst>
                </a:gridCol>
              </a:tblGrid>
              <a:tr h="3430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is evaluated to be true if the first operand is found in the second operand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85321369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 in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is evaluated to be true if the first operand is not found in the second operand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6642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12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&lt;Operator&gt; : </a:t>
            </a:r>
            <a:r>
              <a:rPr lang="en-US" dirty="0"/>
              <a:t>Identity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identity operators are used to decide whether an element certain class or type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84353"/>
              </p:ext>
            </p:extLst>
          </p:nvPr>
        </p:nvGraphicFramePr>
        <p:xfrm>
          <a:off x="1524000" y="2362200"/>
          <a:ext cx="9525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13847787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1496289465"/>
                    </a:ext>
                  </a:extLst>
                </a:gridCol>
              </a:tblGrid>
              <a:tr h="3430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is evaluated to be true if the reference present at both sides point to the same object.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85321369"/>
                  </a:ext>
                </a:extLst>
              </a:tr>
              <a:tr h="5638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is not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 is evaluated to be true if the reference present at both sides do not point to the same object.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6642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287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60</TotalTime>
  <Words>629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Candara</vt:lpstr>
      <vt:lpstr>Consolas</vt:lpstr>
      <vt:lpstr>Verdana</vt:lpstr>
      <vt:lpstr>Wingdings</vt:lpstr>
      <vt:lpstr>Tech Computer 16x9</vt:lpstr>
      <vt:lpstr>Python Operators [Class-3]</vt:lpstr>
      <vt:lpstr>Class Topics</vt:lpstr>
      <vt:lpstr>Python Operators : Introduction</vt:lpstr>
      <vt:lpstr>&lt;Operator&gt; : Arithmetic Operators</vt:lpstr>
      <vt:lpstr>&lt;Operator&gt; : Comparison operator</vt:lpstr>
      <vt:lpstr>&lt;Operator&gt; : Assignment Operators</vt:lpstr>
      <vt:lpstr>&lt;Operator&gt; : Logical Operators</vt:lpstr>
      <vt:lpstr>&lt;Operator&gt; : Membership Operators</vt:lpstr>
      <vt:lpstr>&lt;Operator&gt; : Identity Operators</vt:lpstr>
      <vt:lpstr>Operator Precedence</vt:lpstr>
      <vt:lpstr>Problem Solving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Operators [Class-3]</dc:title>
  <dc:creator>Hasan Mahmud Rhidoy</dc:creator>
  <cp:lastModifiedBy>Hasan Mahmud Rhidoy</cp:lastModifiedBy>
  <cp:revision>9</cp:revision>
  <dcterms:created xsi:type="dcterms:W3CDTF">2022-08-28T14:27:30Z</dcterms:created>
  <dcterms:modified xsi:type="dcterms:W3CDTF">2022-08-28T15:27:56Z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