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2" r:id="rId7"/>
    <p:sldId id="273" r:id="rId8"/>
    <p:sldId id="274" r:id="rId9"/>
    <p:sldId id="275" r:id="rId10"/>
    <p:sldId id="271" r:id="rId11"/>
    <p:sldId id="276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Class - 05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>
                <a:solidFill>
                  <a:srgbClr val="7CEBFF"/>
                </a:solidFill>
              </a:rPr>
              <a:t>Software Development Engineer, BRAC IT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thanks for listening any questions? - MR bean | Meme Generato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2" y="2279514"/>
            <a:ext cx="577378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6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Data Type 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2447109"/>
          </a:xfrm>
        </p:spPr>
        <p:txBody>
          <a:bodyPr>
            <a:normAutofit/>
          </a:bodyPr>
          <a:lstStyle/>
          <a:p>
            <a:r>
              <a:rPr lang="en-US" dirty="0"/>
              <a:t>Variables can hold values, and every value has a data-type.</a:t>
            </a:r>
          </a:p>
          <a:p>
            <a:r>
              <a:rPr lang="en-US" dirty="0"/>
              <a:t>Python is a dynamically typed language; hence we do not need to define the type of the variable while declaring it.</a:t>
            </a:r>
          </a:p>
          <a:p>
            <a:r>
              <a:rPr lang="en-US" dirty="0"/>
              <a:t>The interpreter implicitly binds the value with its type.</a:t>
            </a:r>
          </a:p>
        </p:txBody>
      </p:sp>
    </p:spTree>
    <p:extLst>
      <p:ext uri="{BB962C8B-B14F-4D97-AF65-F5344CB8AC3E}">
        <p14:creationId xmlns:p14="http://schemas.microsoft.com/office/powerpoint/2010/main" val="375846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data types</a:t>
            </a:r>
          </a:p>
        </p:txBody>
      </p:sp>
      <p:pic>
        <p:nvPicPr>
          <p:cNvPr id="1026" name="Picture 2" descr="Python Data Typ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2430463"/>
            <a:ext cx="6008914" cy="3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b="1" u="sng" dirty="0"/>
              <a:t>Numbers</a:t>
            </a:r>
            <a:r>
              <a:rPr lang="en-US" dirty="0"/>
              <a:t>: Number stores numeric values. The integer, float, and complex values belong to a Python Numbers data-type. </a:t>
            </a:r>
          </a:p>
          <a:p>
            <a:pPr lvl="1"/>
            <a:r>
              <a:rPr lang="en-US" dirty="0"/>
              <a:t>Python supports three types of numeric data.</a:t>
            </a:r>
          </a:p>
          <a:p>
            <a:pPr lvl="2"/>
            <a:r>
              <a:rPr lang="en-US" b="1" dirty="0" err="1"/>
              <a:t>Int</a:t>
            </a:r>
            <a:r>
              <a:rPr lang="en-US" b="1" dirty="0"/>
              <a:t> -</a:t>
            </a:r>
            <a:r>
              <a:rPr lang="en-US" dirty="0"/>
              <a:t> Integer value can be any length such as integers 10, 2, 29, -20, -150 etc.</a:t>
            </a:r>
          </a:p>
          <a:p>
            <a:pPr lvl="2"/>
            <a:r>
              <a:rPr lang="en-US" b="1" dirty="0"/>
              <a:t>Float -</a:t>
            </a:r>
            <a:r>
              <a:rPr lang="en-US" dirty="0"/>
              <a:t> Float is used to store floating-point numbers like 1.9, 9.902, 15.2, etc. </a:t>
            </a:r>
          </a:p>
          <a:p>
            <a:pPr lvl="2"/>
            <a:r>
              <a:rPr lang="en-US" b="1" dirty="0"/>
              <a:t>Complex -</a:t>
            </a:r>
            <a:r>
              <a:rPr lang="en-US" dirty="0"/>
              <a:t> A complex number contains an ordered pair, i.e., x + </a:t>
            </a:r>
            <a:r>
              <a:rPr lang="en-US" dirty="0" err="1"/>
              <a:t>iy</a:t>
            </a:r>
            <a:r>
              <a:rPr lang="en-US" dirty="0"/>
              <a:t> where x and y denote the real and imaginary parts,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u="sng" dirty="0"/>
              <a:t>Sequence Type</a:t>
            </a:r>
          </a:p>
          <a:p>
            <a:pPr lvl="1" algn="just"/>
            <a:r>
              <a:rPr lang="en-US" u="sng" dirty="0"/>
              <a:t>String</a:t>
            </a:r>
            <a:r>
              <a:rPr lang="en-US" dirty="0"/>
              <a:t> : The string can be defined as the sequence of characters represented in the quotation marks. In Python, we can use single, double, or triple quotes to define a string.</a:t>
            </a:r>
          </a:p>
          <a:p>
            <a:pPr lvl="1" algn="just"/>
            <a:r>
              <a:rPr lang="en-US" u="sng" dirty="0"/>
              <a:t>List</a:t>
            </a:r>
            <a:r>
              <a:rPr lang="en-US" dirty="0"/>
              <a:t>: Python Lists are similar to arrays. However, the list can contain data of different types. The items stored in the list are separated with a comma (,) and enclosed within square brackets [].</a:t>
            </a:r>
          </a:p>
          <a:p>
            <a:pPr lvl="1" algn="just"/>
            <a:r>
              <a:rPr lang="en-US" u="sng" dirty="0"/>
              <a:t>Tuple</a:t>
            </a:r>
            <a:r>
              <a:rPr lang="en-US" dirty="0"/>
              <a:t>: A tuple is similar to the list in many ways. The items of the tuple are separated with a comma (,) and enclosed in parentheses ().  A tuple is a read-only data structure as we can't modify the size and value of the items of a tuple.</a:t>
            </a:r>
          </a:p>
        </p:txBody>
      </p:sp>
    </p:spTree>
    <p:extLst>
      <p:ext uri="{BB962C8B-B14F-4D97-AF65-F5344CB8AC3E}">
        <p14:creationId xmlns:p14="http://schemas.microsoft.com/office/powerpoint/2010/main" val="383495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063931"/>
            <a:ext cx="11131838" cy="3779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/>
              <a:t>Dictionary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Dictionary is an unordered set of a key-value pair of items.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Key can hold any primitive data type, whereas value is an arbitrary Python object.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items in the dictionary are separated with the comma (,) and enclosed in the curly braces {}.</a:t>
            </a:r>
          </a:p>
          <a:p>
            <a:pPr algn="just"/>
            <a:r>
              <a:rPr lang="en-US" dirty="0"/>
              <a:t>Boolean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Boolean type provides two built-in values, True and False.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These values are used to determine the given statement true or false.</a:t>
            </a:r>
          </a:p>
          <a:p>
            <a:pPr algn="just"/>
            <a:r>
              <a:rPr lang="en-US" dirty="0"/>
              <a:t>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Python Set is the unordered collection of the data type. 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err="1"/>
              <a:t>iterable</a:t>
            </a:r>
            <a:r>
              <a:rPr lang="en-US" dirty="0"/>
              <a:t>, mutable(can modify after creation), and has unique elements. 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set is created by using a built-in function </a:t>
            </a:r>
            <a:r>
              <a:rPr lang="en-US" b="1" dirty="0"/>
              <a:t>set(),</a:t>
            </a:r>
            <a:r>
              <a:rPr lang="en-US" dirty="0"/>
              <a:t> or a sequence of elements is passed in the curly braces and separated by the comma.</a:t>
            </a:r>
          </a:p>
        </p:txBody>
      </p:sp>
    </p:spTree>
    <p:extLst>
      <p:ext uri="{BB962C8B-B14F-4D97-AF65-F5344CB8AC3E}">
        <p14:creationId xmlns:p14="http://schemas.microsoft.com/office/powerpoint/2010/main" val="55838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Data Type : Type Check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862149"/>
          </a:xfrm>
        </p:spPr>
        <p:txBody>
          <a:bodyPr>
            <a:normAutofit/>
          </a:bodyPr>
          <a:lstStyle/>
          <a:p>
            <a:r>
              <a:rPr lang="en-US" dirty="0"/>
              <a:t>Python enables us to check the type of the variable used in the program. </a:t>
            </a:r>
          </a:p>
          <a:p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function, which returns the type of the variable passed.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899954"/>
            <a:ext cx="7236823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Keywords 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1010195"/>
          </a:xfrm>
        </p:spPr>
        <p:txBody>
          <a:bodyPr>
            <a:normAutofit/>
          </a:bodyPr>
          <a:lstStyle/>
          <a:p>
            <a:r>
              <a:rPr lang="en-US" dirty="0"/>
              <a:t>Python keywords are unique words reserved with defined meanings.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0342"/>
              </p:ext>
            </p:extLst>
          </p:nvPr>
        </p:nvGraphicFramePr>
        <p:xfrm>
          <a:off x="1878193" y="3102384"/>
          <a:ext cx="6467475" cy="277368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9740479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7284514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276981145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35062984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23166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await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8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break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raise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1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finally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5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continue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lambda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3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nonlocal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assert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8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async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2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TypeCasting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159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541</Words>
  <Application>Microsoft Office PowerPoint</Application>
  <PresentationFormat>Widescreen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inter-regular</vt:lpstr>
      <vt:lpstr>Verdana</vt:lpstr>
      <vt:lpstr>Wingdings</vt:lpstr>
      <vt:lpstr>Wingdings 2</vt:lpstr>
      <vt:lpstr>Dividend</vt:lpstr>
      <vt:lpstr>Class - 05</vt:lpstr>
      <vt:lpstr>Python  Data Type : Introduction</vt:lpstr>
      <vt:lpstr>Standard data types</vt:lpstr>
      <vt:lpstr>Python  Data Type : Standard Data type</vt:lpstr>
      <vt:lpstr>Python  Data Type : Standard Data type</vt:lpstr>
      <vt:lpstr>Python  Data Type : Standard Data type</vt:lpstr>
      <vt:lpstr>Python  Data Type : Type Check</vt:lpstr>
      <vt:lpstr>Python  Keywords : Introduction</vt:lpstr>
      <vt:lpstr>Python  TypeCasting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2022-08-25T17:40:01Z</dcterms:created>
  <dcterms:modified xsi:type="dcterms:W3CDTF">2022-12-18T07:00:23Z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