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8/26/2022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19401"/>
            <a:ext cx="10058400" cy="1676399"/>
          </a:xfrm>
        </p:spPr>
        <p:txBody>
          <a:bodyPr/>
          <a:lstStyle/>
          <a:p>
            <a:pPr algn="ctr"/>
            <a:r>
              <a:rPr lang="en-US" dirty="0" smtClean="0"/>
              <a:t>A Journey with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00600"/>
            <a:ext cx="10058400" cy="8382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Hasan Mahmud Rhidoy</a:t>
            </a:r>
          </a:p>
          <a:p>
            <a:pPr algn="just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Development Engineer, BRAC IT</a:t>
            </a:r>
          </a:p>
          <a:p>
            <a:pPr algn="just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Dhaka, Bangladesh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 GitHub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9800"/>
            <a:ext cx="9144000" cy="3886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is a revision control system, a tool to manage your source code history.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GitHub is a hosting service for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repositories.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So they are not the same thing: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is the tool, GitHub is the service for projects that use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</a:t>
            </a:r>
            <a:r>
              <a:rPr lang="en-US" dirty="0" smtClean="0"/>
              <a:t>Windows/Linux/</a:t>
            </a:r>
            <a:r>
              <a:rPr lang="en-US" dirty="0" err="1" smtClean="0"/>
              <a:t>MacOs</a:t>
            </a:r>
            <a:endParaRPr lang="en-US" dirty="0"/>
          </a:p>
        </p:txBody>
      </p:sp>
      <p:pic>
        <p:nvPicPr>
          <p:cNvPr id="4" name="Picture 2" descr="https://i.pinimg.com/564x/e8/63/be/e863be297209d8e4bde752adea7e694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474684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94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&lt;&lt;Command&gt;&gt; 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config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command is the first and necessary command used on the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command line. 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This command sets the author name and email address to be used with your commits.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95705"/>
              </p:ext>
            </p:extLst>
          </p:nvPr>
        </p:nvGraphicFramePr>
        <p:xfrm>
          <a:off x="1752600" y="350520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4724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--global user.name  “Hasan Mahmud”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0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--global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user.email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“hasan.mahmud8177@gmail.com”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4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2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&lt;&lt;Command&gt;&gt; 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command is the first command that you will run on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. 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command is used to create a new blank repository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 is used to make an existing project as 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project. 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command creates a .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subdirectory in the current working directory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 also initializes a HEAD pointer for the master branch of the repository.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21149"/>
              </p:ext>
            </p:extLst>
          </p:nvPr>
        </p:nvGraphicFramePr>
        <p:xfrm>
          <a:off x="1600200" y="441960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76627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1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touch filename.txt</a:t>
                      </a:r>
                      <a:r>
                        <a:rPr lang="en-US" baseline="0" dirty="0" smtClean="0"/>
                        <a:t> [Create a file]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5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11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&lt;&lt;Command&gt;&gt; 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add command is used to add file contents to the Index (Staging Area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This command updates the current content of the working tree to the staging area. It also prepares the staged content for the next commit. 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Every time we add or update any file in our project, it is required to forward updates to the staging area.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40838"/>
              </p:ext>
            </p:extLst>
          </p:nvPr>
        </p:nvGraphicFramePr>
        <p:xfrm>
          <a:off x="1676400" y="4191000"/>
          <a:ext cx="81280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4724607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&lt;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0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add . /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add -A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4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33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&lt;&lt;Command&gt;&gt; 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 Undo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We can undo a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add operation. However, it is not a part of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add command, but we can do it through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reset command.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07999"/>
              </p:ext>
            </p:extLst>
          </p:nvPr>
        </p:nvGraphicFramePr>
        <p:xfrm>
          <a:off x="1752600" y="28956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0679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 &lt;filename&gt;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94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85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&lt;&lt;Command&gt;&gt; 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used to record the changes in the repository</a:t>
            </a:r>
            <a:r>
              <a:rPr lang="en-US" dirty="0" smtClean="0"/>
              <a:t>.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It is the next command after the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add. Every commit contains the index data and the commit message. 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When we add a file in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, it will take place in the staging area. A commit command is used to fetch updates from the staging area to the repository.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91342"/>
              </p:ext>
            </p:extLst>
          </p:nvPr>
        </p:nvGraphicFramePr>
        <p:xfrm>
          <a:off x="1905000" y="40386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0679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 –m “Message”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94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03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&lt;&lt;Command&gt;&gt; 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Clone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825" y="1905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/>
              <a:t>, cloning is the act of making a copy of any target repository.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54622"/>
              </p:ext>
            </p:extLst>
          </p:nvPr>
        </p:nvGraphicFramePr>
        <p:xfrm>
          <a:off x="1295400" y="44196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0679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 &lt;</a:t>
                      </a:r>
                      <a:r>
                        <a:rPr lang="en-US" dirty="0" err="1" smtClean="0"/>
                        <a:t>repository_url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94605"/>
                  </a:ext>
                </a:extLst>
              </a:tr>
            </a:tbl>
          </a:graphicData>
        </a:graphic>
      </p:graphicFrame>
      <p:pic>
        <p:nvPicPr>
          <p:cNvPr id="3074" name="Picture 2" descr="Git Cl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38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&lt;&lt;Command&gt;&gt; 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3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&lt;&lt;Command&gt;&gt; 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Pull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is an open-source distributed version control system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 is designed to handle minor to major projects with high speed and efficiency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The version control allows us to track and work together with our team members at the same workspace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can be used privately and publicly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is easy to learn, and has fast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67354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&lt;&lt;Command&gt;&gt; 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Clone and Merge Request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9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Index</a:t>
            </a:r>
            <a:endParaRPr lang="en-US" dirty="0"/>
          </a:p>
        </p:txBody>
      </p:sp>
      <p:pic>
        <p:nvPicPr>
          <p:cNvPr id="4098" name="Picture 2" descr="https://media.geeksforgeeks.org/wp-content/uploads/20220221134227/gitinde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51" y="1828800"/>
            <a:ext cx="675189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137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thanks for listening any questions? - MR bean | Meme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83" y="1062446"/>
            <a:ext cx="5878286" cy="49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4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9800"/>
            <a:ext cx="9144000" cy="990600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was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created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by 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Linus Torvalds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 in 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2005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 to develop Linux Kernel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2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Features of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625" y="16764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remarkable features of </a:t>
            </a:r>
            <a:r>
              <a:rPr lang="en-US" dirty="0" err="1"/>
              <a:t>Git</a:t>
            </a:r>
            <a:r>
              <a:rPr lang="en-US" dirty="0"/>
              <a:t> are as follows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</a:rPr>
              <a:t>Open </a:t>
            </a:r>
            <a:r>
              <a:rPr lang="en-US" sz="1400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is an open-source tool. It is released under the GPL (General Public License) license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Scalable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is scalable, which means when the number of users increases, the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can easily handle such situations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Distributed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Speed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Branching and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Merging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Staging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Area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Maintain the clean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history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Saves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Offline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Working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Undo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Mistakes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Track the Changes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65760" lvl="1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Features of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7180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25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We have discussed many features and benefits of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that demonstrate the undoubtedly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as the leading version control system. 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14600"/>
            <a:ext cx="76009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7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0" cy="1143000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is not a programming language, so you should have the basic understanding of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Windows/Linux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commands only.</a:t>
            </a:r>
          </a:p>
        </p:txBody>
      </p:sp>
    </p:spTree>
    <p:extLst>
      <p:ext uri="{BB962C8B-B14F-4D97-AF65-F5344CB8AC3E}">
        <p14:creationId xmlns:p14="http://schemas.microsoft.com/office/powerpoint/2010/main" val="33211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GitHub is 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repository </a:t>
            </a:r>
            <a:r>
              <a:rPr lang="en-US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hosting service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 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GitHub also facilitates with many of its features, such as </a:t>
            </a:r>
            <a:r>
              <a:rPr lang="en-US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access control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collaboration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 It provides a Web-based graphical interface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GitHub is an </a:t>
            </a:r>
            <a:r>
              <a:rPr lang="en-US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American company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 It hosts source code of your project in the form of different programming languages and keeps track of the various changes made by programmers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 offers both </a:t>
            </a:r>
            <a:r>
              <a:rPr lang="en-US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distributed version control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source code management (SCM)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functionality of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4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124200"/>
          </a:xfrm>
        </p:spPr>
        <p:txBody>
          <a:bodyPr>
            <a:normAutofit/>
          </a:bodyPr>
          <a:lstStyle/>
          <a:p>
            <a:r>
              <a:rPr lang="en-US" dirty="0"/>
              <a:t>Some of its significant features are as follows.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Collaboration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Integrated issue and bug tracking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Graphical representation of </a:t>
            </a:r>
            <a:r>
              <a:rPr lang="en-US" dirty="0" smtClean="0"/>
              <a:t>branches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Project management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Team management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Track and assign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5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26670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key benefits of GitHub are as follows.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 is easy to contribute to open source projects via GitHub.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 helps to create an excellent document.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You can attract recruiter by showing off your work. If you have a profile on GitHub, you will have a higher chance of being recruited.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You can track changes in your code across versions.</a:t>
            </a:r>
          </a:p>
        </p:txBody>
      </p:sp>
    </p:spTree>
    <p:extLst>
      <p:ext uri="{BB962C8B-B14F-4D97-AF65-F5344CB8AC3E}">
        <p14:creationId xmlns:p14="http://schemas.microsoft.com/office/powerpoint/2010/main" val="69672341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40</TotalTime>
  <Words>706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Candara</vt:lpstr>
      <vt:lpstr>Consolas</vt:lpstr>
      <vt:lpstr>Verdana</vt:lpstr>
      <vt:lpstr>Wingdings</vt:lpstr>
      <vt:lpstr>Tech Computer 16x9</vt:lpstr>
      <vt:lpstr>A Journey with Git and GitHub</vt:lpstr>
      <vt:lpstr>What is Git? </vt:lpstr>
      <vt:lpstr>Git History</vt:lpstr>
      <vt:lpstr>Features of Git</vt:lpstr>
      <vt:lpstr>Why Git?</vt:lpstr>
      <vt:lpstr>Prerequisites</vt:lpstr>
      <vt:lpstr>What is GitHub? </vt:lpstr>
      <vt:lpstr>Features of GitHub</vt:lpstr>
      <vt:lpstr>Benefits of GitHub</vt:lpstr>
      <vt:lpstr>Git vs GitHub </vt:lpstr>
      <vt:lpstr>Install Git on Windows/Linux/MacOs</vt:lpstr>
      <vt:lpstr>&lt;&lt;Command&gt;&gt; : Git config </vt:lpstr>
      <vt:lpstr>&lt;&lt;Command&gt;&gt; : Git init </vt:lpstr>
      <vt:lpstr>&lt;&lt;Command&gt;&gt; : Git Add </vt:lpstr>
      <vt:lpstr>&lt;&lt;Command&gt;&gt; : Git Add Undo </vt:lpstr>
      <vt:lpstr>&lt;&lt;Command&gt;&gt; : Git Commit </vt:lpstr>
      <vt:lpstr>&lt;&lt;Command&gt;&gt; : Git Clone </vt:lpstr>
      <vt:lpstr>&lt;&lt;Command&gt;&gt; : Git Push </vt:lpstr>
      <vt:lpstr>&lt;&lt;Command&gt;&gt; : Git Pull </vt:lpstr>
      <vt:lpstr>&lt;&lt;Command&gt;&gt; : Git Clone and Merge Request </vt:lpstr>
      <vt:lpstr>Git Index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with Git and GitHub</dc:title>
  <dc:creator>Hasan Mahmud Rhidoy</dc:creator>
  <cp:lastModifiedBy>Hasan Mahmud Rhidoy</cp:lastModifiedBy>
  <cp:revision>6</cp:revision>
  <dcterms:created xsi:type="dcterms:W3CDTF">2022-08-26T06:24:24Z</dcterms:created>
  <dcterms:modified xsi:type="dcterms:W3CDTF">2022-08-26T07:05:00Z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