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Journey with Database Engineering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Hasan Mahmud Rhidoy</a:t>
            </a:r>
          </a:p>
          <a:p>
            <a:r>
              <a:rPr lang="en-US" dirty="0" smtClean="0"/>
              <a:t>Software Development Engineer, BRAC IT</a:t>
            </a:r>
          </a:p>
          <a:p>
            <a:r>
              <a:rPr lang="en-US" dirty="0" smtClean="0"/>
              <a:t>Dhaka,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6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 database is an organized collection of data, so that it can be easily accessed and managed.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You can organize data into tables, rows, columns, and index it to make it easier to find relevant information.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main purpose of the database is to operate a large amount of information by storing, retrieving, and managing data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There are many databases available like MySQL, Sybase, Oracle, MongoDB, Informix, PostgreSQL, SQL Server, etc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SQL or Structured Query Language is used to operate on the data stored in a database. SQL depends on relational algebra and tuple relational calculus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Controls database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redundancy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sharing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Easily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Maintenance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Reduce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time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Backup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9533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Hardware and </a:t>
            </a:r>
            <a:r>
              <a:rPr lang="en-US" dirty="0" smtClean="0"/>
              <a:t>Software</a:t>
            </a:r>
          </a:p>
          <a:p>
            <a:r>
              <a:rPr lang="en-US" dirty="0"/>
              <a:t>Higher impact of failure</a:t>
            </a:r>
          </a:p>
        </p:txBody>
      </p:sp>
    </p:spTree>
    <p:extLst>
      <p:ext uri="{BB962C8B-B14F-4D97-AF65-F5344CB8AC3E}">
        <p14:creationId xmlns:p14="http://schemas.microsoft.com/office/powerpoint/2010/main" val="191572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817" y="1715588"/>
            <a:ext cx="8915400" cy="3777622"/>
          </a:xfrm>
        </p:spPr>
        <p:txBody>
          <a:bodyPr/>
          <a:lstStyle/>
          <a:p>
            <a:pPr algn="just"/>
            <a:r>
              <a:rPr lang="en-US" dirty="0" smtClean="0"/>
              <a:t>Entity</a:t>
            </a:r>
            <a:r>
              <a:rPr lang="en-US" dirty="0"/>
              <a:t>: An entity may be any object, class, person or place. In the ER diagram, an entity can be represented as rectangles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Attribute</a:t>
            </a:r>
            <a:r>
              <a:rPr lang="en-US" dirty="0"/>
              <a:t>: The attribute is used to describe the property of an entity. Eclipse is used to represent an attribute.</a:t>
            </a:r>
            <a:endParaRPr lang="en-US" dirty="0"/>
          </a:p>
        </p:txBody>
      </p:sp>
      <p:pic>
        <p:nvPicPr>
          <p:cNvPr id="1026" name="Picture 2" descr="DBMS ER model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55" y="2441347"/>
            <a:ext cx="53911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BMS ER model conce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014" y="4389120"/>
            <a:ext cx="3581400" cy="17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8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361" y="269966"/>
            <a:ext cx="8915400" cy="62788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Relationship: A relationship is used to describe the relation between entities.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One-to-One </a:t>
            </a:r>
            <a:r>
              <a:rPr lang="en-US" dirty="0" smtClean="0"/>
              <a:t>Relationship: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One-to-many </a:t>
            </a:r>
            <a:r>
              <a:rPr lang="en-US" dirty="0" smtClean="0"/>
              <a:t>relationship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Many-to-one </a:t>
            </a:r>
            <a:r>
              <a:rPr lang="en-US" dirty="0" smtClean="0"/>
              <a:t>relationship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Many-to-many relationship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0" name="Picture 2" descr="DBMS ER model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77" y="1552167"/>
            <a:ext cx="54006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BMS ER model conce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2" y="3154544"/>
            <a:ext cx="54006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BMS ER model conce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5" y="4704669"/>
            <a:ext cx="54006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BMS ER model conce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61" y="5845492"/>
            <a:ext cx="54006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8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vs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relational database vendor which uses SQL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the other hand SQL is a query language which deals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785801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264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Verdana</vt:lpstr>
      <vt:lpstr>Wingdings 3</vt:lpstr>
      <vt:lpstr>Wisp</vt:lpstr>
      <vt:lpstr>A Journey with Database Engineering </vt:lpstr>
      <vt:lpstr>What is Database</vt:lpstr>
      <vt:lpstr>Advantages of DBMS</vt:lpstr>
      <vt:lpstr>Disadvantages of DBMS </vt:lpstr>
      <vt:lpstr>ER model</vt:lpstr>
      <vt:lpstr>PowerPoint Presentation</vt:lpstr>
      <vt:lpstr>MySQL vs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with Database Engineering</dc:title>
  <dc:creator>Hasan Mahmud Rhidoy</dc:creator>
  <cp:lastModifiedBy>Hasan Mahmud Rhidoy</cp:lastModifiedBy>
  <cp:revision>5</cp:revision>
  <dcterms:created xsi:type="dcterms:W3CDTF">2022-08-31T14:19:58Z</dcterms:created>
  <dcterms:modified xsi:type="dcterms:W3CDTF">2022-08-31T15:55:36Z</dcterms:modified>
</cp:coreProperties>
</file>