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B476E9-825E-4417-A252-BA17078EE7F6}"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246965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476E9-825E-4417-A252-BA17078EE7F6}"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347627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476E9-825E-4417-A252-BA17078EE7F6}"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160522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476E9-825E-4417-A252-BA17078EE7F6}"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374727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B476E9-825E-4417-A252-BA17078EE7F6}"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157337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B476E9-825E-4417-A252-BA17078EE7F6}"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78443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B476E9-825E-4417-A252-BA17078EE7F6}"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84451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B476E9-825E-4417-A252-BA17078EE7F6}"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190603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476E9-825E-4417-A252-BA17078EE7F6}"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329626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B476E9-825E-4417-A252-BA17078EE7F6}"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172364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B476E9-825E-4417-A252-BA17078EE7F6}"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30B5-0C3F-4ADC-86F7-01E684E7DE97}" type="slidenum">
              <a:rPr lang="en-US" smtClean="0"/>
              <a:t>‹#›</a:t>
            </a:fld>
            <a:endParaRPr lang="en-US"/>
          </a:p>
        </p:txBody>
      </p:sp>
    </p:spTree>
    <p:extLst>
      <p:ext uri="{BB962C8B-B14F-4D97-AF65-F5344CB8AC3E}">
        <p14:creationId xmlns:p14="http://schemas.microsoft.com/office/powerpoint/2010/main" val="384692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476E9-825E-4417-A252-BA17078EE7F6}"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930B5-0C3F-4ADC-86F7-01E684E7DE97}" type="slidenum">
              <a:rPr lang="en-US" smtClean="0"/>
              <a:t>‹#›</a:t>
            </a:fld>
            <a:endParaRPr lang="en-US"/>
          </a:p>
        </p:txBody>
      </p:sp>
    </p:spTree>
    <p:extLst>
      <p:ext uri="{BB962C8B-B14F-4D97-AF65-F5344CB8AC3E}">
        <p14:creationId xmlns:p14="http://schemas.microsoft.com/office/powerpoint/2010/main" val="369642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963"/>
            <a:ext cx="9144000" cy="2387600"/>
          </a:xfrm>
        </p:spPr>
        <p:txBody>
          <a:bodyPr>
            <a:normAutofit fontScale="90000"/>
          </a:bodyPr>
          <a:lstStyle/>
          <a:p>
            <a:r>
              <a:rPr lang="en-US" dirty="0" smtClean="0"/>
              <a:t>World Happiness Report Analysis With Artificial Intelligence</a:t>
            </a:r>
            <a:endParaRPr lang="en-US" dirty="0"/>
          </a:p>
        </p:txBody>
      </p:sp>
      <p:sp>
        <p:nvSpPr>
          <p:cNvPr id="3" name="Subtitle 2"/>
          <p:cNvSpPr>
            <a:spLocks noGrp="1"/>
          </p:cNvSpPr>
          <p:nvPr>
            <p:ph type="subTitle" idx="1"/>
          </p:nvPr>
        </p:nvSpPr>
        <p:spPr>
          <a:xfrm>
            <a:off x="1524000" y="2888673"/>
            <a:ext cx="9144000" cy="3969327"/>
          </a:xfrm>
        </p:spPr>
        <p:txBody>
          <a:bodyPr/>
          <a:lstStyle/>
          <a:p>
            <a:r>
              <a:rPr lang="en-US" dirty="0" smtClean="0"/>
              <a:t>MD. </a:t>
            </a:r>
            <a:r>
              <a:rPr lang="en-US" dirty="0" err="1" smtClean="0"/>
              <a:t>Yasin</a:t>
            </a:r>
            <a:r>
              <a:rPr lang="en-US" dirty="0" smtClean="0"/>
              <a:t> Rahman</a:t>
            </a:r>
          </a:p>
          <a:p>
            <a:r>
              <a:rPr lang="en-US" dirty="0" err="1" smtClean="0"/>
              <a:t>Reg</a:t>
            </a:r>
            <a:r>
              <a:rPr lang="en-US" dirty="0" smtClean="0"/>
              <a:t>: 2013331503</a:t>
            </a:r>
          </a:p>
          <a:p>
            <a:r>
              <a:rPr lang="en-US" dirty="0" err="1" smtClean="0"/>
              <a:t>Joydeep</a:t>
            </a:r>
            <a:r>
              <a:rPr lang="en-US" dirty="0" smtClean="0"/>
              <a:t> </a:t>
            </a:r>
            <a:r>
              <a:rPr lang="en-US" dirty="0" err="1" smtClean="0"/>
              <a:t>Ghose</a:t>
            </a:r>
            <a:endParaRPr lang="en-US" dirty="0" smtClean="0"/>
          </a:p>
          <a:p>
            <a:r>
              <a:rPr lang="en-US" dirty="0" err="1" smtClean="0"/>
              <a:t>Reg</a:t>
            </a:r>
            <a:r>
              <a:rPr lang="en-US" dirty="0" smtClean="0"/>
              <a:t>: 2013331538</a:t>
            </a:r>
          </a:p>
          <a:p>
            <a:r>
              <a:rPr lang="en-US" dirty="0" smtClean="0"/>
              <a:t>Sem:4/1</a:t>
            </a:r>
          </a:p>
          <a:p>
            <a:r>
              <a:rPr lang="en-US" dirty="0" smtClean="0"/>
              <a:t>SYLHET ENGINEERING COLLEGE</a:t>
            </a:r>
            <a:endParaRPr lang="en-US" dirty="0"/>
          </a:p>
        </p:txBody>
      </p:sp>
    </p:spTree>
    <p:extLst>
      <p:ext uri="{BB962C8B-B14F-4D97-AF65-F5344CB8AC3E}">
        <p14:creationId xmlns:p14="http://schemas.microsoft.com/office/powerpoint/2010/main" val="3638394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pPr marL="0" indent="0">
              <a:buNone/>
            </a:pPr>
            <a:r>
              <a:rPr lang="en-US" dirty="0" smtClean="0"/>
              <a:t>Our project analyses annual World Happiness Report provided by http://worldhappiness.report/. We analyze the happiness report with machine learning, categorize various attributes provided and predict country’s happiness score.</a:t>
            </a:r>
            <a:endParaRPr lang="en-US" dirty="0"/>
          </a:p>
        </p:txBody>
      </p:sp>
    </p:spTree>
    <p:extLst>
      <p:ext uri="{BB962C8B-B14F-4D97-AF65-F5344CB8AC3E}">
        <p14:creationId xmlns:p14="http://schemas.microsoft.com/office/powerpoint/2010/main" val="409489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World Happiness Report</a:t>
            </a:r>
            <a:endParaRPr lang="en-US" b="1" dirty="0"/>
          </a:p>
        </p:txBody>
      </p:sp>
      <p:sp>
        <p:nvSpPr>
          <p:cNvPr id="3" name="Content Placeholder 2"/>
          <p:cNvSpPr>
            <a:spLocks noGrp="1"/>
          </p:cNvSpPr>
          <p:nvPr>
            <p:ph idx="1"/>
          </p:nvPr>
        </p:nvSpPr>
        <p:spPr/>
        <p:txBody>
          <a:bodyPr/>
          <a:lstStyle/>
          <a:p>
            <a:pPr marL="0" indent="0">
              <a:buNone/>
            </a:pPr>
            <a:r>
              <a:rPr lang="en-US" dirty="0" smtClean="0"/>
              <a:t>The World Happiness Report is a landmark survey of the state of global happiness. The World Happiness Report 2018, which ranks 156 countries by their happiness levels, and 117 countries by the happiness of their immigrants, was released on March 14th at a launch event at the Pontifical Academy of Sciences in the Vatican. A launch event was also held on March 20th, celebrating International Day of Happiness at the United Nations.</a:t>
            </a:r>
          </a:p>
          <a:p>
            <a:pPr marL="0" indent="0">
              <a:buNone/>
            </a:pPr>
            <a:r>
              <a:rPr lang="en-US" dirty="0" smtClean="0"/>
              <a:t>The world Happiness reports are created annually to update the findings about a country’s general state of happiness.</a:t>
            </a:r>
            <a:endParaRPr lang="en-US" dirty="0"/>
          </a:p>
        </p:txBody>
      </p:sp>
    </p:spTree>
    <p:extLst>
      <p:ext uri="{BB962C8B-B14F-4D97-AF65-F5344CB8AC3E}">
        <p14:creationId xmlns:p14="http://schemas.microsoft.com/office/powerpoint/2010/main" val="3460880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Requirements</a:t>
            </a:r>
            <a:endParaRPr lang="en-US" b="1" dirty="0"/>
          </a:p>
        </p:txBody>
      </p:sp>
      <p:sp>
        <p:nvSpPr>
          <p:cNvPr id="3" name="Content Placeholder 2"/>
          <p:cNvSpPr>
            <a:spLocks noGrp="1"/>
          </p:cNvSpPr>
          <p:nvPr>
            <p:ph idx="1"/>
          </p:nvPr>
        </p:nvSpPr>
        <p:spPr>
          <a:xfrm>
            <a:off x="838200" y="1334125"/>
            <a:ext cx="10515600" cy="4842838"/>
          </a:xfrm>
        </p:spPr>
        <p:txBody>
          <a:bodyPr>
            <a:normAutofit/>
          </a:bodyPr>
          <a:lstStyle/>
          <a:p>
            <a:pPr marL="0" indent="0">
              <a:buNone/>
            </a:pPr>
            <a:endParaRPr lang="en-US" dirty="0" smtClean="0"/>
          </a:p>
          <a:p>
            <a:pPr marL="0" indent="0">
              <a:buNone/>
            </a:pPr>
            <a:r>
              <a:rPr lang="en-US" dirty="0" smtClean="0"/>
              <a:t>1. Anaconda package/Python installation</a:t>
            </a:r>
          </a:p>
          <a:p>
            <a:pPr marL="0" indent="0">
              <a:buNone/>
            </a:pPr>
            <a:r>
              <a:rPr lang="en-US" dirty="0" smtClean="0"/>
              <a:t>2. Various in built python packages like numpy, scikit-learn etc</a:t>
            </a:r>
          </a:p>
          <a:p>
            <a:pPr marL="0" indent="0">
              <a:buNone/>
            </a:pPr>
            <a:r>
              <a:rPr lang="en-US" dirty="0" smtClean="0"/>
              <a:t>3. HTML, CSS, Javascript etc</a:t>
            </a:r>
          </a:p>
          <a:p>
            <a:pPr marL="0" indent="0">
              <a:buNone/>
            </a:pPr>
            <a:r>
              <a:rPr lang="en-US" dirty="0" smtClean="0"/>
              <a:t>4. Data set in XML/CSV/TXT format.</a:t>
            </a:r>
          </a:p>
          <a:p>
            <a:pPr marL="0" indent="0">
              <a:buNone/>
            </a:pPr>
            <a:r>
              <a:rPr lang="en-US" dirty="0" smtClean="0"/>
              <a:t>5. PC</a:t>
            </a:r>
          </a:p>
          <a:p>
            <a:pPr marL="0" indent="0">
              <a:buNone/>
            </a:pPr>
            <a:r>
              <a:rPr lang="en-US" dirty="0" smtClean="0"/>
              <a:t>6. Github Account</a:t>
            </a:r>
            <a:endParaRPr lang="en-US" dirty="0"/>
          </a:p>
        </p:txBody>
      </p:sp>
    </p:spTree>
    <p:extLst>
      <p:ext uri="{BB962C8B-B14F-4D97-AF65-F5344CB8AC3E}">
        <p14:creationId xmlns:p14="http://schemas.microsoft.com/office/powerpoint/2010/main" val="1334699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Modification</a:t>
            </a:r>
            <a:endParaRPr lang="en-US" b="1" dirty="0"/>
          </a:p>
        </p:txBody>
      </p:sp>
      <p:sp>
        <p:nvSpPr>
          <p:cNvPr id="3" name="Content Placeholder 2"/>
          <p:cNvSpPr>
            <a:spLocks noGrp="1"/>
          </p:cNvSpPr>
          <p:nvPr>
            <p:ph idx="1"/>
          </p:nvPr>
        </p:nvSpPr>
        <p:spPr/>
        <p:txBody>
          <a:bodyPr/>
          <a:lstStyle/>
          <a:p>
            <a:r>
              <a:rPr lang="en-US" dirty="0" smtClean="0"/>
              <a:t>Downloaded dataset from https://www.kaggle.com/unsdsn/world-happiness.</a:t>
            </a:r>
          </a:p>
          <a:p>
            <a:r>
              <a:rPr lang="en-US" dirty="0" smtClean="0"/>
              <a:t>Removed unnecessary attributes like country names.</a:t>
            </a:r>
          </a:p>
          <a:p>
            <a:r>
              <a:rPr lang="en-US" dirty="0" smtClean="0"/>
              <a:t>Formatted the data to be more readable.</a:t>
            </a:r>
          </a:p>
          <a:p>
            <a:r>
              <a:rPr lang="en-US" dirty="0" smtClean="0"/>
              <a:t>Made a 80:20 split of training and testing data.</a:t>
            </a:r>
          </a:p>
          <a:p>
            <a:r>
              <a:rPr lang="en-US" dirty="0" smtClean="0"/>
              <a:t>Worked with 3 year of Happiness Reports alongside each other.</a:t>
            </a:r>
            <a:endParaRPr lang="en-US" dirty="0"/>
          </a:p>
        </p:txBody>
      </p:sp>
    </p:spTree>
    <p:extLst>
      <p:ext uri="{BB962C8B-B14F-4D97-AF65-F5344CB8AC3E}">
        <p14:creationId xmlns:p14="http://schemas.microsoft.com/office/powerpoint/2010/main" val="2437188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 Procedure</a:t>
            </a:r>
            <a:endParaRPr lang="en-US" b="1" dirty="0"/>
          </a:p>
        </p:txBody>
      </p:sp>
      <p:sp>
        <p:nvSpPr>
          <p:cNvPr id="3" name="Content Placeholder 2"/>
          <p:cNvSpPr>
            <a:spLocks noGrp="1"/>
          </p:cNvSpPr>
          <p:nvPr>
            <p:ph idx="1"/>
          </p:nvPr>
        </p:nvSpPr>
        <p:spPr/>
        <p:txBody>
          <a:bodyPr>
            <a:normAutofit/>
          </a:bodyPr>
          <a:lstStyle/>
          <a:p>
            <a:pPr fontAlgn="base"/>
            <a:r>
              <a:rPr lang="en-US" dirty="0" smtClean="0"/>
              <a:t>We installed </a:t>
            </a:r>
            <a:r>
              <a:rPr lang="en-US" dirty="0"/>
              <a:t>Anaconda package and </a:t>
            </a:r>
            <a:r>
              <a:rPr lang="en-US" dirty="0" smtClean="0"/>
              <a:t>necessary python packages.</a:t>
            </a:r>
            <a:endParaRPr lang="en-US" dirty="0"/>
          </a:p>
          <a:p>
            <a:pPr fontAlgn="base"/>
            <a:r>
              <a:rPr lang="en-US" dirty="0" smtClean="0"/>
              <a:t>Download 2015,16,17 World Happiness Report.</a:t>
            </a:r>
            <a:endParaRPr lang="en-US" dirty="0"/>
          </a:p>
          <a:p>
            <a:pPr fontAlgn="base"/>
            <a:r>
              <a:rPr lang="en-US" dirty="0"/>
              <a:t>We </a:t>
            </a:r>
            <a:r>
              <a:rPr lang="en-US" dirty="0" smtClean="0"/>
              <a:t>analyzed the report and built a prediction model using simple linear regression.</a:t>
            </a:r>
            <a:endParaRPr lang="en-US" dirty="0"/>
          </a:p>
          <a:p>
            <a:pPr fontAlgn="base"/>
            <a:r>
              <a:rPr lang="en-US" dirty="0"/>
              <a:t>We </a:t>
            </a:r>
            <a:r>
              <a:rPr lang="en-US" dirty="0" smtClean="0"/>
              <a:t>made </a:t>
            </a:r>
            <a:r>
              <a:rPr lang="en-US" dirty="0"/>
              <a:t>the prediction model based on the training data set and </a:t>
            </a:r>
            <a:r>
              <a:rPr lang="en-US" dirty="0" smtClean="0"/>
              <a:t>tested </a:t>
            </a:r>
            <a:r>
              <a:rPr lang="en-US" dirty="0"/>
              <a:t>the model against a testing data set.</a:t>
            </a:r>
          </a:p>
          <a:p>
            <a:pPr fontAlgn="base"/>
            <a:r>
              <a:rPr lang="en-US" dirty="0"/>
              <a:t>We </a:t>
            </a:r>
            <a:r>
              <a:rPr lang="en-US" dirty="0" smtClean="0"/>
              <a:t>measured </a:t>
            </a:r>
            <a:r>
              <a:rPr lang="en-US" dirty="0"/>
              <a:t>accuracy and </a:t>
            </a:r>
            <a:r>
              <a:rPr lang="en-US" dirty="0" smtClean="0"/>
              <a:t>analyzed the result.</a:t>
            </a:r>
            <a:endParaRPr lang="en-US" dirty="0"/>
          </a:p>
          <a:p>
            <a:pPr fontAlgn="base"/>
            <a:r>
              <a:rPr lang="en-US" dirty="0"/>
              <a:t>We </a:t>
            </a:r>
            <a:r>
              <a:rPr lang="en-US" dirty="0" smtClean="0"/>
              <a:t>are maintaining </a:t>
            </a:r>
            <a:r>
              <a:rPr lang="en-US" dirty="0"/>
              <a:t>the project on Github.</a:t>
            </a:r>
          </a:p>
          <a:p>
            <a:pPr fontAlgn="base"/>
            <a:r>
              <a:rPr lang="en-US" dirty="0"/>
              <a:t>We will try to make the project online based</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3064512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a:t>
            </a:r>
            <a:endParaRPr lang="en-US" b="1" dirty="0"/>
          </a:p>
        </p:txBody>
      </p:sp>
      <p:sp>
        <p:nvSpPr>
          <p:cNvPr id="3" name="Content Placeholder 2"/>
          <p:cNvSpPr>
            <a:spLocks noGrp="1"/>
          </p:cNvSpPr>
          <p:nvPr>
            <p:ph idx="1"/>
          </p:nvPr>
        </p:nvSpPr>
        <p:spPr/>
        <p:txBody>
          <a:bodyPr/>
          <a:lstStyle/>
          <a:p>
            <a:pPr marL="0" indent="0">
              <a:buNone/>
            </a:pPr>
            <a:r>
              <a:rPr lang="en-US" dirty="0" smtClean="0"/>
              <a:t>Our prediction model completely accurately predicted every country’s happiness score presented in the testing dataset.</a:t>
            </a:r>
          </a:p>
          <a:p>
            <a:pPr marL="0" indent="0">
              <a:buNone/>
            </a:pPr>
            <a:r>
              <a:rPr lang="en-US" dirty="0" smtClean="0"/>
              <a:t>Our model maintained the accuracy throughout all three happiness reports.</a:t>
            </a:r>
          </a:p>
          <a:p>
            <a:pPr marL="0" indent="0">
              <a:buNone/>
            </a:pPr>
            <a:r>
              <a:rPr lang="en-US" dirty="0" smtClean="0"/>
              <a:t>We didn’t have to use more advanced types of ML algorithm like Random Forest algorithm because the simple linear regression model used accurately predicted the results.</a:t>
            </a:r>
          </a:p>
          <a:p>
            <a:pPr marL="0" indent="0">
              <a:buNone/>
            </a:pPr>
            <a:endParaRPr lang="en-US" dirty="0"/>
          </a:p>
        </p:txBody>
      </p:sp>
    </p:spTree>
    <p:extLst>
      <p:ext uri="{BB962C8B-B14F-4D97-AF65-F5344CB8AC3E}">
        <p14:creationId xmlns:p14="http://schemas.microsoft.com/office/powerpoint/2010/main" val="167975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Content Placeholder 2"/>
          <p:cNvSpPr>
            <a:spLocks noGrp="1"/>
          </p:cNvSpPr>
          <p:nvPr>
            <p:ph idx="1"/>
          </p:nvPr>
        </p:nvSpPr>
        <p:spPr/>
        <p:txBody>
          <a:bodyPr/>
          <a:lstStyle/>
          <a:p>
            <a:pPr marL="0" indent="0">
              <a:buNone/>
            </a:pPr>
            <a:r>
              <a:rPr lang="en-US" dirty="0" smtClean="0"/>
              <a:t>With the help of machine learning we made this project to accurately predict a happiness score. If someone wants to find a country’s theoretical happiness level, they can input the proper attributes and our project should accurately predict the outcome.</a:t>
            </a:r>
          </a:p>
          <a:p>
            <a:pPr marL="0" indent="0">
              <a:buNone/>
            </a:pPr>
            <a:r>
              <a:rPr lang="en-US" dirty="0" smtClean="0"/>
              <a:t>This project can be expanded upon by adding more types of attributes, or even more types of data. Our model can be modified to analyze and predict similar types of dataset not necessarily from World Happiness Reports.</a:t>
            </a:r>
            <a:endParaRPr lang="en-US" dirty="0"/>
          </a:p>
        </p:txBody>
      </p:sp>
    </p:spTree>
    <p:extLst>
      <p:ext uri="{BB962C8B-B14F-4D97-AF65-F5344CB8AC3E}">
        <p14:creationId xmlns:p14="http://schemas.microsoft.com/office/powerpoint/2010/main" val="175067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Useful Resources</a:t>
            </a:r>
            <a:endParaRPr lang="en-US" dirty="0"/>
          </a:p>
        </p:txBody>
      </p:sp>
      <p:sp>
        <p:nvSpPr>
          <p:cNvPr id="3" name="Content Placeholder 2"/>
          <p:cNvSpPr>
            <a:spLocks noGrp="1"/>
          </p:cNvSpPr>
          <p:nvPr>
            <p:ph idx="1"/>
          </p:nvPr>
        </p:nvSpPr>
        <p:spPr/>
        <p:txBody>
          <a:bodyPr/>
          <a:lstStyle/>
          <a:p>
            <a:r>
              <a:rPr lang="en-US" dirty="0" smtClean="0"/>
              <a:t>World Happiness Report Site: </a:t>
            </a:r>
            <a:r>
              <a:rPr lang="en-US" dirty="0" smtClean="0"/>
              <a:t>http://worldhappiness.report/.</a:t>
            </a:r>
          </a:p>
          <a:p>
            <a:r>
              <a:rPr lang="en-US" dirty="0" smtClean="0"/>
              <a:t>Dataset Link: https://www.kaggle.com/unsdsn/world-happiness</a:t>
            </a:r>
          </a:p>
          <a:p>
            <a:r>
              <a:rPr lang="en-US" dirty="0" smtClean="0"/>
              <a:t>Project Demo Link(Online): https://repl.it/@yasinshreshto/AIProj</a:t>
            </a:r>
          </a:p>
          <a:p>
            <a:r>
              <a:rPr lang="en-US" dirty="0" smtClean="0"/>
              <a:t>Project </a:t>
            </a:r>
            <a:r>
              <a:rPr lang="en-US" dirty="0"/>
              <a:t>G</a:t>
            </a:r>
            <a:r>
              <a:rPr lang="en-US" dirty="0" smtClean="0"/>
              <a:t>ithub Link: https://github.com/Yasin-Rahman/Artificial_Project</a:t>
            </a:r>
          </a:p>
          <a:p>
            <a:pPr marL="0" indent="0">
              <a:buNone/>
            </a:pPr>
            <a:endParaRPr lang="en-US" dirty="0" smtClean="0"/>
          </a:p>
        </p:txBody>
      </p:sp>
    </p:spTree>
    <p:extLst>
      <p:ext uri="{BB962C8B-B14F-4D97-AF65-F5344CB8AC3E}">
        <p14:creationId xmlns:p14="http://schemas.microsoft.com/office/powerpoint/2010/main" val="3509849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493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World Happiness Report Analysis With Artificial Intelligence</vt:lpstr>
      <vt:lpstr>Introduction</vt:lpstr>
      <vt:lpstr>World Happiness Report</vt:lpstr>
      <vt:lpstr>Requirements</vt:lpstr>
      <vt:lpstr>Data Modification</vt:lpstr>
      <vt:lpstr>Working Procedure</vt:lpstr>
      <vt:lpstr>Results</vt:lpstr>
      <vt:lpstr>Conclusion</vt:lpstr>
      <vt:lpstr>Useful Resources</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 Analysis With Artificial Intelligence</dc:title>
  <dc:creator>Admin</dc:creator>
  <cp:lastModifiedBy>Admin</cp:lastModifiedBy>
  <cp:revision>12</cp:revision>
  <dcterms:created xsi:type="dcterms:W3CDTF">2018-07-23T16:51:51Z</dcterms:created>
  <dcterms:modified xsi:type="dcterms:W3CDTF">2018-07-23T17:50:02Z</dcterms:modified>
</cp:coreProperties>
</file>