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385828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9999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06C46">
                  <a:alpha val="6274"/>
                </a:srgbClr>
              </a:gs>
              <a:gs pos="36000">
                <a:srgbClr val="F06C46">
                  <a:alpha val="5490"/>
                </a:srgbClr>
              </a:gs>
              <a:gs pos="69000">
                <a:srgbClr val="F06C46">
                  <a:alpha val="0"/>
                </a:srgbClr>
              </a:gs>
              <a:gs pos="100000">
                <a:srgbClr val="F06C46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3">
            <a:alphaModFix/>
          </a:blip>
          <a:srcRect b="0" l="0" r="0"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4">
            <a:alphaModFix/>
          </a:blip>
          <a:srcRect b="24199" l="0" r="0" t="0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540533" y="-935944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Software Project Lab-01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986119" y="2305643"/>
            <a:ext cx="10627758" cy="7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PROJECT NAME: FINDING THE SOLUTION OF LINEAR EQUATION SYSTEM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986119" y="3429000"/>
            <a:ext cx="46795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Presented by: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Mohammed Yasin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Roll: 1406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572125" y="3382834"/>
            <a:ext cx="624350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Supervised by: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Professor Dr. Md. Shariful Islam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1462825" y="6157975"/>
            <a:ext cx="3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SVD</a:t>
            </a:r>
            <a:endParaRPr/>
          </a:p>
        </p:txBody>
      </p: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875201" y="1605243"/>
            <a:ext cx="8946541" cy="49384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0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5538971" y="4847582"/>
            <a:ext cx="2209800" cy="8103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65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Finding SVD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1104293" y="1667436"/>
            <a:ext cx="8946541" cy="41954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Pseudo Inverse of Matrix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017587" y="1938618"/>
            <a:ext cx="8946541" cy="41954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Multiplication of two matrices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717830" y="157778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Two matrices can be multiplied if the number of columns of the first matrix and the number of rows of the second matrix are same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The dimension of the result matrix will be (number of rows of the first matrix) x (number of columns of the second matrix)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Each element of the result matrix will be the dot product of each rows and each columns</a:t>
            </a:r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046" y="4141598"/>
            <a:ext cx="3634257" cy="18557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9" name="Google Shape;26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7487" y="4141598"/>
            <a:ext cx="4453896" cy="18557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Transpose of a matrix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1036403" y="1712259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Transpose of a matrix turns the rows of the matrix into its columns and the columns of a matrix into its rows</a:t>
            </a: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942110" y="4509246"/>
            <a:ext cx="88127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 for transpose of a matrix: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1928" y="2555072"/>
            <a:ext cx="5415489" cy="17478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2569" y="4823460"/>
            <a:ext cx="4745355" cy="19011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Matrix Norm</a:t>
            </a:r>
            <a:endParaRPr/>
          </a:p>
        </p:txBody>
      </p:sp>
      <p:sp>
        <p:nvSpPr>
          <p:cNvPr id="286" name="Google Shape;286;p33"/>
          <p:cNvSpPr txBox="1"/>
          <p:nvPr>
            <p:ph idx="1" type="body"/>
          </p:nvPr>
        </p:nvSpPr>
        <p:spPr>
          <a:xfrm>
            <a:off x="646111" y="171226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One of the matrix norms is Euclidean Norm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Euclidean Norm is the square root of the sum of square of every elements of a vector (a row or a column matrix)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582706" y="4454585"/>
            <a:ext cx="63021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 for Euclidean Norm: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6535" y="2951503"/>
            <a:ext cx="4648200" cy="149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6535" y="4884737"/>
            <a:ext cx="4912995" cy="1660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Dot product of matrix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753689" y="1613647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Vectors are row or column matrices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Dot product of two vectors is the sum of the product of the elements of two vectors with same index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573741" y="4231342"/>
            <a:ext cx="708211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 for dot product: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643" y="2750960"/>
            <a:ext cx="5962981" cy="1707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455" y="4931447"/>
            <a:ext cx="4778375" cy="14738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User Interface</a:t>
            </a:r>
            <a:endParaRPr/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875201" y="1757643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user has two options- Proceed for solve or Quit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the user proceeds for solve, he/she is prompted for the dimension of the matrix and asked to provide the augmented matrix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Number of operations to be used for the Kaczmarz method is also taken from the user</a:t>
            </a:r>
            <a:endParaRPr/>
          </a:p>
        </p:txBody>
      </p:sp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136" y="3960383"/>
            <a:ext cx="4694327" cy="257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The result shows the solutions acquired by the Kaczmarz method and OLS method.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It gives a verdict on the differences between the solutions</a:t>
            </a:r>
            <a:endParaRPr/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6" name="Google Shape;3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149" y="3840390"/>
            <a:ext cx="8138865" cy="20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Challenges Faced</a:t>
            </a:r>
            <a:endParaRPr/>
          </a:p>
        </p:txBody>
      </p:sp>
      <p:sp>
        <p:nvSpPr>
          <p:cNvPr id="322" name="Google Shape;322;p3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Understanding the algorithms for the Kaczmarz and Jacobi iteration for eigenvalues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Calculating the eigenvalues and eignevectors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Applying dynamic memory because of large matrices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Debugging the code for a long time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Handling big amount of code and multiple source files for a single purpose for the first time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7"/>
          <p:cNvSpPr txBox="1"/>
          <p:nvPr/>
        </p:nvSpPr>
        <p:spPr>
          <a:xfrm>
            <a:off x="8058150" y="5800786"/>
            <a:ext cx="5209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*Lines of code 950+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Overview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646097" y="1581201"/>
            <a:ext cx="10832400" cy="4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Tasks that are completed on my project-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Dot Product of Matrices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Multiplication of Matrices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Matrix Norm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SVD-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Eigenvalue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Eigenvector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Orthonormal Matrix Calculation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Kaczmarz Method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Ordinary Least Squares Method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/>
        </p:nvSpPr>
        <p:spPr>
          <a:xfrm>
            <a:off x="3908612" y="2608729"/>
            <a:ext cx="643665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System of Linear Equation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1093775" y="1914125"/>
            <a:ext cx="9625200" cy="4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100">
                <a:latin typeface="Verdana"/>
                <a:ea typeface="Verdana"/>
                <a:cs typeface="Verdana"/>
                <a:sym typeface="Verdana"/>
              </a:rPr>
              <a:t>A linear equation system represents a collection of linear equations that collectively define relationships among a set of variables. The solution to a linear equation system involves finding values for the variables that satisfy all the equations simultaneously.</a:t>
            </a:r>
            <a:endParaRPr sz="3100"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852" y="4309729"/>
            <a:ext cx="6287045" cy="172226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1093775" y="3848612"/>
            <a:ext cx="80487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linear equation system is written in the form of Ax = 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Kaczmarz Method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004701" y="1411941"/>
            <a:ext cx="87669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Kaczmarz method is an iterative method to solve linear equation systems.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Initially a solution is guessed. Then in each iteration, using the solution in the last iteration, we head closer to the accurate solution.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Repeated row projection by the Kaczmarz method. | Download Scientific  Diagram"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5488" y="3937054"/>
            <a:ext cx="4819090" cy="25399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22" y="4365810"/>
            <a:ext cx="5138928" cy="16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Solution using Kaczmarz Method</a:t>
            </a:r>
            <a:endParaRPr/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981075" y="1704975"/>
            <a:ext cx="9069736" cy="34389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17" l="-469" r="0" t="-7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Ordinary Least Squares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Flow of the program</a:t>
            </a:r>
            <a:endParaRPr/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2141166" y="1485900"/>
            <a:ext cx="2076450" cy="50482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8171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2238705" y="2359959"/>
            <a:ext cx="1881372" cy="452157"/>
          </a:xfrm>
          <a:prstGeom prst="parallelogram">
            <a:avLst>
              <a:gd fmla="val 25000" name="adj"/>
            </a:avLst>
          </a:prstGeom>
          <a:solidFill>
            <a:schemeClr val="accent4"/>
          </a:solidFill>
          <a:ln cap="flat" cmpd="sng" w="25400">
            <a:solidFill>
              <a:srgbClr val="8171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2238705" y="3181350"/>
            <a:ext cx="1881372" cy="37147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8171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Kaczmarz 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2784103" y="3922059"/>
            <a:ext cx="790575" cy="771525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8171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OLS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2326719" y="5062818"/>
            <a:ext cx="1793358" cy="50482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8171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Compare the solutions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2238705" y="5936877"/>
            <a:ext cx="2076450" cy="50482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8171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8051428" y="1150461"/>
            <a:ext cx="790575" cy="771525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8171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OLS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7506029" y="2262822"/>
            <a:ext cx="1881372" cy="371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6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7599504" y="2884469"/>
            <a:ext cx="1787897" cy="1021417"/>
          </a:xfrm>
          <a:prstGeom prst="diamond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5896305" y="4162705"/>
            <a:ext cx="1881372" cy="530879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8171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Eigenvalue and eigenvector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896305" y="4877080"/>
            <a:ext cx="1881372" cy="37147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8171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SVD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5896305" y="5567643"/>
            <a:ext cx="1881372" cy="37147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8171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Pseudo Inverse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9830953" y="4162704"/>
            <a:ext cx="1881372" cy="530879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8171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Inverse using Gauss-Jordan elimination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7552766" y="6189289"/>
            <a:ext cx="1881372" cy="530879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8171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Remaining process for OLS</a:t>
            </a:r>
            <a:endParaRPr/>
          </a:p>
        </p:txBody>
      </p:sp>
      <p:cxnSp>
        <p:nvCxnSpPr>
          <p:cNvPr id="212" name="Google Shape;212;p25"/>
          <p:cNvCxnSpPr>
            <a:stCxn id="198" idx="2"/>
            <a:endCxn id="199" idx="0"/>
          </p:cNvCxnSpPr>
          <p:nvPr/>
        </p:nvCxnSpPr>
        <p:spPr>
          <a:xfrm>
            <a:off x="3179391" y="1990725"/>
            <a:ext cx="0" cy="3693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3" name="Google Shape;213;p25"/>
          <p:cNvCxnSpPr/>
          <p:nvPr/>
        </p:nvCxnSpPr>
        <p:spPr>
          <a:xfrm>
            <a:off x="3188916" y="2819400"/>
            <a:ext cx="0" cy="36923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4" name="Google Shape;214;p25"/>
          <p:cNvCxnSpPr/>
          <p:nvPr/>
        </p:nvCxnSpPr>
        <p:spPr>
          <a:xfrm>
            <a:off x="3179391" y="3571875"/>
            <a:ext cx="0" cy="36923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5" name="Google Shape;215;p25"/>
          <p:cNvCxnSpPr/>
          <p:nvPr/>
        </p:nvCxnSpPr>
        <p:spPr>
          <a:xfrm>
            <a:off x="3179390" y="4692463"/>
            <a:ext cx="0" cy="36923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6" name="Google Shape;216;p25"/>
          <p:cNvCxnSpPr/>
          <p:nvPr/>
        </p:nvCxnSpPr>
        <p:spPr>
          <a:xfrm>
            <a:off x="3223398" y="5567643"/>
            <a:ext cx="0" cy="36923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7" name="Google Shape;217;p25"/>
          <p:cNvCxnSpPr/>
          <p:nvPr/>
        </p:nvCxnSpPr>
        <p:spPr>
          <a:xfrm flipH="1">
            <a:off x="7143750" y="3552825"/>
            <a:ext cx="691256" cy="646205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8" name="Google Shape;218;p25"/>
          <p:cNvCxnSpPr/>
          <p:nvPr/>
        </p:nvCxnSpPr>
        <p:spPr>
          <a:xfrm>
            <a:off x="7372029" y="5896145"/>
            <a:ext cx="405648" cy="29314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9" name="Google Shape;219;p25"/>
          <p:cNvCxnSpPr/>
          <p:nvPr/>
        </p:nvCxnSpPr>
        <p:spPr>
          <a:xfrm>
            <a:off x="8446715" y="1893588"/>
            <a:ext cx="0" cy="36923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0" name="Google Shape;220;p25"/>
          <p:cNvCxnSpPr/>
          <p:nvPr/>
        </p:nvCxnSpPr>
        <p:spPr>
          <a:xfrm>
            <a:off x="8485660" y="2634297"/>
            <a:ext cx="6947" cy="32097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1" name="Google Shape;221;p25"/>
          <p:cNvCxnSpPr/>
          <p:nvPr/>
        </p:nvCxnSpPr>
        <p:spPr>
          <a:xfrm>
            <a:off x="6836991" y="4633744"/>
            <a:ext cx="0" cy="262386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2" name="Google Shape;222;p25"/>
          <p:cNvCxnSpPr/>
          <p:nvPr/>
        </p:nvCxnSpPr>
        <p:spPr>
          <a:xfrm>
            <a:off x="6836991" y="5274752"/>
            <a:ext cx="0" cy="27577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3" name="Google Shape;223;p25"/>
          <p:cNvCxnSpPr/>
          <p:nvPr/>
        </p:nvCxnSpPr>
        <p:spPr>
          <a:xfrm>
            <a:off x="9239538" y="3458526"/>
            <a:ext cx="811296" cy="678125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4" name="Google Shape;224;p25"/>
          <p:cNvCxnSpPr/>
          <p:nvPr/>
        </p:nvCxnSpPr>
        <p:spPr>
          <a:xfrm flipH="1">
            <a:off x="9239538" y="4719636"/>
            <a:ext cx="1113002" cy="1469653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888158" y="63201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Finding the Eigenvalues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049524" y="1696365"/>
            <a:ext cx="10837024" cy="472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61" r="-78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Finding the Eigenvalues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104293" y="1541928"/>
            <a:ext cx="9339589" cy="51457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91" r="-9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646111" y="452718"/>
            <a:ext cx="9932242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Finding the Eigenvalues (continued)</a:t>
            </a:r>
            <a:endParaRPr/>
          </a:p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