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62" r:id="rId6"/>
    <p:sldId id="269" r:id="rId7"/>
    <p:sldId id="275" r:id="rId8"/>
    <p:sldId id="263" r:id="rId9"/>
    <p:sldId id="264" r:id="rId10"/>
    <p:sldId id="265" r:id="rId11"/>
    <p:sldId id="266" r:id="rId12"/>
    <p:sldId id="276" r:id="rId13"/>
    <p:sldId id="277" r:id="rId14"/>
    <p:sldId id="268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7F98-FB41-440B-A59A-1BD50D7422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39A769-32C3-489D-B883-7DC244FB479D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Codes of </a:t>
          </a:r>
          <a:r>
            <a:rPr lang="en-US" smtClean="0"/>
            <a:t>BSSE </a:t>
          </a:r>
          <a:r>
            <a:rPr lang="en-US" smtClean="0"/>
            <a:t>first year </a:t>
          </a:r>
          <a:r>
            <a:rPr lang="en-US" dirty="0" smtClean="0"/>
            <a:t>(training data)</a:t>
          </a:r>
          <a:endParaRPr lang="en-US" dirty="0"/>
        </a:p>
      </dgm:t>
    </dgm:pt>
    <dgm:pt modelId="{E11D9C4C-B633-4EAE-AE63-A00BB3E8C2BB}" type="parTrans" cxnId="{2B5A2DDB-7948-4341-B5C4-13AD4ADEA235}">
      <dgm:prSet/>
      <dgm:spPr/>
      <dgm:t>
        <a:bodyPr/>
        <a:lstStyle/>
        <a:p>
          <a:endParaRPr lang="en-US"/>
        </a:p>
      </dgm:t>
    </dgm:pt>
    <dgm:pt modelId="{4D36EDF0-6595-45DC-8291-8990C9445997}" type="sibTrans" cxnId="{2B5A2DDB-7948-4341-B5C4-13AD4ADEA235}">
      <dgm:prSet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</a:t>
          </a:r>
          <a:r>
            <a:rPr lang="en-US" dirty="0" smtClean="0"/>
            <a:t> </a:t>
          </a:r>
          <a:r>
            <a:rPr lang="en-US" dirty="0" smtClean="0">
              <a:solidFill>
                <a:schemeClr val="tx1"/>
              </a:solidFill>
            </a:rPr>
            <a:t>features</a:t>
          </a:r>
          <a:endParaRPr lang="en-US" dirty="0">
            <a:solidFill>
              <a:schemeClr val="tx1"/>
            </a:solidFill>
          </a:endParaRPr>
        </a:p>
      </dgm:t>
    </dgm:pt>
    <dgm:pt modelId="{08A790EB-3A9A-4D92-8C7D-658C11943BD5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Profiles of programmers</a:t>
          </a:r>
          <a:endParaRPr lang="en-US" dirty="0"/>
        </a:p>
      </dgm:t>
    </dgm:pt>
    <dgm:pt modelId="{2453E53C-C10B-4423-B90A-A21197825F37}" type="parTrans" cxnId="{9CCCCB23-7D1D-4117-B8CF-ED25163BE7FA}">
      <dgm:prSet/>
      <dgm:spPr/>
      <dgm:t>
        <a:bodyPr/>
        <a:lstStyle/>
        <a:p>
          <a:endParaRPr lang="en-US"/>
        </a:p>
      </dgm:t>
    </dgm:pt>
    <dgm:pt modelId="{FB24B96D-44DB-4003-9185-9D30D7A9A2AB}" type="sibTrans" cxnId="{9CCCCB23-7D1D-4117-B8CF-ED25163BE7FA}">
      <dgm:prSet/>
      <dgm:spPr/>
      <dgm:t>
        <a:bodyPr/>
        <a:lstStyle/>
        <a:p>
          <a:endParaRPr lang="en-US"/>
        </a:p>
      </dgm:t>
    </dgm:pt>
    <dgm:pt modelId="{A941E545-6372-40AD-BB44-3760995C637D}" type="pres">
      <dgm:prSet presAssocID="{10C47F98-FB41-440B-A59A-1BD50D742262}" presName="Name0" presStyleCnt="0">
        <dgm:presLayoutVars>
          <dgm:dir/>
          <dgm:resizeHandles val="exact"/>
        </dgm:presLayoutVars>
      </dgm:prSet>
      <dgm:spPr/>
    </dgm:pt>
    <dgm:pt modelId="{7997A583-CEC3-413C-9D65-347A77A07329}" type="pres">
      <dgm:prSet presAssocID="{B939A769-32C3-489D-B883-7DC244FB479D}" presName="node" presStyleLbl="node1" presStyleIdx="0" presStyleCnt="2" custScaleX="63837" custScaleY="39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D554D-2B8F-4F45-9006-0C9EA7610CB0}" type="pres">
      <dgm:prSet presAssocID="{4D36EDF0-6595-45DC-8291-8990C9445997}" presName="sibTrans" presStyleLbl="sibTrans2D1" presStyleIdx="0" presStyleCnt="1" custScaleX="170041" custScaleY="96499"/>
      <dgm:spPr/>
      <dgm:t>
        <a:bodyPr/>
        <a:lstStyle/>
        <a:p>
          <a:endParaRPr lang="en-US"/>
        </a:p>
      </dgm:t>
    </dgm:pt>
    <dgm:pt modelId="{3F2DF676-FEEF-47F9-93E5-330E959D06C6}" type="pres">
      <dgm:prSet presAssocID="{4D36EDF0-6595-45DC-8291-8990C944599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E499E35-31EA-44B7-A0A6-F9920101222D}" type="pres">
      <dgm:prSet presAssocID="{08A790EB-3A9A-4D92-8C7D-658C11943BD5}" presName="node" presStyleLbl="node1" presStyleIdx="1" presStyleCnt="2" custScaleX="59974" custScaleY="3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26622D-B3F9-4693-BA5C-3FC519B8DB0F}" type="presOf" srcId="{10C47F98-FB41-440B-A59A-1BD50D742262}" destId="{A941E545-6372-40AD-BB44-3760995C637D}" srcOrd="0" destOrd="0" presId="urn:microsoft.com/office/officeart/2005/8/layout/process1"/>
    <dgm:cxn modelId="{65752470-2576-460C-8BDA-24EC2731064E}" type="presOf" srcId="{B939A769-32C3-489D-B883-7DC244FB479D}" destId="{7997A583-CEC3-413C-9D65-347A77A07329}" srcOrd="0" destOrd="0" presId="urn:microsoft.com/office/officeart/2005/8/layout/process1"/>
    <dgm:cxn modelId="{9CCCCB23-7D1D-4117-B8CF-ED25163BE7FA}" srcId="{10C47F98-FB41-440B-A59A-1BD50D742262}" destId="{08A790EB-3A9A-4D92-8C7D-658C11943BD5}" srcOrd="1" destOrd="0" parTransId="{2453E53C-C10B-4423-B90A-A21197825F37}" sibTransId="{FB24B96D-44DB-4003-9185-9D30D7A9A2AB}"/>
    <dgm:cxn modelId="{C03FAA1D-7EC4-48E0-9FEF-1D70E1645E05}" type="presOf" srcId="{08A790EB-3A9A-4D92-8C7D-658C11943BD5}" destId="{DE499E35-31EA-44B7-A0A6-F9920101222D}" srcOrd="0" destOrd="0" presId="urn:microsoft.com/office/officeart/2005/8/layout/process1"/>
    <dgm:cxn modelId="{54D40874-7299-4A93-9AC9-B0133DF435E5}" type="presOf" srcId="{4D36EDF0-6595-45DC-8291-8990C9445997}" destId="{3F2DF676-FEEF-47F9-93E5-330E959D06C6}" srcOrd="1" destOrd="0" presId="urn:microsoft.com/office/officeart/2005/8/layout/process1"/>
    <dgm:cxn modelId="{2B5A2DDB-7948-4341-B5C4-13AD4ADEA235}" srcId="{10C47F98-FB41-440B-A59A-1BD50D742262}" destId="{B939A769-32C3-489D-B883-7DC244FB479D}" srcOrd="0" destOrd="0" parTransId="{E11D9C4C-B633-4EAE-AE63-A00BB3E8C2BB}" sibTransId="{4D36EDF0-6595-45DC-8291-8990C9445997}"/>
    <dgm:cxn modelId="{50DA7D59-9071-4F5F-A75E-CD17CD3DD3D6}" type="presOf" srcId="{4D36EDF0-6595-45DC-8291-8990C9445997}" destId="{7CFD554D-2B8F-4F45-9006-0C9EA7610CB0}" srcOrd="0" destOrd="0" presId="urn:microsoft.com/office/officeart/2005/8/layout/process1"/>
    <dgm:cxn modelId="{8683D0B7-8A23-4CEE-98A5-F3E5015053CF}" type="presParOf" srcId="{A941E545-6372-40AD-BB44-3760995C637D}" destId="{7997A583-CEC3-413C-9D65-347A77A07329}" srcOrd="0" destOrd="0" presId="urn:microsoft.com/office/officeart/2005/8/layout/process1"/>
    <dgm:cxn modelId="{09A3477E-1556-4956-AF37-1E2E542AC18E}" type="presParOf" srcId="{A941E545-6372-40AD-BB44-3760995C637D}" destId="{7CFD554D-2B8F-4F45-9006-0C9EA7610CB0}" srcOrd="1" destOrd="0" presId="urn:microsoft.com/office/officeart/2005/8/layout/process1"/>
    <dgm:cxn modelId="{A902C826-8AA0-4CC5-B573-96F30777CC34}" type="presParOf" srcId="{7CFD554D-2B8F-4F45-9006-0C9EA7610CB0}" destId="{3F2DF676-FEEF-47F9-93E5-330E959D06C6}" srcOrd="0" destOrd="0" presId="urn:microsoft.com/office/officeart/2005/8/layout/process1"/>
    <dgm:cxn modelId="{DFECBBB5-1679-48A7-88DA-792A8C63DEBE}" type="presParOf" srcId="{A941E545-6372-40AD-BB44-3760995C637D}" destId="{DE499E35-31EA-44B7-A0A6-F9920101222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8ED1E-CF13-4C90-9E4C-47ED1D178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1904CAD-1804-41C8-BEA2-07CBE5451BD6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Anonymous code</a:t>
          </a:r>
          <a:endParaRPr lang="en-US" dirty="0"/>
        </a:p>
      </dgm:t>
    </dgm:pt>
    <dgm:pt modelId="{848312B9-3E81-42AF-AA78-66DFDEE19B25}" type="parTrans" cxnId="{2B45633E-C00E-4B37-A990-F630FD5189F4}">
      <dgm:prSet/>
      <dgm:spPr/>
      <dgm:t>
        <a:bodyPr/>
        <a:lstStyle/>
        <a:p>
          <a:endParaRPr lang="en-US"/>
        </a:p>
      </dgm:t>
    </dgm:pt>
    <dgm:pt modelId="{046571A5-B5AD-4154-9115-4570D918FEAF}" type="sibTrans" cxnId="{2B45633E-C00E-4B37-A990-F630FD5189F4}">
      <dgm:prSet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 features</a:t>
          </a:r>
          <a:endParaRPr lang="en-US" dirty="0">
            <a:solidFill>
              <a:schemeClr val="tx1"/>
            </a:solidFill>
          </a:endParaRPr>
        </a:p>
      </dgm:t>
    </dgm:pt>
    <dgm:pt modelId="{594E0AA8-BF79-41C6-BF9F-8CC7837F7E35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Temporary profile</a:t>
          </a:r>
          <a:endParaRPr lang="en-US" dirty="0"/>
        </a:p>
      </dgm:t>
    </dgm:pt>
    <dgm:pt modelId="{08EE2D56-AA39-41D2-A6DB-8402CDF4BE80}" type="parTrans" cxnId="{6DDBF6A6-39A7-41D9-973D-5EB6C39C1DE3}">
      <dgm:prSet/>
      <dgm:spPr/>
      <dgm:t>
        <a:bodyPr/>
        <a:lstStyle/>
        <a:p>
          <a:endParaRPr lang="en-US"/>
        </a:p>
      </dgm:t>
    </dgm:pt>
    <dgm:pt modelId="{F62E66A0-2AD1-46C6-A694-02FB42CC1FCA}" type="sibTrans" cxnId="{6DDBF6A6-39A7-41D9-973D-5EB6C39C1DE3}">
      <dgm:prSet/>
      <dgm:spPr/>
      <dgm:t>
        <a:bodyPr/>
        <a:lstStyle/>
        <a:p>
          <a:endParaRPr lang="en-US"/>
        </a:p>
      </dgm:t>
    </dgm:pt>
    <dgm:pt modelId="{1045861C-6BE9-4C74-900C-50CF47C0D367}" type="pres">
      <dgm:prSet presAssocID="{DB48ED1E-CF13-4C90-9E4C-47ED1D178668}" presName="Name0" presStyleCnt="0">
        <dgm:presLayoutVars>
          <dgm:dir/>
          <dgm:resizeHandles val="exact"/>
        </dgm:presLayoutVars>
      </dgm:prSet>
      <dgm:spPr/>
    </dgm:pt>
    <dgm:pt modelId="{10C45407-33F5-43F0-AD9B-5C308DA6EA99}" type="pres">
      <dgm:prSet presAssocID="{E1904CAD-1804-41C8-BEA2-07CBE5451BD6}" presName="node" presStyleLbl="node1" presStyleIdx="0" presStyleCnt="2" custScaleX="58079" custScaleY="34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EABA-F66E-4A15-9CAA-03F363C65FB8}" type="pres">
      <dgm:prSet presAssocID="{046571A5-B5AD-4154-9115-4570D918FEAF}" presName="sibTrans" presStyleLbl="sibTrans2D1" presStyleIdx="0" presStyleCnt="1" custScaleX="175200" custScaleY="112430"/>
      <dgm:spPr/>
      <dgm:t>
        <a:bodyPr/>
        <a:lstStyle/>
        <a:p>
          <a:endParaRPr lang="en-US"/>
        </a:p>
      </dgm:t>
    </dgm:pt>
    <dgm:pt modelId="{66219AB7-7DD7-48A8-9F40-1DC8AEEA8A90}" type="pres">
      <dgm:prSet presAssocID="{046571A5-B5AD-4154-9115-4570D918FEA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28255B7-4F5F-4085-A76A-414D7D59AC22}" type="pres">
      <dgm:prSet presAssocID="{594E0AA8-BF79-41C6-BF9F-8CC7837F7E35}" presName="node" presStyleLbl="node1" presStyleIdx="1" presStyleCnt="2" custScaleX="65489" custScaleY="34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109F9A-2777-46C3-85C8-6D8EF3553D24}" type="presOf" srcId="{594E0AA8-BF79-41C6-BF9F-8CC7837F7E35}" destId="{828255B7-4F5F-4085-A76A-414D7D59AC22}" srcOrd="0" destOrd="0" presId="urn:microsoft.com/office/officeart/2005/8/layout/process1"/>
    <dgm:cxn modelId="{739C9A0F-5ADF-44D9-A1F8-F6FB20CCC672}" type="presOf" srcId="{046571A5-B5AD-4154-9115-4570D918FEAF}" destId="{66219AB7-7DD7-48A8-9F40-1DC8AEEA8A90}" srcOrd="1" destOrd="0" presId="urn:microsoft.com/office/officeart/2005/8/layout/process1"/>
    <dgm:cxn modelId="{2B45633E-C00E-4B37-A990-F630FD5189F4}" srcId="{DB48ED1E-CF13-4C90-9E4C-47ED1D178668}" destId="{E1904CAD-1804-41C8-BEA2-07CBE5451BD6}" srcOrd="0" destOrd="0" parTransId="{848312B9-3E81-42AF-AA78-66DFDEE19B25}" sibTransId="{046571A5-B5AD-4154-9115-4570D918FEAF}"/>
    <dgm:cxn modelId="{A8827445-DA31-4EA2-9FE1-D237C80F7EA5}" type="presOf" srcId="{E1904CAD-1804-41C8-BEA2-07CBE5451BD6}" destId="{10C45407-33F5-43F0-AD9B-5C308DA6EA99}" srcOrd="0" destOrd="0" presId="urn:microsoft.com/office/officeart/2005/8/layout/process1"/>
    <dgm:cxn modelId="{6DDBF6A6-39A7-41D9-973D-5EB6C39C1DE3}" srcId="{DB48ED1E-CF13-4C90-9E4C-47ED1D178668}" destId="{594E0AA8-BF79-41C6-BF9F-8CC7837F7E35}" srcOrd="1" destOrd="0" parTransId="{08EE2D56-AA39-41D2-A6DB-8402CDF4BE80}" sibTransId="{F62E66A0-2AD1-46C6-A694-02FB42CC1FCA}"/>
    <dgm:cxn modelId="{A6D9056A-A798-4AA2-AE63-E48E5B7D4FD1}" type="presOf" srcId="{046571A5-B5AD-4154-9115-4570D918FEAF}" destId="{8AD3EABA-F66E-4A15-9CAA-03F363C65FB8}" srcOrd="0" destOrd="0" presId="urn:microsoft.com/office/officeart/2005/8/layout/process1"/>
    <dgm:cxn modelId="{C1B06F66-56AB-4C1A-92C8-5B50CB4DC9F9}" type="presOf" srcId="{DB48ED1E-CF13-4C90-9E4C-47ED1D178668}" destId="{1045861C-6BE9-4C74-900C-50CF47C0D367}" srcOrd="0" destOrd="0" presId="urn:microsoft.com/office/officeart/2005/8/layout/process1"/>
    <dgm:cxn modelId="{55F4DE58-D34C-4B41-98D8-43B880B3CC85}" type="presParOf" srcId="{1045861C-6BE9-4C74-900C-50CF47C0D367}" destId="{10C45407-33F5-43F0-AD9B-5C308DA6EA99}" srcOrd="0" destOrd="0" presId="urn:microsoft.com/office/officeart/2005/8/layout/process1"/>
    <dgm:cxn modelId="{896F96B9-A0B7-4085-9499-6911C11C9E87}" type="presParOf" srcId="{1045861C-6BE9-4C74-900C-50CF47C0D367}" destId="{8AD3EABA-F66E-4A15-9CAA-03F363C65FB8}" srcOrd="1" destOrd="0" presId="urn:microsoft.com/office/officeart/2005/8/layout/process1"/>
    <dgm:cxn modelId="{FE06355A-A6AD-41D8-ADE3-F09D21262E41}" type="presParOf" srcId="{8AD3EABA-F66E-4A15-9CAA-03F363C65FB8}" destId="{66219AB7-7DD7-48A8-9F40-1DC8AEEA8A90}" srcOrd="0" destOrd="0" presId="urn:microsoft.com/office/officeart/2005/8/layout/process1"/>
    <dgm:cxn modelId="{93F62CB5-4734-43D4-A047-94C260BD355F}" type="presParOf" srcId="{1045861C-6BE9-4C74-900C-50CF47C0D367}" destId="{828255B7-4F5F-4085-A76A-414D7D59AC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30A37-EDCF-40EB-91F7-87262346996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BA2FE3C5-0E93-4198-B8EC-DF43F5A670DC}">
      <dgm:prSet phldrT="[Text]" custT="1"/>
      <dgm:spPr/>
      <dgm:t>
        <a:bodyPr/>
        <a:lstStyle/>
        <a:p>
          <a:r>
            <a:rPr lang="en-US" sz="1600" dirty="0" smtClean="0"/>
            <a:t>Profiles of programmers</a:t>
          </a:r>
          <a:endParaRPr lang="en-US" sz="1600" dirty="0"/>
        </a:p>
      </dgm:t>
    </dgm:pt>
    <dgm:pt modelId="{1DCDBE58-9CB4-41F6-9372-DAF6FA6725A9}" type="parTrans" cxnId="{E0A46EA3-0A30-4361-95CB-6AA95FDEAA35}">
      <dgm:prSet/>
      <dgm:spPr/>
      <dgm:t>
        <a:bodyPr/>
        <a:lstStyle/>
        <a:p>
          <a:endParaRPr lang="en-US"/>
        </a:p>
      </dgm:t>
    </dgm:pt>
    <dgm:pt modelId="{8EAD6C27-F66A-4D34-A395-43B416D38D07}" type="sibTrans" cxnId="{E0A46EA3-0A30-4361-95CB-6AA95FDEAA35}">
      <dgm:prSet custT="1"/>
      <dgm:spPr/>
    </dgm:pt>
    <dgm:pt modelId="{AEFACF5D-6582-47F6-9388-42C45C6D1C8D}">
      <dgm:prSet phldrT="[Text]" custT="1"/>
      <dgm:spPr/>
      <dgm:t>
        <a:bodyPr/>
        <a:lstStyle/>
        <a:p>
          <a:r>
            <a:rPr lang="en-US" sz="1600" dirty="0" smtClean="0"/>
            <a:t>Temporary profile</a:t>
          </a:r>
          <a:endParaRPr lang="en-US" sz="1600" dirty="0"/>
        </a:p>
      </dgm:t>
    </dgm:pt>
    <dgm:pt modelId="{8D66EC3A-30BB-4253-B289-AF3C639E2A89}" type="parTrans" cxnId="{E25992E8-DEE5-495A-BFF9-30E9A8DCB793}">
      <dgm:prSet/>
      <dgm:spPr/>
      <dgm:t>
        <a:bodyPr/>
        <a:lstStyle/>
        <a:p>
          <a:endParaRPr lang="en-US"/>
        </a:p>
      </dgm:t>
    </dgm:pt>
    <dgm:pt modelId="{8832E836-2260-4A99-B00B-ED3B64AC75E1}" type="sibTrans" cxnId="{E25992E8-DEE5-495A-BFF9-30E9A8DCB793}">
      <dgm:prSet/>
      <dgm:spPr/>
      <dgm:t>
        <a:bodyPr/>
        <a:lstStyle/>
        <a:p>
          <a:endParaRPr lang="en-US"/>
        </a:p>
      </dgm:t>
    </dgm:pt>
    <dgm:pt modelId="{2D5ED7E9-5AB5-4936-8711-6435CCB3F0FC}">
      <dgm:prSet phldrT="[Text]"/>
      <dgm:spPr/>
      <dgm:t>
        <a:bodyPr/>
        <a:lstStyle/>
        <a:p>
          <a:r>
            <a:rPr lang="en-US" dirty="0" smtClean="0"/>
            <a:t>Programmer  deanonymization</a:t>
          </a:r>
          <a:endParaRPr lang="en-US" dirty="0"/>
        </a:p>
      </dgm:t>
    </dgm:pt>
    <dgm:pt modelId="{8C1663C8-277B-44FA-A121-A04EA959A687}" type="parTrans" cxnId="{0F5F1B9E-4611-4B03-8BD9-0BE2C6D2F420}">
      <dgm:prSet/>
      <dgm:spPr/>
      <dgm:t>
        <a:bodyPr/>
        <a:lstStyle/>
        <a:p>
          <a:endParaRPr lang="en-US"/>
        </a:p>
      </dgm:t>
    </dgm:pt>
    <dgm:pt modelId="{DB030609-A4DA-4E21-9BC7-1F5A0A17D3BE}" type="sibTrans" cxnId="{0F5F1B9E-4611-4B03-8BD9-0BE2C6D2F420}">
      <dgm:prSet/>
      <dgm:spPr/>
      <dgm:t>
        <a:bodyPr/>
        <a:lstStyle/>
        <a:p>
          <a:endParaRPr lang="en-US"/>
        </a:p>
      </dgm:t>
    </dgm:pt>
    <dgm:pt modelId="{58FE10C5-927A-49F1-8E3D-72B2D44842FD}" type="pres">
      <dgm:prSet presAssocID="{15930A37-EDCF-40EB-91F7-872623469965}" presName="Name0" presStyleCnt="0">
        <dgm:presLayoutVars>
          <dgm:chMax val="4"/>
          <dgm:resizeHandles val="exact"/>
        </dgm:presLayoutVars>
      </dgm:prSet>
      <dgm:spPr/>
    </dgm:pt>
    <dgm:pt modelId="{C70F83F1-06D4-4A5A-B540-21E17D191E09}" type="pres">
      <dgm:prSet presAssocID="{15930A37-EDCF-40EB-91F7-872623469965}" presName="ellipse" presStyleLbl="trBgShp" presStyleIdx="0" presStyleCnt="1" custFlipVert="0" custFlipHor="1" custScaleX="2769" custScaleY="3061" custLinFactX="1650" custLinFactNeighborX="100000" custLinFactNeighborY="-43168"/>
      <dgm:spPr/>
    </dgm:pt>
    <dgm:pt modelId="{E4BD14C2-B847-466E-A728-9C839128B769}" type="pres">
      <dgm:prSet presAssocID="{15930A37-EDCF-40EB-91F7-872623469965}" presName="arrow1" presStyleLbl="fgShp" presStyleIdx="0" presStyleCnt="1" custAng="0" custScaleX="64571" custScaleY="153877" custLinFactNeighborX="-14648" custLinFactNeighborY="33413"/>
      <dgm:spPr/>
    </dgm:pt>
    <dgm:pt modelId="{55DDD52B-5DB5-4455-A89B-E58168CA59A1}" type="pres">
      <dgm:prSet presAssocID="{15930A37-EDCF-40EB-91F7-872623469965}" presName="rectangle" presStyleLbl="revTx" presStyleIdx="0" presStyleCnt="1" custScaleX="89405" custScaleY="74226" custLinFactNeighborX="-3185" custLinFactNeighborY="7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E2EE5-836E-4B2B-878D-7A008FE45993}" type="pres">
      <dgm:prSet presAssocID="{AEFACF5D-6582-47F6-9388-42C45C6D1C8D}" presName="item1" presStyleLbl="node1" presStyleIdx="0" presStyleCnt="2" custLinFactNeighborX="1016" custLinFactNeighborY="-9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E54F4-3AF8-4431-8C79-EF89A1FECA15}" type="pres">
      <dgm:prSet presAssocID="{2D5ED7E9-5AB5-4936-8711-6435CCB3F0FC}" presName="item2" presStyleLbl="node1" presStyleIdx="1" presStyleCnt="2" custScaleX="116254" custScaleY="112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551C9-FFD0-4C73-AFF7-98388810B97A}" type="pres">
      <dgm:prSet presAssocID="{15930A37-EDCF-40EB-91F7-872623469965}" presName="funnel" presStyleLbl="trAlignAcc1" presStyleIdx="0" presStyleCnt="1" custScaleX="86817" custScaleY="100956" custLinFactNeighborX="-3122" custLinFactNeighborY="5469"/>
      <dgm:spPr/>
    </dgm:pt>
  </dgm:ptLst>
  <dgm:cxnLst>
    <dgm:cxn modelId="{0F5F1B9E-4611-4B03-8BD9-0BE2C6D2F420}" srcId="{15930A37-EDCF-40EB-91F7-872623469965}" destId="{2D5ED7E9-5AB5-4936-8711-6435CCB3F0FC}" srcOrd="2" destOrd="0" parTransId="{8C1663C8-277B-44FA-A121-A04EA959A687}" sibTransId="{DB030609-A4DA-4E21-9BC7-1F5A0A17D3BE}"/>
    <dgm:cxn modelId="{B7649BBF-BFBA-4978-99E4-4DA1CD1605E1}" type="presOf" srcId="{AEFACF5D-6582-47F6-9388-42C45C6D1C8D}" destId="{A4DE2EE5-836E-4B2B-878D-7A008FE45993}" srcOrd="0" destOrd="0" presId="urn:microsoft.com/office/officeart/2005/8/layout/funnel1"/>
    <dgm:cxn modelId="{E25992E8-DEE5-495A-BFF9-30E9A8DCB793}" srcId="{15930A37-EDCF-40EB-91F7-872623469965}" destId="{AEFACF5D-6582-47F6-9388-42C45C6D1C8D}" srcOrd="1" destOrd="0" parTransId="{8D66EC3A-30BB-4253-B289-AF3C639E2A89}" sibTransId="{8832E836-2260-4A99-B00B-ED3B64AC75E1}"/>
    <dgm:cxn modelId="{E0A46EA3-0A30-4361-95CB-6AA95FDEAA35}" srcId="{15930A37-EDCF-40EB-91F7-872623469965}" destId="{BA2FE3C5-0E93-4198-B8EC-DF43F5A670DC}" srcOrd="0" destOrd="0" parTransId="{1DCDBE58-9CB4-41F6-9372-DAF6FA6725A9}" sibTransId="{8EAD6C27-F66A-4D34-A395-43B416D38D07}"/>
    <dgm:cxn modelId="{B26689BE-166B-47B0-886C-F8C96B23E47A}" type="presOf" srcId="{2D5ED7E9-5AB5-4936-8711-6435CCB3F0FC}" destId="{55DDD52B-5DB5-4455-A89B-E58168CA59A1}" srcOrd="0" destOrd="0" presId="urn:microsoft.com/office/officeart/2005/8/layout/funnel1"/>
    <dgm:cxn modelId="{89F60CD2-2C1E-4645-9B7E-DDFAF2895BA1}" type="presOf" srcId="{15930A37-EDCF-40EB-91F7-872623469965}" destId="{58FE10C5-927A-49F1-8E3D-72B2D44842FD}" srcOrd="0" destOrd="0" presId="urn:microsoft.com/office/officeart/2005/8/layout/funnel1"/>
    <dgm:cxn modelId="{AE9B5385-E40F-4E8C-82D8-1E80CEAA18E0}" type="presOf" srcId="{BA2FE3C5-0E93-4198-B8EC-DF43F5A670DC}" destId="{6F3E54F4-3AF8-4431-8C79-EF89A1FECA15}" srcOrd="0" destOrd="0" presId="urn:microsoft.com/office/officeart/2005/8/layout/funnel1"/>
    <dgm:cxn modelId="{47FDDCB2-02FB-4FD0-A3A2-4BF5A5547752}" type="presParOf" srcId="{58FE10C5-927A-49F1-8E3D-72B2D44842FD}" destId="{C70F83F1-06D4-4A5A-B540-21E17D191E09}" srcOrd="0" destOrd="0" presId="urn:microsoft.com/office/officeart/2005/8/layout/funnel1"/>
    <dgm:cxn modelId="{B6E77C45-CD97-4765-9A43-A0F2B62E72C4}" type="presParOf" srcId="{58FE10C5-927A-49F1-8E3D-72B2D44842FD}" destId="{E4BD14C2-B847-466E-A728-9C839128B769}" srcOrd="1" destOrd="0" presId="urn:microsoft.com/office/officeart/2005/8/layout/funnel1"/>
    <dgm:cxn modelId="{CA406AE5-F7CB-45DC-8755-96F462CE9690}" type="presParOf" srcId="{58FE10C5-927A-49F1-8E3D-72B2D44842FD}" destId="{55DDD52B-5DB5-4455-A89B-E58168CA59A1}" srcOrd="2" destOrd="0" presId="urn:microsoft.com/office/officeart/2005/8/layout/funnel1"/>
    <dgm:cxn modelId="{E76BCF83-6A36-49D1-A6FC-E0ADE112545B}" type="presParOf" srcId="{58FE10C5-927A-49F1-8E3D-72B2D44842FD}" destId="{A4DE2EE5-836E-4B2B-878D-7A008FE45993}" srcOrd="3" destOrd="0" presId="urn:microsoft.com/office/officeart/2005/8/layout/funnel1"/>
    <dgm:cxn modelId="{F86371DA-7D5C-402A-941C-CEB87F1DCD3D}" type="presParOf" srcId="{58FE10C5-927A-49F1-8E3D-72B2D44842FD}" destId="{6F3E54F4-3AF8-4431-8C79-EF89A1FECA15}" srcOrd="4" destOrd="0" presId="urn:microsoft.com/office/officeart/2005/8/layout/funnel1"/>
    <dgm:cxn modelId="{30835AEA-8C70-4BA3-8B78-A47C8FB2F3ED}" type="presParOf" srcId="{58FE10C5-927A-49F1-8E3D-72B2D44842FD}" destId="{971551C9-FFD0-4C73-AFF7-98388810B97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7A583-CEC3-413C-9D65-347A77A07329}">
      <dsp:nvSpPr>
        <dsp:cNvPr id="0" name=""/>
        <dsp:cNvSpPr/>
      </dsp:nvSpPr>
      <dsp:spPr>
        <a:xfrm>
          <a:off x="600" y="608533"/>
          <a:ext cx="2642393" cy="992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Codes of </a:t>
          </a:r>
          <a:r>
            <a:rPr lang="en-US" sz="2400" kern="1200" smtClean="0"/>
            <a:t>BSSE </a:t>
          </a:r>
          <a:r>
            <a:rPr lang="en-US" sz="2400" kern="1200" smtClean="0"/>
            <a:t>first year </a:t>
          </a:r>
          <a:r>
            <a:rPr lang="en-US" sz="2400" kern="1200" dirty="0" smtClean="0"/>
            <a:t>(training data)</a:t>
          </a:r>
          <a:endParaRPr lang="en-US" sz="2400" kern="1200" dirty="0"/>
        </a:p>
      </dsp:txBody>
      <dsp:txXfrm>
        <a:off x="29676" y="637609"/>
        <a:ext cx="2584241" cy="934580"/>
      </dsp:txXfrm>
    </dsp:sp>
    <dsp:sp modelId="{7CFD554D-2B8F-4F45-9006-0C9EA7610CB0}">
      <dsp:nvSpPr>
        <dsp:cNvPr id="0" name=""/>
        <dsp:cNvSpPr/>
      </dsp:nvSpPr>
      <dsp:spPr>
        <a:xfrm>
          <a:off x="2749607" y="609598"/>
          <a:ext cx="1492157" cy="990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Extract</a:t>
          </a:r>
          <a:r>
            <a:rPr lang="en-US" sz="1900" kern="1200" dirty="0" smtClean="0"/>
            <a:t> </a:t>
          </a:r>
          <a:r>
            <a:rPr lang="en-US" sz="1900" kern="1200" dirty="0" smtClean="0">
              <a:solidFill>
                <a:schemeClr val="tx1"/>
              </a:solidFill>
            </a:rPr>
            <a:t>features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749607" y="807718"/>
        <a:ext cx="1194976" cy="594362"/>
      </dsp:txXfrm>
    </dsp:sp>
    <dsp:sp modelId="{DE499E35-31EA-44B7-A0A6-F9920101222D}">
      <dsp:nvSpPr>
        <dsp:cNvPr id="0" name=""/>
        <dsp:cNvSpPr/>
      </dsp:nvSpPr>
      <dsp:spPr>
        <a:xfrm>
          <a:off x="4298706" y="661260"/>
          <a:ext cx="2482493" cy="887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Profiles of programmers</a:t>
          </a:r>
          <a:endParaRPr lang="en-US" sz="2400" kern="1200" dirty="0"/>
        </a:p>
      </dsp:txBody>
      <dsp:txXfrm>
        <a:off x="4324694" y="687248"/>
        <a:ext cx="2430517" cy="835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5407-33F5-43F0-AD9B-5C308DA6EA99}">
      <dsp:nvSpPr>
        <dsp:cNvPr id="0" name=""/>
        <dsp:cNvSpPr/>
      </dsp:nvSpPr>
      <dsp:spPr>
        <a:xfrm>
          <a:off x="210" y="833376"/>
          <a:ext cx="2380845" cy="84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Anonymous code</a:t>
          </a:r>
          <a:endParaRPr lang="en-US" sz="2300" kern="1200" dirty="0"/>
        </a:p>
      </dsp:txBody>
      <dsp:txXfrm>
        <a:off x="25043" y="858209"/>
        <a:ext cx="2331179" cy="798180"/>
      </dsp:txXfrm>
    </dsp:sp>
    <dsp:sp modelId="{8AD3EABA-F66E-4A15-9CAA-03F363C65FB8}">
      <dsp:nvSpPr>
        <dsp:cNvPr id="0" name=""/>
        <dsp:cNvSpPr/>
      </dsp:nvSpPr>
      <dsp:spPr>
        <a:xfrm>
          <a:off x="2464222" y="685800"/>
          <a:ext cx="1522586" cy="1142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Extract features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64222" y="914400"/>
        <a:ext cx="1179686" cy="685799"/>
      </dsp:txXfrm>
    </dsp:sp>
    <dsp:sp modelId="{828255B7-4F5F-4085-A76A-414D7D59AC22}">
      <dsp:nvSpPr>
        <dsp:cNvPr id="0" name=""/>
        <dsp:cNvSpPr/>
      </dsp:nvSpPr>
      <dsp:spPr>
        <a:xfrm>
          <a:off x="4020784" y="833376"/>
          <a:ext cx="2684604" cy="84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Temporary profile</a:t>
          </a:r>
          <a:endParaRPr lang="en-US" sz="2300" kern="1200" dirty="0"/>
        </a:p>
      </dsp:txBody>
      <dsp:txXfrm>
        <a:off x="4045617" y="858209"/>
        <a:ext cx="2634938" cy="798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F83F1-06D4-4A5A-B540-21E17D191E09}">
      <dsp:nvSpPr>
        <dsp:cNvPr id="0" name=""/>
        <dsp:cNvSpPr/>
      </dsp:nvSpPr>
      <dsp:spPr>
        <a:xfrm flipH="1">
          <a:off x="8900692" y="374514"/>
          <a:ext cx="120783" cy="463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D14C2-B847-466E-A728-9C839128B769}">
      <dsp:nvSpPr>
        <dsp:cNvPr id="0" name=""/>
        <dsp:cNvSpPr/>
      </dsp:nvSpPr>
      <dsp:spPr>
        <a:xfrm>
          <a:off x="4137150" y="4038601"/>
          <a:ext cx="545846" cy="83250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DD52B-5DB5-4455-A89B-E58168CA59A1}">
      <dsp:nvSpPr>
        <dsp:cNvPr id="0" name=""/>
        <dsp:cNvSpPr/>
      </dsp:nvSpPr>
      <dsp:spPr>
        <a:xfrm>
          <a:off x="2590792" y="4648198"/>
          <a:ext cx="3627741" cy="75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Programmer  deanonymization</a:t>
          </a:r>
          <a:endParaRPr lang="en-US" sz="2100" kern="1200" dirty="0"/>
        </a:p>
      </dsp:txBody>
      <dsp:txXfrm>
        <a:off x="2590792" y="4648198"/>
        <a:ext cx="3627741" cy="752957"/>
      </dsp:txXfrm>
    </dsp:sp>
    <dsp:sp modelId="{A4DE2EE5-836E-4B2B-878D-7A008FE45993}">
      <dsp:nvSpPr>
        <dsp:cNvPr id="0" name=""/>
        <dsp:cNvSpPr/>
      </dsp:nvSpPr>
      <dsp:spPr>
        <a:xfrm>
          <a:off x="3947474" y="1783830"/>
          <a:ext cx="1521618" cy="1521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Temporary profile</a:t>
          </a:r>
          <a:endParaRPr lang="en-US" sz="1600" kern="1200" dirty="0"/>
        </a:p>
      </dsp:txBody>
      <dsp:txXfrm>
        <a:off x="4170310" y="2006666"/>
        <a:ext cx="1075946" cy="1075946"/>
      </dsp:txXfrm>
    </dsp:sp>
    <dsp:sp modelId="{6F3E54F4-3AF8-4431-8C79-EF89A1FECA15}">
      <dsp:nvSpPr>
        <dsp:cNvPr id="0" name=""/>
        <dsp:cNvSpPr/>
      </dsp:nvSpPr>
      <dsp:spPr>
        <a:xfrm>
          <a:off x="2719550" y="688497"/>
          <a:ext cx="1768942" cy="1713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Profiles of programmers</a:t>
          </a:r>
          <a:endParaRPr lang="en-US" sz="1600" kern="1200" dirty="0"/>
        </a:p>
      </dsp:txBody>
      <dsp:txXfrm>
        <a:off x="2978606" y="939452"/>
        <a:ext cx="1250830" cy="1211721"/>
      </dsp:txXfrm>
    </dsp:sp>
    <dsp:sp modelId="{971551C9-FFD0-4C73-AFF7-98388810B97A}">
      <dsp:nvSpPr>
        <dsp:cNvPr id="0" name=""/>
        <dsp:cNvSpPr/>
      </dsp:nvSpPr>
      <dsp:spPr>
        <a:xfrm>
          <a:off x="2331181" y="297244"/>
          <a:ext cx="4109851" cy="38233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E870-19A8-4E29-A48E-5A205803AF0D}" type="datetimeFigureOut">
              <a:rPr lang="en-US" smtClean="0"/>
              <a:t>27-May-19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7111-8F0B-4BB8-8A3D-7881B238E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94F50-0168-4987-89D8-7261E4E0EDF2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5ABD9-B986-4253-B99C-035330731FE8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80936-F81E-4829-97F7-5F0F2EEA7BA6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EC6B6-8FFD-40A9-8392-A276E6CBFABB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E620E-1F44-4F1D-B9EF-973173657CFD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043E0-BC1C-468F-A0DF-92CE0600B6D2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2712A-D1E1-4D4F-9A0D-E04A126BDF00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C5BE7-E4D9-48E0-971F-0A3AF221B58B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E73AE-1953-4F16-962E-F0E00E83371C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BCD7F-6D22-41E2-AF08-9E1D56B15979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EF8EA-7647-40CF-91F0-72B9CC0EAA85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F71E9B-009A-47B3-8E98-E02955BC30B3}" type="datetime1">
              <a:rPr lang="en-US" smtClean="0"/>
              <a:t>27-May-19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9248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Programmer  deanonymization  using  code  stylometry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1143000" y="1905000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  name:  YASIN SAZID  (BSSE  </a:t>
            </a:r>
            <a:r>
              <a:rPr lang="en-US" sz="2800" b="1" dirty="0" smtClean="0"/>
              <a:t>1006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dirty="0" smtClean="0"/>
              <a:t>Supervised by: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Prof.  Dr.  Kazi  Muheymin-Us-Sakib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Course  code:  SE  305</a:t>
            </a:r>
          </a:p>
        </p:txBody>
      </p:sp>
    </p:spTree>
    <p:extLst>
      <p:ext uri="{BB962C8B-B14F-4D97-AF65-F5344CB8AC3E}">
        <p14:creationId xmlns:p14="http://schemas.microsoft.com/office/powerpoint/2010/main" val="17969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3048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</a:t>
            </a:r>
            <a:r>
              <a:rPr lang="en-US" sz="2800" dirty="0" smtClean="0"/>
              <a:t> spaces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4953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spaces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6558838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526472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18946"/>
            <a:ext cx="3259075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3581400" cy="4380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Properly indented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properly </a:t>
            </a:r>
            <a:r>
              <a:rPr lang="en-US" dirty="0"/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20039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68580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Statistical measures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Distributional properties of data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Beta distribution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Normal </a:t>
            </a:r>
            <a:r>
              <a:rPr lang="en-US" dirty="0" smtClean="0"/>
              <a:t>distribution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Ranking technique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Naïve-Bayes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K Means clustering algorithm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Direct reasoning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7717533" cy="36386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686800" cy="507523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Using user defined headers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Working with several source files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Modularization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Statistical learning (naïve-bayes, beta distribution)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Naïve-Bayes and K Means algorithm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6934200" cy="24844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Github repository link: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https://github.com/bsse1006/SPL-1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800"/>
            <a:ext cx="6248400" cy="4800600"/>
          </a:xfrm>
        </p:spPr>
      </p:pic>
    </p:spTree>
    <p:extLst>
      <p:ext uri="{BB962C8B-B14F-4D97-AF65-F5344CB8AC3E}">
        <p14:creationId xmlns:p14="http://schemas.microsoft.com/office/powerpoint/2010/main" val="3255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Programmer deanonymization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474" y="1447800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Why deanonymize programmers?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Software Forensics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Detecting </a:t>
            </a:r>
            <a:r>
              <a:rPr lang="en-US" dirty="0" smtClean="0"/>
              <a:t>Plagiarism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77017"/>
            <a:ext cx="3078264" cy="269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43379"/>
            <a:ext cx="3759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Programmer deanonymization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Why deanonymize programmers? (continued)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Verification </a:t>
            </a:r>
            <a:r>
              <a:rPr lang="en-US" dirty="0"/>
              <a:t>of </a:t>
            </a:r>
            <a:r>
              <a:rPr lang="en-US" dirty="0" smtClean="0"/>
              <a:t>authorship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Copyright investigation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</a:t>
            </a:r>
            <a:r>
              <a:rPr lang="en-US" dirty="0" smtClean="0"/>
              <a:t>urveilence </a:t>
            </a:r>
            <a:r>
              <a:rPr lang="en-US" dirty="0"/>
              <a:t>and tracking programmers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14800"/>
            <a:ext cx="3725694" cy="224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5800"/>
            <a:ext cx="2311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0266"/>
              </p:ext>
            </p:extLst>
          </p:nvPr>
        </p:nvGraphicFramePr>
        <p:xfrm>
          <a:off x="1676400" y="1295400"/>
          <a:ext cx="67818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4671429"/>
              </p:ext>
            </p:extLst>
          </p:nvPr>
        </p:nvGraphicFramePr>
        <p:xfrm>
          <a:off x="1752600" y="3733800"/>
          <a:ext cx="6705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809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74047"/>
              </p:ext>
            </p:extLst>
          </p:nvPr>
        </p:nvGraphicFramePr>
        <p:xfrm>
          <a:off x="0" y="1066800"/>
          <a:ext cx="9067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25780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using statistical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686800" cy="4525963"/>
          </a:xfrm>
        </p:spPr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Three major components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Feature analyzers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Statistical procedures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Profile management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7811763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76" y="1447800"/>
            <a:ext cx="5122398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048000"/>
            <a:ext cx="129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Bracing</a:t>
            </a:r>
          </a:p>
          <a:p>
            <a:pPr algn="ctr"/>
            <a:r>
              <a:rPr lang="en-US" sz="2800" dirty="0" smtClean="0"/>
              <a:t>Styles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7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99037"/>
            <a:ext cx="3581400" cy="43808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17885"/>
            <a:ext cx="353175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597</TotalTime>
  <Words>191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Programmer  deanonymization  using  code  stylometry</vt:lpstr>
      <vt:lpstr>Programmer deanonymization</vt:lpstr>
      <vt:lpstr>Programmer deanonymization</vt:lpstr>
      <vt:lpstr>Approach</vt:lpstr>
      <vt:lpstr>Approach</vt:lpstr>
      <vt:lpstr>Components</vt:lpstr>
      <vt:lpstr>Feature set</vt:lpstr>
      <vt:lpstr>Feature set</vt:lpstr>
      <vt:lpstr>Feature set</vt:lpstr>
      <vt:lpstr>Feature set</vt:lpstr>
      <vt:lpstr>Feature set</vt:lpstr>
      <vt:lpstr>Deanonymization</vt:lpstr>
      <vt:lpstr>Output presentation</vt:lpstr>
      <vt:lpstr>New Learnings</vt:lpstr>
      <vt:lpstr>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136</cp:revision>
  <dcterms:created xsi:type="dcterms:W3CDTF">2019-03-12T11:49:20Z</dcterms:created>
  <dcterms:modified xsi:type="dcterms:W3CDTF">2019-05-27T15:40:38Z</dcterms:modified>
</cp:coreProperties>
</file>