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5"/>
  </p:sldMasterIdLst>
  <p:notesMasterIdLst>
    <p:notesMasterId r:id="rId8"/>
  </p:notesMasterIdLst>
  <p:sldIdLst>
    <p:sldId id="284" r:id="rId6"/>
    <p:sldId id="266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37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3.fntdata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customXml" Target="../customXml/item4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95160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c862a04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c862a048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222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c862a04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c862a048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903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0000">
        <p:circle/>
      </p:transition>
    </mc:Choice>
    <mc:Fallback xmlns="">
      <p:transition spd="slow" advTm="30000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0000">
        <p:circle/>
      </p:transition>
    </mc:Choice>
    <mc:Fallback xmlns="">
      <p:transition spd="slow" advTm="30000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0000">
        <p:circle/>
      </p:transition>
    </mc:Choice>
    <mc:Fallback xmlns="">
      <p:transition spd="slow" advTm="30000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0000">
        <p:circle/>
      </p:transition>
    </mc:Choice>
    <mc:Fallback xmlns="">
      <p:transition spd="slow" advTm="30000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0000">
        <p:circle/>
      </p:transition>
    </mc:Choice>
    <mc:Fallback xmlns="">
      <p:transition spd="slow" advTm="30000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0000">
        <p:circle/>
      </p:transition>
    </mc:Choice>
    <mc:Fallback xmlns="">
      <p:transition spd="slow" advTm="30000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0000">
        <p:circle/>
      </p:transition>
    </mc:Choice>
    <mc:Fallback xmlns="">
      <p:transition spd="slow" advTm="30000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58" r:id="rId7"/>
  </p:sldLayoutIdLst>
  <mc:AlternateContent xmlns:mc="http://schemas.openxmlformats.org/markup-compatibility/2006" xmlns:p14="http://schemas.microsoft.com/office/powerpoint/2010/main">
    <mc:Choice Requires="p14">
      <p:transition spd="slow" p14:dur="800" advTm="30000">
        <p:circle/>
      </p:transition>
    </mc:Choice>
    <mc:Fallback xmlns="">
      <p:transition spd="slow" advTm="30000">
        <p:circl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bossma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 idx="4294967295"/>
          </p:nvPr>
        </p:nvSpPr>
        <p:spPr>
          <a:xfrm>
            <a:off x="336176" y="107950"/>
            <a:ext cx="8686799" cy="9498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/>
              <a:t>PowerShell Core Concept: </a:t>
            </a:r>
            <a:br>
              <a:rPr lang="en-US" sz="2800" dirty="0"/>
            </a:b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Making sense of this Function Thing</a:t>
            </a:r>
            <a:r>
              <a:rPr lang="en-US" sz="2800" dirty="0"/>
              <a:t>️</a:t>
            </a:r>
            <a:endParaRPr lang="en-US" sz="2400" b="1"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2714790" y="2007635"/>
            <a:ext cx="5763004" cy="258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PowerShell enthusiast and Citrix Architect in Raleigh, NC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PowerShell Conference Book Vol 2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Research Triangle PowerShell User Group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Twitter: </a:t>
            </a:r>
            <a:r>
              <a:rPr lang="en-US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</a:t>
            </a:r>
            <a:r>
              <a:rPr lang="en-US" sz="16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schlauge</a:t>
            </a:r>
            <a:endParaRPr lang="en-US" sz="16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GitHub: </a:t>
            </a:r>
            <a:r>
              <a:rPr lang="en-US" sz="1600" dirty="0">
                <a:hlinkClick r:id="rId3"/>
              </a:rPr>
              <a:t>https://github.com/pbossman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Website: </a:t>
            </a:r>
            <a:r>
              <a:rPr lang="en-US" sz="1600" b="1" u="sng" dirty="0">
                <a:solidFill>
                  <a:srgbClr val="FF0000"/>
                </a:solidFill>
              </a:rPr>
              <a:t>https://schlauge.com/</a:t>
            </a:r>
            <a:endParaRPr lang="en-US" sz="16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107A7-5441-48A4-AE8A-3CDC79918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678" y="4275667"/>
            <a:ext cx="1129231" cy="6400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88334C1-EFFA-4B42-8260-B865AEE92592}"/>
              </a:ext>
            </a:extLst>
          </p:cNvPr>
          <p:cNvSpPr/>
          <p:nvPr/>
        </p:nvSpPr>
        <p:spPr>
          <a:xfrm>
            <a:off x="336175" y="1057792"/>
            <a:ext cx="3272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Phil Bossman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72C46-6EE6-4A69-89B4-9B5D35E46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77" y="2217101"/>
            <a:ext cx="2007451" cy="20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61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30000">
        <p:circle/>
      </p:transition>
    </mc:Choice>
    <mc:Fallback>
      <p:transition spd="slow" advTm="30000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 idx="4294967295"/>
          </p:nvPr>
        </p:nvSpPr>
        <p:spPr>
          <a:xfrm>
            <a:off x="249048" y="330149"/>
            <a:ext cx="8773927" cy="5385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Making sense of this Function Thing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D63D2C-A43A-422A-AC73-3AA89F12DCC6}"/>
              </a:ext>
            </a:extLst>
          </p:cNvPr>
          <p:cNvSpPr/>
          <p:nvPr/>
        </p:nvSpPr>
        <p:spPr>
          <a:xfrm>
            <a:off x="269955" y="2298163"/>
            <a:ext cx="189877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808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this function thing?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808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power of PowerShell functions.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808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 Advanced Functions!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AF6063-CF18-4C1C-9AEF-7C081D50F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4" r="29235" b="18797"/>
          <a:stretch/>
        </p:blipFill>
        <p:spPr>
          <a:xfrm>
            <a:off x="2339684" y="1182190"/>
            <a:ext cx="6342549" cy="363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67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30000">
        <p:circle/>
      </p:transition>
    </mc:Choice>
    <mc:Fallback>
      <p:transition spd="slow" advTm="30000">
        <p:circle/>
      </p:transition>
    </mc:Fallback>
  </mc:AlternateContent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f5af0f96-557c-40e5-b74f-4de88d247c44" ContentTypeId="0x01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431AAB72D1C54A9CC979A2FF73E115" ma:contentTypeVersion="11" ma:contentTypeDescription="Create a new document." ma:contentTypeScope="" ma:versionID="12c56c077435884b8f68e79659360611">
  <xsd:schema xmlns:xsd="http://www.w3.org/2001/XMLSchema" xmlns:xs="http://www.w3.org/2001/XMLSchema" xmlns:p="http://schemas.microsoft.com/office/2006/metadata/properties" xmlns:ns3="d18c1617-1ac8-4b22-9cef-b2ac240d88cb" xmlns:ns4="5e7f5952-de73-456e-b637-abad50ebddac" xmlns:ns5="b3c648fe-8bc3-4340-be57-c7cc448d29c3" targetNamespace="http://schemas.microsoft.com/office/2006/metadata/properties" ma:root="true" ma:fieldsID="7f2a7d21bc7eb9494421bac3552828c6" ns3:_="" ns4:_="" ns5:_="">
    <xsd:import namespace="d18c1617-1ac8-4b22-9cef-b2ac240d88cb"/>
    <xsd:import namespace="5e7f5952-de73-456e-b637-abad50ebddac"/>
    <xsd:import namespace="b3c648fe-8bc3-4340-be57-c7cc448d29c3"/>
    <xsd:element name="properties">
      <xsd:complexType>
        <xsd:sequence>
          <xsd:element name="documentManagement">
            <xsd:complexType>
              <xsd:all>
                <xsd:element ref="ns3:TaxKeywordTaxHTField" minOccurs="0"/>
                <xsd:element ref="ns3:TaxCatchAll" minOccurs="0"/>
                <xsd:element ref="ns3:TaxCatchAllLabel" minOccurs="0"/>
                <xsd:element ref="ns3:hae69c9a3b974f6ea09ed5059cd93782" minOccurs="0"/>
                <xsd:element ref="ns3:aa413b61045448e6bc230aa29a84eb0b" minOccurs="0"/>
                <xsd:element ref="ns3:o2a67a7f239d463099c84f831d9f71a7" minOccurs="0"/>
                <xsd:element ref="ns3:pc3a60732cff4bd6a1032848edf6a57b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5:SharedWithUsers" minOccurs="0"/>
                <xsd:element ref="ns5:SharedWithDetails" minOccurs="0"/>
                <xsd:element ref="ns5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8c1617-1ac8-4b22-9cef-b2ac240d88cb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nillable="true" ma:taxonomy="true" ma:internalName="TaxKeywordTaxHTField" ma:taxonomyFieldName="TaxKeyword" ma:displayName="Enterprise Keywords" ma:fieldId="{23f27201-bee3-471e-b2e7-b64fd8b7ca38}" ma:taxonomyMulti="true" ma:sspId="f5af0f96-557c-40e5-b74f-4de88d247c4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91323599-9814-4da6-85f8-05c37fc29568}" ma:internalName="TaxCatchAll" ma:showField="CatchAllData" ma:web="b3c648fe-8bc3-4340-be57-c7cc448d29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91323599-9814-4da6-85f8-05c37fc29568}" ma:internalName="TaxCatchAllLabel" ma:readOnly="true" ma:showField="CatchAllDataLabel" ma:web="b3c648fe-8bc3-4340-be57-c7cc448d29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ae69c9a3b974f6ea09ed5059cd93782" ma:index="12" nillable="true" ma:taxonomy="true" ma:internalName="hae69c9a3b974f6ea09ed5059cd93782" ma:taxonomyFieldName="ML_Geography" ma:displayName="Geography" ma:fieldId="{1ae69c9a-3b97-4f6e-a09e-d5059cd93782}" ma:taxonomyMulti="true" ma:sspId="f5af0f96-557c-40e5-b74f-4de88d247c44" ma:termSetId="f4bc552d-80e9-412b-b8d4-dc34d9eb862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a413b61045448e6bc230aa29a84eb0b" ma:index="14" nillable="true" ma:taxonomy="true" ma:internalName="aa413b61045448e6bc230aa29a84eb0b" ma:taxonomyFieldName="ML_LineOfBusiness" ma:displayName="Line of Business" ma:fieldId="{aa413b61-0454-48e6-bc23-0aa29a84eb0b}" ma:taxonomyMulti="true" ma:sspId="f5af0f96-557c-40e5-b74f-4de88d247c44" ma:termSetId="46c83da5-9adb-4a6d-91e4-77f5077fc76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2a67a7f239d463099c84f831d9f71a7" ma:index="16" nillable="true" ma:taxonomy="true" ma:internalName="o2a67a7f239d463099c84f831d9f71a7" ma:taxonomyFieldName="ML_OfficeLocation" ma:displayName="Office Location" ma:fieldId="{82a67a7f-239d-4630-99c8-4f831d9f71a7}" ma:taxonomyMulti="true" ma:sspId="f5af0f96-557c-40e5-b74f-4de88d247c44" ma:termSetId="441ea418-53ba-4ba6-ade2-cf7ca33080f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c3a60732cff4bd6a1032848edf6a57b" ma:index="18" nillable="true" ma:taxonomy="true" ma:internalName="pc3a60732cff4bd6a1032848edf6a57b" ma:taxonomyFieldName="ML_Roles" ma:displayName="Roles" ma:fieldId="{9c3a6073-2cff-4bd6-a103-2848edf6a57b}" ma:taxonomyMulti="true" ma:sspId="f5af0f96-557c-40e5-b74f-4de88d247c44" ma:termSetId="79b653d6-6741-48c0-b5a8-f7c31de24a4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7f5952-de73-456e-b637-abad50ebdd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2" nillable="true" ma:displayName="Tags" ma:internalName="MediaServiceAutoTags" ma:readOnly="true">
      <xsd:simpleType>
        <xsd:restriction base="dms:Text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c648fe-8bc3-4340-be57-c7cc448d29c3" elementFormDefault="qualified">
    <xsd:import namespace="http://schemas.microsoft.com/office/2006/documentManagement/types"/>
    <xsd:import namespace="http://schemas.microsoft.com/office/infopath/2007/PartnerControls"/>
    <xsd:element name="SharedWithUsers" ma:index="2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c3a60732cff4bd6a1032848edf6a57b xmlns="d18c1617-1ac8-4b22-9cef-b2ac240d88cb">
      <Terms xmlns="http://schemas.microsoft.com/office/infopath/2007/PartnerControls"/>
    </pc3a60732cff4bd6a1032848edf6a57b>
    <TaxKeywordTaxHTField xmlns="d18c1617-1ac8-4b22-9cef-b2ac240d88cb">
      <Terms xmlns="http://schemas.microsoft.com/office/infopath/2007/PartnerControls"/>
    </TaxKeywordTaxHTField>
    <aa413b61045448e6bc230aa29a84eb0b xmlns="d18c1617-1ac8-4b22-9cef-b2ac240d88cb">
      <Terms xmlns="http://schemas.microsoft.com/office/infopath/2007/PartnerControls"/>
    </aa413b61045448e6bc230aa29a84eb0b>
    <hae69c9a3b974f6ea09ed5059cd93782 xmlns="d18c1617-1ac8-4b22-9cef-b2ac240d88cb">
      <Terms xmlns="http://schemas.microsoft.com/office/infopath/2007/PartnerControls"/>
    </hae69c9a3b974f6ea09ed5059cd93782>
    <o2a67a7f239d463099c84f831d9f71a7 xmlns="d18c1617-1ac8-4b22-9cef-b2ac240d88cb">
      <Terms xmlns="http://schemas.microsoft.com/office/infopath/2007/PartnerControls"/>
    </o2a67a7f239d463099c84f831d9f71a7>
    <TaxCatchAll xmlns="d18c1617-1ac8-4b22-9cef-b2ac240d88cb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3ECD13-06EB-4119-8623-0AFB88B7E943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9D1157EF-6CE4-40D3-8589-20E1D4A5D1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8c1617-1ac8-4b22-9cef-b2ac240d88cb"/>
    <ds:schemaRef ds:uri="5e7f5952-de73-456e-b637-abad50ebddac"/>
    <ds:schemaRef ds:uri="b3c648fe-8bc3-4340-be57-c7cc448d29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1C8CED-4E72-4846-B6D1-713D0497239F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b3c648fe-8bc3-4340-be57-c7cc448d29c3"/>
    <ds:schemaRef ds:uri="5e7f5952-de73-456e-b637-abad50ebddac"/>
    <ds:schemaRef ds:uri="d18c1617-1ac8-4b22-9cef-b2ac240d88cb"/>
    <ds:schemaRef ds:uri="http://schemas.microsoft.com/office/2006/metadata/properties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C8D02A21-44ED-4535-87D8-78B8FF7EF2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68</Words>
  <Application>Microsoft Office PowerPoint</Application>
  <PresentationFormat>On-screen Show (16:9)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Roboto</vt:lpstr>
      <vt:lpstr>Wingdings</vt:lpstr>
      <vt:lpstr>Arial</vt:lpstr>
      <vt:lpstr>Material</vt:lpstr>
      <vt:lpstr>PowerShell Core Concept:  Making sense of this Function Thing️</vt:lpstr>
      <vt:lpstr>Making sense of this Function 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RTPSUG Monthly Meetup</dc:title>
  <dc:creator>Phil Bossman</dc:creator>
  <cp:lastModifiedBy>Phil Bossman</cp:lastModifiedBy>
  <cp:revision>38</cp:revision>
  <dcterms:modified xsi:type="dcterms:W3CDTF">2020-03-03T18:22:28Z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0x0101008A431AAB72D1C54A9CC979A2FF73E115</vt:lpwstr>
  </property>
</Properties>
</file>