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Amaranth" charset="1" panose="02000503050000020004"/>
      <p:regular r:id="rId10"/>
    </p:embeddedFont>
    <p:embeddedFont>
      <p:font typeface="Amaranth Bold" charset="1" panose="02000500000000020004"/>
      <p:regular r:id="rId11"/>
    </p:embeddedFont>
    <p:embeddedFont>
      <p:font typeface="Amaranth Italics" charset="1" panose="02000500000000020004"/>
      <p:regular r:id="rId12"/>
    </p:embeddedFont>
    <p:embeddedFont>
      <p:font typeface="Amaranth Bold Italics" charset="1" panose="02000500000000020004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15" Target="slides/slide2.xml" Type="http://schemas.openxmlformats.org/officeDocument/2006/relationships/slide"/><Relationship Id="rId16" Target="slides/slide3.xml" Type="http://schemas.openxmlformats.org/officeDocument/2006/relationships/slide"/><Relationship Id="rId17" Target="slides/slide4.xml" Type="http://schemas.openxmlformats.org/officeDocument/2006/relationships/slide"/><Relationship Id="rId18" Target="slides/slide5.xml" Type="http://schemas.openxmlformats.org/officeDocument/2006/relationships/slide"/><Relationship Id="rId19" Target="slides/slide6.xml" Type="http://schemas.openxmlformats.org/officeDocument/2006/relationships/slide"/><Relationship Id="rId2" Target="presProps.xml" Type="http://schemas.openxmlformats.org/officeDocument/2006/relationships/presProps"/><Relationship Id="rId20" Target="slides/slide7.xml" Type="http://schemas.openxmlformats.org/officeDocument/2006/relationships/slide"/><Relationship Id="rId21" Target="slides/slide8.xml" Type="http://schemas.openxmlformats.org/officeDocument/2006/relationships/slide"/><Relationship Id="rId22" Target="slides/slide9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.png" Type="http://schemas.openxmlformats.org/officeDocument/2006/relationships/image"/><Relationship Id="rId11" Target="../media/image4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15.png" Type="http://schemas.openxmlformats.org/officeDocument/2006/relationships/image"/><Relationship Id="rId12" Target="../media/image16.svg" Type="http://schemas.openxmlformats.org/officeDocument/2006/relationships/image"/><Relationship Id="rId13" Target="../media/image20.jpeg" Type="http://schemas.openxmlformats.org/officeDocument/2006/relationships/image"/><Relationship Id="rId14" Target="../media/image21.png" Type="http://schemas.openxmlformats.org/officeDocument/2006/relationships/image"/><Relationship Id="rId15" Target="../media/image22.jpeg" Type="http://schemas.openxmlformats.org/officeDocument/2006/relationships/image"/><Relationship Id="rId16" Target="../media/image23.jpeg" Type="http://schemas.openxmlformats.org/officeDocument/2006/relationships/image"/><Relationship Id="rId17" Target="../media/image24.jpe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.png" Type="http://schemas.openxmlformats.org/officeDocument/2006/relationships/image"/><Relationship Id="rId11" Target="../media/image28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3.png" Type="http://schemas.openxmlformats.org/officeDocument/2006/relationships/image"/><Relationship Id="rId9" Target="../media/image4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1.png" Type="http://schemas.openxmlformats.org/officeDocument/2006/relationships/image"/><Relationship Id="rId11" Target="../media/image32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9.png" Type="http://schemas.openxmlformats.org/officeDocument/2006/relationships/image"/><Relationship Id="rId7" Target="../media/image30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33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34.png" Type="http://schemas.openxmlformats.org/officeDocument/2006/relationships/image"/><Relationship Id="rId9" Target="../media/image35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svg" Type="http://schemas.openxmlformats.org/officeDocument/2006/relationships/image"/><Relationship Id="rId11" Target="../media/image36.png" Type="http://schemas.openxmlformats.org/officeDocument/2006/relationships/image"/><Relationship Id="rId12" Target="../media/image37.sv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https://www.youtube.com" TargetMode="External" Type="http://schemas.openxmlformats.org/officeDocument/2006/relationships/hyperlink"/><Relationship Id="rId9" Target="../media/image15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38.png" Type="http://schemas.openxmlformats.org/officeDocument/2006/relationships/image"/><Relationship Id="rId13" Target="../media/image39.svg" Type="http://schemas.openxmlformats.org/officeDocument/2006/relationships/image"/><Relationship Id="rId14" Target="../media/image40.png" Type="http://schemas.openxmlformats.org/officeDocument/2006/relationships/image"/><Relationship Id="rId15" Target="../media/image41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FE9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1133665" y="-3090174"/>
            <a:ext cx="20792077" cy="16467348"/>
            <a:chOff x="0" y="0"/>
            <a:chExt cx="10153650" cy="80417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6350" y="36830"/>
              <a:ext cx="10166350" cy="7962962"/>
            </a:xfrm>
            <a:custGeom>
              <a:avLst/>
              <a:gdLst/>
              <a:ahLst/>
              <a:cxnLst/>
              <a:rect r="r" b="b" t="t" l="l"/>
              <a:pathLst>
                <a:path h="7962962" w="10166350">
                  <a:moveTo>
                    <a:pt x="10158730" y="7184452"/>
                  </a:moveTo>
                  <a:lnTo>
                    <a:pt x="10158730" y="317500"/>
                  </a:lnTo>
                  <a:cubicBezTo>
                    <a:pt x="10158730" y="142240"/>
                    <a:pt x="10016490" y="0"/>
                    <a:pt x="9841230" y="0"/>
                  </a:cubicBezTo>
                  <a:cubicBezTo>
                    <a:pt x="9665970" y="0"/>
                    <a:pt x="9523730" y="142240"/>
                    <a:pt x="9523730" y="317500"/>
                  </a:cubicBezTo>
                  <a:lnTo>
                    <a:pt x="9523730" y="328930"/>
                  </a:lnTo>
                  <a:lnTo>
                    <a:pt x="9523730" y="317500"/>
                  </a:lnTo>
                  <a:cubicBezTo>
                    <a:pt x="9523730" y="142240"/>
                    <a:pt x="9381490" y="0"/>
                    <a:pt x="9206230" y="0"/>
                  </a:cubicBezTo>
                  <a:cubicBezTo>
                    <a:pt x="9030970" y="0"/>
                    <a:pt x="8888730" y="142240"/>
                    <a:pt x="8888730" y="317500"/>
                  </a:cubicBezTo>
                  <a:lnTo>
                    <a:pt x="8888730" y="328930"/>
                  </a:lnTo>
                  <a:lnTo>
                    <a:pt x="8888730" y="317500"/>
                  </a:lnTo>
                  <a:cubicBezTo>
                    <a:pt x="8888730" y="142240"/>
                    <a:pt x="8746490" y="0"/>
                    <a:pt x="8571230" y="0"/>
                  </a:cubicBezTo>
                  <a:cubicBezTo>
                    <a:pt x="8395970" y="0"/>
                    <a:pt x="8253730" y="142240"/>
                    <a:pt x="8253730" y="317500"/>
                  </a:cubicBezTo>
                  <a:lnTo>
                    <a:pt x="8253730" y="328930"/>
                  </a:lnTo>
                  <a:lnTo>
                    <a:pt x="8253730" y="317500"/>
                  </a:lnTo>
                  <a:cubicBezTo>
                    <a:pt x="8253730" y="142240"/>
                    <a:pt x="8111490" y="0"/>
                    <a:pt x="7936230" y="0"/>
                  </a:cubicBezTo>
                  <a:cubicBezTo>
                    <a:pt x="7760970" y="0"/>
                    <a:pt x="7618730" y="142240"/>
                    <a:pt x="7618730" y="317500"/>
                  </a:cubicBezTo>
                  <a:lnTo>
                    <a:pt x="7618730" y="328930"/>
                  </a:lnTo>
                  <a:lnTo>
                    <a:pt x="7618730" y="317500"/>
                  </a:lnTo>
                  <a:cubicBezTo>
                    <a:pt x="7618730" y="142240"/>
                    <a:pt x="7476490" y="0"/>
                    <a:pt x="7301230" y="0"/>
                  </a:cubicBezTo>
                  <a:cubicBezTo>
                    <a:pt x="7125970" y="0"/>
                    <a:pt x="6983730" y="142240"/>
                    <a:pt x="6983730" y="317500"/>
                  </a:cubicBezTo>
                  <a:lnTo>
                    <a:pt x="6983730" y="328930"/>
                  </a:lnTo>
                  <a:lnTo>
                    <a:pt x="6983730" y="317500"/>
                  </a:lnTo>
                  <a:cubicBezTo>
                    <a:pt x="6983730" y="142240"/>
                    <a:pt x="6841490" y="0"/>
                    <a:pt x="6666230" y="0"/>
                  </a:cubicBezTo>
                  <a:cubicBezTo>
                    <a:pt x="6490970" y="0"/>
                    <a:pt x="6348730" y="142240"/>
                    <a:pt x="6348730" y="317500"/>
                  </a:cubicBezTo>
                  <a:lnTo>
                    <a:pt x="6348730" y="328930"/>
                  </a:lnTo>
                  <a:lnTo>
                    <a:pt x="6348730" y="317500"/>
                  </a:lnTo>
                  <a:cubicBezTo>
                    <a:pt x="6348730" y="142240"/>
                    <a:pt x="6206490" y="0"/>
                    <a:pt x="6031230" y="0"/>
                  </a:cubicBezTo>
                  <a:cubicBezTo>
                    <a:pt x="5855970" y="0"/>
                    <a:pt x="5713730" y="142240"/>
                    <a:pt x="5713730" y="317500"/>
                  </a:cubicBezTo>
                  <a:lnTo>
                    <a:pt x="5713730" y="328930"/>
                  </a:lnTo>
                  <a:lnTo>
                    <a:pt x="5713730" y="317500"/>
                  </a:lnTo>
                  <a:cubicBezTo>
                    <a:pt x="5713730" y="142240"/>
                    <a:pt x="5571490" y="0"/>
                    <a:pt x="5396230" y="0"/>
                  </a:cubicBezTo>
                  <a:cubicBezTo>
                    <a:pt x="5236210" y="0"/>
                    <a:pt x="5104130" y="118110"/>
                    <a:pt x="5082540" y="273050"/>
                  </a:cubicBezTo>
                  <a:lnTo>
                    <a:pt x="5076190" y="273050"/>
                  </a:lnTo>
                  <a:cubicBezTo>
                    <a:pt x="5054600" y="119380"/>
                    <a:pt x="4922520" y="0"/>
                    <a:pt x="4762500" y="0"/>
                  </a:cubicBezTo>
                  <a:cubicBezTo>
                    <a:pt x="4587240" y="0"/>
                    <a:pt x="4445000" y="142240"/>
                    <a:pt x="4445000" y="317500"/>
                  </a:cubicBezTo>
                  <a:lnTo>
                    <a:pt x="4445000" y="328930"/>
                  </a:lnTo>
                  <a:lnTo>
                    <a:pt x="4445000" y="317500"/>
                  </a:lnTo>
                  <a:cubicBezTo>
                    <a:pt x="4445000" y="142240"/>
                    <a:pt x="4302760" y="0"/>
                    <a:pt x="4127500" y="0"/>
                  </a:cubicBezTo>
                  <a:cubicBezTo>
                    <a:pt x="3952240" y="0"/>
                    <a:pt x="3810000" y="142240"/>
                    <a:pt x="3810000" y="317500"/>
                  </a:cubicBezTo>
                  <a:lnTo>
                    <a:pt x="3810000" y="328930"/>
                  </a:lnTo>
                  <a:lnTo>
                    <a:pt x="3810000" y="317500"/>
                  </a:lnTo>
                  <a:cubicBezTo>
                    <a:pt x="3810000" y="142240"/>
                    <a:pt x="3667760" y="0"/>
                    <a:pt x="3492500" y="0"/>
                  </a:cubicBezTo>
                  <a:cubicBezTo>
                    <a:pt x="3317240" y="0"/>
                    <a:pt x="3175000" y="142240"/>
                    <a:pt x="3175000" y="317500"/>
                  </a:cubicBezTo>
                  <a:lnTo>
                    <a:pt x="3175000" y="328930"/>
                  </a:lnTo>
                  <a:lnTo>
                    <a:pt x="3175000" y="317500"/>
                  </a:lnTo>
                  <a:cubicBezTo>
                    <a:pt x="3175000" y="142240"/>
                    <a:pt x="3032760" y="0"/>
                    <a:pt x="2857500" y="0"/>
                  </a:cubicBezTo>
                  <a:cubicBezTo>
                    <a:pt x="2682240" y="0"/>
                    <a:pt x="2540000" y="142240"/>
                    <a:pt x="2540000" y="317500"/>
                  </a:cubicBezTo>
                  <a:lnTo>
                    <a:pt x="2540000" y="328930"/>
                  </a:lnTo>
                  <a:lnTo>
                    <a:pt x="2540000" y="317500"/>
                  </a:lnTo>
                  <a:cubicBezTo>
                    <a:pt x="2540000" y="142240"/>
                    <a:pt x="2397760" y="0"/>
                    <a:pt x="2222500" y="0"/>
                  </a:cubicBezTo>
                  <a:cubicBezTo>
                    <a:pt x="2047240" y="0"/>
                    <a:pt x="1905000" y="142240"/>
                    <a:pt x="1905000" y="317500"/>
                  </a:cubicBezTo>
                  <a:lnTo>
                    <a:pt x="1905000" y="328930"/>
                  </a:lnTo>
                  <a:lnTo>
                    <a:pt x="1905000" y="317500"/>
                  </a:lnTo>
                  <a:cubicBezTo>
                    <a:pt x="1905000" y="142240"/>
                    <a:pt x="1762760" y="0"/>
                    <a:pt x="1587500" y="0"/>
                  </a:cubicBezTo>
                  <a:cubicBezTo>
                    <a:pt x="1412240" y="0"/>
                    <a:pt x="1270000" y="142240"/>
                    <a:pt x="1270000" y="317500"/>
                  </a:cubicBezTo>
                  <a:lnTo>
                    <a:pt x="1270000" y="328930"/>
                  </a:lnTo>
                  <a:lnTo>
                    <a:pt x="1270000" y="317500"/>
                  </a:lnTo>
                  <a:cubicBezTo>
                    <a:pt x="1270000" y="142240"/>
                    <a:pt x="1127760" y="0"/>
                    <a:pt x="952500" y="0"/>
                  </a:cubicBezTo>
                  <a:cubicBezTo>
                    <a:pt x="777240" y="0"/>
                    <a:pt x="635000" y="142240"/>
                    <a:pt x="635000" y="317500"/>
                  </a:cubicBezTo>
                  <a:lnTo>
                    <a:pt x="635000" y="328930"/>
                  </a:lnTo>
                  <a:lnTo>
                    <a:pt x="635000" y="317500"/>
                  </a:lnTo>
                  <a:cubicBezTo>
                    <a:pt x="635000" y="142240"/>
                    <a:pt x="492760" y="0"/>
                    <a:pt x="317500" y="0"/>
                  </a:cubicBezTo>
                  <a:cubicBezTo>
                    <a:pt x="142240" y="0"/>
                    <a:pt x="0" y="142240"/>
                    <a:pt x="0" y="317500"/>
                  </a:cubicBezTo>
                  <a:cubicBezTo>
                    <a:pt x="0" y="327660"/>
                    <a:pt x="0" y="337820"/>
                    <a:pt x="1270" y="349250"/>
                  </a:cubicBezTo>
                  <a:lnTo>
                    <a:pt x="1270" y="7614982"/>
                  </a:lnTo>
                  <a:cubicBezTo>
                    <a:pt x="6350" y="7625142"/>
                    <a:pt x="6350" y="7635302"/>
                    <a:pt x="6350" y="7645462"/>
                  </a:cubicBezTo>
                  <a:cubicBezTo>
                    <a:pt x="6350" y="7820721"/>
                    <a:pt x="148590" y="7962962"/>
                    <a:pt x="323850" y="7962962"/>
                  </a:cubicBezTo>
                  <a:cubicBezTo>
                    <a:pt x="499110" y="7962962"/>
                    <a:pt x="641350" y="7820721"/>
                    <a:pt x="641350" y="7645462"/>
                  </a:cubicBezTo>
                  <a:cubicBezTo>
                    <a:pt x="641350" y="7820721"/>
                    <a:pt x="783590" y="7962962"/>
                    <a:pt x="958850" y="7962962"/>
                  </a:cubicBezTo>
                  <a:cubicBezTo>
                    <a:pt x="1134110" y="7962962"/>
                    <a:pt x="1276350" y="7820721"/>
                    <a:pt x="1276350" y="7645462"/>
                  </a:cubicBezTo>
                  <a:lnTo>
                    <a:pt x="1276350" y="7636571"/>
                  </a:lnTo>
                  <a:lnTo>
                    <a:pt x="1276350" y="7645462"/>
                  </a:lnTo>
                  <a:cubicBezTo>
                    <a:pt x="1276350" y="7820721"/>
                    <a:pt x="1418590" y="7962962"/>
                    <a:pt x="1593850" y="7962962"/>
                  </a:cubicBezTo>
                  <a:cubicBezTo>
                    <a:pt x="1769110" y="7962962"/>
                    <a:pt x="1911350" y="7820721"/>
                    <a:pt x="1911350" y="7645462"/>
                  </a:cubicBezTo>
                  <a:cubicBezTo>
                    <a:pt x="1911350" y="7820721"/>
                    <a:pt x="2053590" y="7962962"/>
                    <a:pt x="2228850" y="7962962"/>
                  </a:cubicBezTo>
                  <a:cubicBezTo>
                    <a:pt x="2404110" y="7962962"/>
                    <a:pt x="2546350" y="7820721"/>
                    <a:pt x="2546350" y="7645462"/>
                  </a:cubicBezTo>
                  <a:lnTo>
                    <a:pt x="2546350" y="7636571"/>
                  </a:lnTo>
                  <a:lnTo>
                    <a:pt x="2546350" y="7645462"/>
                  </a:lnTo>
                  <a:cubicBezTo>
                    <a:pt x="2546350" y="7820721"/>
                    <a:pt x="2688590" y="7962962"/>
                    <a:pt x="2863850" y="7962962"/>
                  </a:cubicBezTo>
                  <a:cubicBezTo>
                    <a:pt x="3039110" y="7962962"/>
                    <a:pt x="3181350" y="7820721"/>
                    <a:pt x="3181350" y="7645462"/>
                  </a:cubicBezTo>
                  <a:cubicBezTo>
                    <a:pt x="3181350" y="7820721"/>
                    <a:pt x="3323590" y="7962962"/>
                    <a:pt x="3498850" y="7962962"/>
                  </a:cubicBezTo>
                  <a:cubicBezTo>
                    <a:pt x="3674110" y="7962962"/>
                    <a:pt x="3816350" y="7820721"/>
                    <a:pt x="3816350" y="7645462"/>
                  </a:cubicBezTo>
                  <a:lnTo>
                    <a:pt x="3816350" y="7636571"/>
                  </a:lnTo>
                  <a:lnTo>
                    <a:pt x="3816350" y="7645462"/>
                  </a:lnTo>
                  <a:cubicBezTo>
                    <a:pt x="3816350" y="7820721"/>
                    <a:pt x="3958590" y="7962962"/>
                    <a:pt x="4133850" y="7962962"/>
                  </a:cubicBezTo>
                  <a:cubicBezTo>
                    <a:pt x="4309110" y="7962962"/>
                    <a:pt x="4451350" y="7820721"/>
                    <a:pt x="4451350" y="7645462"/>
                  </a:cubicBezTo>
                  <a:lnTo>
                    <a:pt x="4451350" y="7636571"/>
                  </a:lnTo>
                  <a:lnTo>
                    <a:pt x="4451350" y="7645462"/>
                  </a:lnTo>
                  <a:cubicBezTo>
                    <a:pt x="4451350" y="7820721"/>
                    <a:pt x="4593590" y="7962962"/>
                    <a:pt x="4768850" y="7962962"/>
                  </a:cubicBezTo>
                  <a:cubicBezTo>
                    <a:pt x="4933950" y="7962962"/>
                    <a:pt x="5069840" y="7835962"/>
                    <a:pt x="5085080" y="7674671"/>
                  </a:cubicBezTo>
                  <a:lnTo>
                    <a:pt x="5087620" y="7674671"/>
                  </a:lnTo>
                  <a:cubicBezTo>
                    <a:pt x="5102860" y="7835962"/>
                    <a:pt x="5238750" y="7962962"/>
                    <a:pt x="5403850" y="7962962"/>
                  </a:cubicBezTo>
                  <a:cubicBezTo>
                    <a:pt x="5579110" y="7962962"/>
                    <a:pt x="5721350" y="7820721"/>
                    <a:pt x="5721350" y="7645462"/>
                  </a:cubicBezTo>
                  <a:cubicBezTo>
                    <a:pt x="5721350" y="7820721"/>
                    <a:pt x="5863590" y="7962962"/>
                    <a:pt x="6038850" y="7962962"/>
                  </a:cubicBezTo>
                  <a:cubicBezTo>
                    <a:pt x="6214110" y="7962962"/>
                    <a:pt x="6356350" y="7820721"/>
                    <a:pt x="6356350" y="7645462"/>
                  </a:cubicBezTo>
                  <a:cubicBezTo>
                    <a:pt x="6356350" y="7820721"/>
                    <a:pt x="6498590" y="7962962"/>
                    <a:pt x="6673850" y="7962962"/>
                  </a:cubicBezTo>
                  <a:cubicBezTo>
                    <a:pt x="6849110" y="7962962"/>
                    <a:pt x="6991350" y="7820721"/>
                    <a:pt x="6991350" y="7645462"/>
                  </a:cubicBezTo>
                  <a:cubicBezTo>
                    <a:pt x="6991350" y="7820721"/>
                    <a:pt x="7133590" y="7962962"/>
                    <a:pt x="7308850" y="7962962"/>
                  </a:cubicBezTo>
                  <a:cubicBezTo>
                    <a:pt x="7484110" y="7962962"/>
                    <a:pt x="7626350" y="7820721"/>
                    <a:pt x="7626350" y="7645462"/>
                  </a:cubicBezTo>
                  <a:cubicBezTo>
                    <a:pt x="7626350" y="7820721"/>
                    <a:pt x="7768590" y="7962962"/>
                    <a:pt x="7943850" y="7962962"/>
                  </a:cubicBezTo>
                  <a:cubicBezTo>
                    <a:pt x="8119110" y="7962962"/>
                    <a:pt x="8261350" y="7820721"/>
                    <a:pt x="8261350" y="7645462"/>
                  </a:cubicBezTo>
                  <a:cubicBezTo>
                    <a:pt x="8261350" y="7820721"/>
                    <a:pt x="8403590" y="7962962"/>
                    <a:pt x="8578850" y="7962962"/>
                  </a:cubicBezTo>
                  <a:cubicBezTo>
                    <a:pt x="8754110" y="7962962"/>
                    <a:pt x="8896350" y="7820721"/>
                    <a:pt x="8896350" y="7645462"/>
                  </a:cubicBezTo>
                  <a:cubicBezTo>
                    <a:pt x="8896350" y="7820721"/>
                    <a:pt x="9038590" y="7962962"/>
                    <a:pt x="9213850" y="7962962"/>
                  </a:cubicBezTo>
                  <a:cubicBezTo>
                    <a:pt x="9389110" y="7962962"/>
                    <a:pt x="9531350" y="7820721"/>
                    <a:pt x="9531350" y="7645462"/>
                  </a:cubicBezTo>
                  <a:cubicBezTo>
                    <a:pt x="9531350" y="7820721"/>
                    <a:pt x="9673590" y="7962962"/>
                    <a:pt x="9848850" y="7962962"/>
                  </a:cubicBezTo>
                  <a:cubicBezTo>
                    <a:pt x="10024110" y="7962962"/>
                    <a:pt x="10166350" y="7820721"/>
                    <a:pt x="10166350" y="7645462"/>
                  </a:cubicBezTo>
                  <a:lnTo>
                    <a:pt x="10166350" y="7184452"/>
                  </a:lnTo>
                  <a:close/>
                  <a:moveTo>
                    <a:pt x="641350" y="7645462"/>
                  </a:moveTo>
                  <a:lnTo>
                    <a:pt x="641350" y="7637842"/>
                  </a:lnTo>
                  <a:lnTo>
                    <a:pt x="641350" y="7645462"/>
                  </a:lnTo>
                  <a:close/>
                  <a:moveTo>
                    <a:pt x="1910080" y="7645462"/>
                  </a:moveTo>
                  <a:lnTo>
                    <a:pt x="1910080" y="7637842"/>
                  </a:lnTo>
                  <a:lnTo>
                    <a:pt x="1910080" y="7645462"/>
                  </a:lnTo>
                  <a:close/>
                  <a:moveTo>
                    <a:pt x="3178810" y="7645462"/>
                  </a:moveTo>
                  <a:lnTo>
                    <a:pt x="3178810" y="7637842"/>
                  </a:lnTo>
                  <a:lnTo>
                    <a:pt x="3178810" y="7645462"/>
                  </a:lnTo>
                  <a:close/>
                  <a:moveTo>
                    <a:pt x="5717540" y="7645462"/>
                  </a:moveTo>
                  <a:lnTo>
                    <a:pt x="5717540" y="7637842"/>
                  </a:lnTo>
                  <a:lnTo>
                    <a:pt x="5717540" y="7645462"/>
                  </a:lnTo>
                  <a:close/>
                  <a:moveTo>
                    <a:pt x="6352540" y="7645462"/>
                  </a:moveTo>
                  <a:lnTo>
                    <a:pt x="6352540" y="7637842"/>
                  </a:lnTo>
                  <a:lnTo>
                    <a:pt x="6352540" y="7645462"/>
                  </a:lnTo>
                  <a:close/>
                  <a:moveTo>
                    <a:pt x="6986270" y="7645462"/>
                  </a:moveTo>
                  <a:lnTo>
                    <a:pt x="6986270" y="7637842"/>
                  </a:lnTo>
                  <a:cubicBezTo>
                    <a:pt x="6987540" y="7640382"/>
                    <a:pt x="6986270" y="7642921"/>
                    <a:pt x="6986270" y="7645462"/>
                  </a:cubicBezTo>
                  <a:close/>
                  <a:moveTo>
                    <a:pt x="7621270" y="7645462"/>
                  </a:moveTo>
                  <a:lnTo>
                    <a:pt x="7621270" y="7637842"/>
                  </a:lnTo>
                  <a:lnTo>
                    <a:pt x="7621270" y="7645462"/>
                  </a:lnTo>
                  <a:close/>
                  <a:moveTo>
                    <a:pt x="8256270" y="7645462"/>
                  </a:moveTo>
                  <a:lnTo>
                    <a:pt x="8256270" y="7637842"/>
                  </a:lnTo>
                  <a:lnTo>
                    <a:pt x="8256270" y="7645462"/>
                  </a:lnTo>
                  <a:close/>
                  <a:moveTo>
                    <a:pt x="8890000" y="7645462"/>
                  </a:moveTo>
                  <a:lnTo>
                    <a:pt x="8890000" y="7637842"/>
                  </a:lnTo>
                  <a:cubicBezTo>
                    <a:pt x="8891270" y="7640382"/>
                    <a:pt x="8890000" y="7642921"/>
                    <a:pt x="8890000" y="7645462"/>
                  </a:cubicBezTo>
                  <a:close/>
                  <a:moveTo>
                    <a:pt x="9525000" y="7645462"/>
                  </a:moveTo>
                  <a:lnTo>
                    <a:pt x="9525000" y="7637842"/>
                  </a:lnTo>
                  <a:lnTo>
                    <a:pt x="9525000" y="764546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2003865" y="1795302"/>
            <a:ext cx="14280271" cy="5426503"/>
          </a:xfrm>
          <a:custGeom>
            <a:avLst/>
            <a:gdLst/>
            <a:ahLst/>
            <a:cxnLst/>
            <a:rect r="r" b="b" t="t" l="l"/>
            <a:pathLst>
              <a:path h="5426503" w="14280271">
                <a:moveTo>
                  <a:pt x="0" y="0"/>
                </a:moveTo>
                <a:lnTo>
                  <a:pt x="14280270" y="0"/>
                </a:lnTo>
                <a:lnTo>
                  <a:pt x="14280270" y="5426503"/>
                </a:lnTo>
                <a:lnTo>
                  <a:pt x="0" y="54265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036057">
            <a:off x="6334286" y="2824853"/>
            <a:ext cx="6354384" cy="14907646"/>
          </a:xfrm>
          <a:custGeom>
            <a:avLst/>
            <a:gdLst/>
            <a:ahLst/>
            <a:cxnLst/>
            <a:rect r="r" b="b" t="t" l="l"/>
            <a:pathLst>
              <a:path h="14907646" w="6354384">
                <a:moveTo>
                  <a:pt x="0" y="0"/>
                </a:moveTo>
                <a:lnTo>
                  <a:pt x="6354384" y="0"/>
                </a:lnTo>
                <a:lnTo>
                  <a:pt x="6354384" y="14907646"/>
                </a:lnTo>
                <a:lnTo>
                  <a:pt x="0" y="149076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7396958" y="5143500"/>
            <a:ext cx="6386486" cy="5548260"/>
          </a:xfrm>
          <a:custGeom>
            <a:avLst/>
            <a:gdLst/>
            <a:ahLst/>
            <a:cxnLst/>
            <a:rect r="r" b="b" t="t" l="l"/>
            <a:pathLst>
              <a:path h="5548260" w="6386486">
                <a:moveTo>
                  <a:pt x="6386486" y="0"/>
                </a:moveTo>
                <a:lnTo>
                  <a:pt x="0" y="0"/>
                </a:lnTo>
                <a:lnTo>
                  <a:pt x="0" y="5548260"/>
                </a:lnTo>
                <a:lnTo>
                  <a:pt x="6386486" y="5548260"/>
                </a:lnTo>
                <a:lnTo>
                  <a:pt x="6386486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622930" y="3867150"/>
            <a:ext cx="9042140" cy="854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sz="4999">
                <a:solidFill>
                  <a:srgbClr val="51817B"/>
                </a:solidFill>
                <a:latin typeface="Amaranth"/>
              </a:rPr>
              <a:t>YASİN EMRE ŞENTÜRK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814038" y="-228600"/>
            <a:ext cx="10659924" cy="419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0"/>
              </a:lnSpc>
              <a:spcBef>
                <a:spcPct val="0"/>
              </a:spcBef>
            </a:pPr>
            <a:r>
              <a:rPr lang="en-US" sz="12000">
                <a:solidFill>
                  <a:srgbClr val="51817B"/>
                </a:solidFill>
                <a:latin typeface="Amaranth Bold"/>
              </a:rPr>
              <a:t>Akıllı Seyahat Günlüğü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151638" y="8046846"/>
            <a:ext cx="6333246" cy="598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2"/>
              </a:lnSpc>
              <a:spcBef>
                <a:spcPct val="0"/>
              </a:spcBef>
            </a:pPr>
            <a:r>
              <a:rPr lang="en-US" sz="3502">
                <a:solidFill>
                  <a:srgbClr val="51817B"/>
                </a:solidFill>
                <a:latin typeface="Amaranth"/>
              </a:rPr>
              <a:t>Öğr:Burak Evrentuğ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FE9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1133665" y="-3090174"/>
            <a:ext cx="20792077" cy="16467348"/>
            <a:chOff x="0" y="0"/>
            <a:chExt cx="10153650" cy="80417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6350" y="36830"/>
              <a:ext cx="10166350" cy="7962962"/>
            </a:xfrm>
            <a:custGeom>
              <a:avLst/>
              <a:gdLst/>
              <a:ahLst/>
              <a:cxnLst/>
              <a:rect r="r" b="b" t="t" l="l"/>
              <a:pathLst>
                <a:path h="7962962" w="10166350">
                  <a:moveTo>
                    <a:pt x="10158730" y="7184452"/>
                  </a:moveTo>
                  <a:lnTo>
                    <a:pt x="10158730" y="317500"/>
                  </a:lnTo>
                  <a:cubicBezTo>
                    <a:pt x="10158730" y="142240"/>
                    <a:pt x="10016490" y="0"/>
                    <a:pt x="9841230" y="0"/>
                  </a:cubicBezTo>
                  <a:cubicBezTo>
                    <a:pt x="9665970" y="0"/>
                    <a:pt x="9523730" y="142240"/>
                    <a:pt x="9523730" y="317500"/>
                  </a:cubicBezTo>
                  <a:lnTo>
                    <a:pt x="9523730" y="328930"/>
                  </a:lnTo>
                  <a:lnTo>
                    <a:pt x="9523730" y="317500"/>
                  </a:lnTo>
                  <a:cubicBezTo>
                    <a:pt x="9523730" y="142240"/>
                    <a:pt x="9381490" y="0"/>
                    <a:pt x="9206230" y="0"/>
                  </a:cubicBezTo>
                  <a:cubicBezTo>
                    <a:pt x="9030970" y="0"/>
                    <a:pt x="8888730" y="142240"/>
                    <a:pt x="8888730" y="317500"/>
                  </a:cubicBezTo>
                  <a:lnTo>
                    <a:pt x="8888730" y="328930"/>
                  </a:lnTo>
                  <a:lnTo>
                    <a:pt x="8888730" y="317500"/>
                  </a:lnTo>
                  <a:cubicBezTo>
                    <a:pt x="8888730" y="142240"/>
                    <a:pt x="8746490" y="0"/>
                    <a:pt x="8571230" y="0"/>
                  </a:cubicBezTo>
                  <a:cubicBezTo>
                    <a:pt x="8395970" y="0"/>
                    <a:pt x="8253730" y="142240"/>
                    <a:pt x="8253730" y="317500"/>
                  </a:cubicBezTo>
                  <a:lnTo>
                    <a:pt x="8253730" y="328930"/>
                  </a:lnTo>
                  <a:lnTo>
                    <a:pt x="8253730" y="317500"/>
                  </a:lnTo>
                  <a:cubicBezTo>
                    <a:pt x="8253730" y="142240"/>
                    <a:pt x="8111490" y="0"/>
                    <a:pt x="7936230" y="0"/>
                  </a:cubicBezTo>
                  <a:cubicBezTo>
                    <a:pt x="7760970" y="0"/>
                    <a:pt x="7618730" y="142240"/>
                    <a:pt x="7618730" y="317500"/>
                  </a:cubicBezTo>
                  <a:lnTo>
                    <a:pt x="7618730" y="328930"/>
                  </a:lnTo>
                  <a:lnTo>
                    <a:pt x="7618730" y="317500"/>
                  </a:lnTo>
                  <a:cubicBezTo>
                    <a:pt x="7618730" y="142240"/>
                    <a:pt x="7476490" y="0"/>
                    <a:pt x="7301230" y="0"/>
                  </a:cubicBezTo>
                  <a:cubicBezTo>
                    <a:pt x="7125970" y="0"/>
                    <a:pt x="6983730" y="142240"/>
                    <a:pt x="6983730" y="317500"/>
                  </a:cubicBezTo>
                  <a:lnTo>
                    <a:pt x="6983730" y="328930"/>
                  </a:lnTo>
                  <a:lnTo>
                    <a:pt x="6983730" y="317500"/>
                  </a:lnTo>
                  <a:cubicBezTo>
                    <a:pt x="6983730" y="142240"/>
                    <a:pt x="6841490" y="0"/>
                    <a:pt x="6666230" y="0"/>
                  </a:cubicBezTo>
                  <a:cubicBezTo>
                    <a:pt x="6490970" y="0"/>
                    <a:pt x="6348730" y="142240"/>
                    <a:pt x="6348730" y="317500"/>
                  </a:cubicBezTo>
                  <a:lnTo>
                    <a:pt x="6348730" y="328930"/>
                  </a:lnTo>
                  <a:lnTo>
                    <a:pt x="6348730" y="317500"/>
                  </a:lnTo>
                  <a:cubicBezTo>
                    <a:pt x="6348730" y="142240"/>
                    <a:pt x="6206490" y="0"/>
                    <a:pt x="6031230" y="0"/>
                  </a:cubicBezTo>
                  <a:cubicBezTo>
                    <a:pt x="5855970" y="0"/>
                    <a:pt x="5713730" y="142240"/>
                    <a:pt x="5713730" y="317500"/>
                  </a:cubicBezTo>
                  <a:lnTo>
                    <a:pt x="5713730" y="328930"/>
                  </a:lnTo>
                  <a:lnTo>
                    <a:pt x="5713730" y="317500"/>
                  </a:lnTo>
                  <a:cubicBezTo>
                    <a:pt x="5713730" y="142240"/>
                    <a:pt x="5571490" y="0"/>
                    <a:pt x="5396230" y="0"/>
                  </a:cubicBezTo>
                  <a:cubicBezTo>
                    <a:pt x="5236210" y="0"/>
                    <a:pt x="5104130" y="118110"/>
                    <a:pt x="5082540" y="273050"/>
                  </a:cubicBezTo>
                  <a:lnTo>
                    <a:pt x="5076190" y="273050"/>
                  </a:lnTo>
                  <a:cubicBezTo>
                    <a:pt x="5054600" y="119380"/>
                    <a:pt x="4922520" y="0"/>
                    <a:pt x="4762500" y="0"/>
                  </a:cubicBezTo>
                  <a:cubicBezTo>
                    <a:pt x="4587240" y="0"/>
                    <a:pt x="4445000" y="142240"/>
                    <a:pt x="4445000" y="317500"/>
                  </a:cubicBezTo>
                  <a:lnTo>
                    <a:pt x="4445000" y="328930"/>
                  </a:lnTo>
                  <a:lnTo>
                    <a:pt x="4445000" y="317500"/>
                  </a:lnTo>
                  <a:cubicBezTo>
                    <a:pt x="4445000" y="142240"/>
                    <a:pt x="4302760" y="0"/>
                    <a:pt x="4127500" y="0"/>
                  </a:cubicBezTo>
                  <a:cubicBezTo>
                    <a:pt x="3952240" y="0"/>
                    <a:pt x="3810000" y="142240"/>
                    <a:pt x="3810000" y="317500"/>
                  </a:cubicBezTo>
                  <a:lnTo>
                    <a:pt x="3810000" y="328930"/>
                  </a:lnTo>
                  <a:lnTo>
                    <a:pt x="3810000" y="317500"/>
                  </a:lnTo>
                  <a:cubicBezTo>
                    <a:pt x="3810000" y="142240"/>
                    <a:pt x="3667760" y="0"/>
                    <a:pt x="3492500" y="0"/>
                  </a:cubicBezTo>
                  <a:cubicBezTo>
                    <a:pt x="3317240" y="0"/>
                    <a:pt x="3175000" y="142240"/>
                    <a:pt x="3175000" y="317500"/>
                  </a:cubicBezTo>
                  <a:lnTo>
                    <a:pt x="3175000" y="328930"/>
                  </a:lnTo>
                  <a:lnTo>
                    <a:pt x="3175000" y="317500"/>
                  </a:lnTo>
                  <a:cubicBezTo>
                    <a:pt x="3175000" y="142240"/>
                    <a:pt x="3032760" y="0"/>
                    <a:pt x="2857500" y="0"/>
                  </a:cubicBezTo>
                  <a:cubicBezTo>
                    <a:pt x="2682240" y="0"/>
                    <a:pt x="2540000" y="142240"/>
                    <a:pt x="2540000" y="317500"/>
                  </a:cubicBezTo>
                  <a:lnTo>
                    <a:pt x="2540000" y="328930"/>
                  </a:lnTo>
                  <a:lnTo>
                    <a:pt x="2540000" y="317500"/>
                  </a:lnTo>
                  <a:cubicBezTo>
                    <a:pt x="2540000" y="142240"/>
                    <a:pt x="2397760" y="0"/>
                    <a:pt x="2222500" y="0"/>
                  </a:cubicBezTo>
                  <a:cubicBezTo>
                    <a:pt x="2047240" y="0"/>
                    <a:pt x="1905000" y="142240"/>
                    <a:pt x="1905000" y="317500"/>
                  </a:cubicBezTo>
                  <a:lnTo>
                    <a:pt x="1905000" y="328930"/>
                  </a:lnTo>
                  <a:lnTo>
                    <a:pt x="1905000" y="317500"/>
                  </a:lnTo>
                  <a:cubicBezTo>
                    <a:pt x="1905000" y="142240"/>
                    <a:pt x="1762760" y="0"/>
                    <a:pt x="1587500" y="0"/>
                  </a:cubicBezTo>
                  <a:cubicBezTo>
                    <a:pt x="1412240" y="0"/>
                    <a:pt x="1270000" y="142240"/>
                    <a:pt x="1270000" y="317500"/>
                  </a:cubicBezTo>
                  <a:lnTo>
                    <a:pt x="1270000" y="328930"/>
                  </a:lnTo>
                  <a:lnTo>
                    <a:pt x="1270000" y="317500"/>
                  </a:lnTo>
                  <a:cubicBezTo>
                    <a:pt x="1270000" y="142240"/>
                    <a:pt x="1127760" y="0"/>
                    <a:pt x="952500" y="0"/>
                  </a:cubicBezTo>
                  <a:cubicBezTo>
                    <a:pt x="777240" y="0"/>
                    <a:pt x="635000" y="142240"/>
                    <a:pt x="635000" y="317500"/>
                  </a:cubicBezTo>
                  <a:lnTo>
                    <a:pt x="635000" y="328930"/>
                  </a:lnTo>
                  <a:lnTo>
                    <a:pt x="635000" y="317500"/>
                  </a:lnTo>
                  <a:cubicBezTo>
                    <a:pt x="635000" y="142240"/>
                    <a:pt x="492760" y="0"/>
                    <a:pt x="317500" y="0"/>
                  </a:cubicBezTo>
                  <a:cubicBezTo>
                    <a:pt x="142240" y="0"/>
                    <a:pt x="0" y="142240"/>
                    <a:pt x="0" y="317500"/>
                  </a:cubicBezTo>
                  <a:cubicBezTo>
                    <a:pt x="0" y="327660"/>
                    <a:pt x="0" y="337820"/>
                    <a:pt x="1270" y="349250"/>
                  </a:cubicBezTo>
                  <a:lnTo>
                    <a:pt x="1270" y="7614982"/>
                  </a:lnTo>
                  <a:cubicBezTo>
                    <a:pt x="6350" y="7625142"/>
                    <a:pt x="6350" y="7635302"/>
                    <a:pt x="6350" y="7645462"/>
                  </a:cubicBezTo>
                  <a:cubicBezTo>
                    <a:pt x="6350" y="7820721"/>
                    <a:pt x="148590" y="7962962"/>
                    <a:pt x="323850" y="7962962"/>
                  </a:cubicBezTo>
                  <a:cubicBezTo>
                    <a:pt x="499110" y="7962962"/>
                    <a:pt x="641350" y="7820721"/>
                    <a:pt x="641350" y="7645462"/>
                  </a:cubicBezTo>
                  <a:cubicBezTo>
                    <a:pt x="641350" y="7820721"/>
                    <a:pt x="783590" y="7962962"/>
                    <a:pt x="958850" y="7962962"/>
                  </a:cubicBezTo>
                  <a:cubicBezTo>
                    <a:pt x="1134110" y="7962962"/>
                    <a:pt x="1276350" y="7820721"/>
                    <a:pt x="1276350" y="7645462"/>
                  </a:cubicBezTo>
                  <a:lnTo>
                    <a:pt x="1276350" y="7636571"/>
                  </a:lnTo>
                  <a:lnTo>
                    <a:pt x="1276350" y="7645462"/>
                  </a:lnTo>
                  <a:cubicBezTo>
                    <a:pt x="1276350" y="7820721"/>
                    <a:pt x="1418590" y="7962962"/>
                    <a:pt x="1593850" y="7962962"/>
                  </a:cubicBezTo>
                  <a:cubicBezTo>
                    <a:pt x="1769110" y="7962962"/>
                    <a:pt x="1911350" y="7820721"/>
                    <a:pt x="1911350" y="7645462"/>
                  </a:cubicBezTo>
                  <a:cubicBezTo>
                    <a:pt x="1911350" y="7820721"/>
                    <a:pt x="2053590" y="7962962"/>
                    <a:pt x="2228850" y="7962962"/>
                  </a:cubicBezTo>
                  <a:cubicBezTo>
                    <a:pt x="2404110" y="7962962"/>
                    <a:pt x="2546350" y="7820721"/>
                    <a:pt x="2546350" y="7645462"/>
                  </a:cubicBezTo>
                  <a:lnTo>
                    <a:pt x="2546350" y="7636571"/>
                  </a:lnTo>
                  <a:lnTo>
                    <a:pt x="2546350" y="7645462"/>
                  </a:lnTo>
                  <a:cubicBezTo>
                    <a:pt x="2546350" y="7820721"/>
                    <a:pt x="2688590" y="7962962"/>
                    <a:pt x="2863850" y="7962962"/>
                  </a:cubicBezTo>
                  <a:cubicBezTo>
                    <a:pt x="3039110" y="7962962"/>
                    <a:pt x="3181350" y="7820721"/>
                    <a:pt x="3181350" y="7645462"/>
                  </a:cubicBezTo>
                  <a:cubicBezTo>
                    <a:pt x="3181350" y="7820721"/>
                    <a:pt x="3323590" y="7962962"/>
                    <a:pt x="3498850" y="7962962"/>
                  </a:cubicBezTo>
                  <a:cubicBezTo>
                    <a:pt x="3674110" y="7962962"/>
                    <a:pt x="3816350" y="7820721"/>
                    <a:pt x="3816350" y="7645462"/>
                  </a:cubicBezTo>
                  <a:lnTo>
                    <a:pt x="3816350" y="7636571"/>
                  </a:lnTo>
                  <a:lnTo>
                    <a:pt x="3816350" y="7645462"/>
                  </a:lnTo>
                  <a:cubicBezTo>
                    <a:pt x="3816350" y="7820721"/>
                    <a:pt x="3958590" y="7962962"/>
                    <a:pt x="4133850" y="7962962"/>
                  </a:cubicBezTo>
                  <a:cubicBezTo>
                    <a:pt x="4309110" y="7962962"/>
                    <a:pt x="4451350" y="7820721"/>
                    <a:pt x="4451350" y="7645462"/>
                  </a:cubicBezTo>
                  <a:lnTo>
                    <a:pt x="4451350" y="7636571"/>
                  </a:lnTo>
                  <a:lnTo>
                    <a:pt x="4451350" y="7645462"/>
                  </a:lnTo>
                  <a:cubicBezTo>
                    <a:pt x="4451350" y="7820721"/>
                    <a:pt x="4593590" y="7962962"/>
                    <a:pt x="4768850" y="7962962"/>
                  </a:cubicBezTo>
                  <a:cubicBezTo>
                    <a:pt x="4933950" y="7962962"/>
                    <a:pt x="5069840" y="7835962"/>
                    <a:pt x="5085080" y="7674671"/>
                  </a:cubicBezTo>
                  <a:lnTo>
                    <a:pt x="5087620" y="7674671"/>
                  </a:lnTo>
                  <a:cubicBezTo>
                    <a:pt x="5102860" y="7835962"/>
                    <a:pt x="5238750" y="7962962"/>
                    <a:pt x="5403850" y="7962962"/>
                  </a:cubicBezTo>
                  <a:cubicBezTo>
                    <a:pt x="5579110" y="7962962"/>
                    <a:pt x="5721350" y="7820721"/>
                    <a:pt x="5721350" y="7645462"/>
                  </a:cubicBezTo>
                  <a:cubicBezTo>
                    <a:pt x="5721350" y="7820721"/>
                    <a:pt x="5863590" y="7962962"/>
                    <a:pt x="6038850" y="7962962"/>
                  </a:cubicBezTo>
                  <a:cubicBezTo>
                    <a:pt x="6214110" y="7962962"/>
                    <a:pt x="6356350" y="7820721"/>
                    <a:pt x="6356350" y="7645462"/>
                  </a:cubicBezTo>
                  <a:cubicBezTo>
                    <a:pt x="6356350" y="7820721"/>
                    <a:pt x="6498590" y="7962962"/>
                    <a:pt x="6673850" y="7962962"/>
                  </a:cubicBezTo>
                  <a:cubicBezTo>
                    <a:pt x="6849110" y="7962962"/>
                    <a:pt x="6991350" y="7820721"/>
                    <a:pt x="6991350" y="7645462"/>
                  </a:cubicBezTo>
                  <a:cubicBezTo>
                    <a:pt x="6991350" y="7820721"/>
                    <a:pt x="7133590" y="7962962"/>
                    <a:pt x="7308850" y="7962962"/>
                  </a:cubicBezTo>
                  <a:cubicBezTo>
                    <a:pt x="7484110" y="7962962"/>
                    <a:pt x="7626350" y="7820721"/>
                    <a:pt x="7626350" y="7645462"/>
                  </a:cubicBezTo>
                  <a:cubicBezTo>
                    <a:pt x="7626350" y="7820721"/>
                    <a:pt x="7768590" y="7962962"/>
                    <a:pt x="7943850" y="7962962"/>
                  </a:cubicBezTo>
                  <a:cubicBezTo>
                    <a:pt x="8119110" y="7962962"/>
                    <a:pt x="8261350" y="7820721"/>
                    <a:pt x="8261350" y="7645462"/>
                  </a:cubicBezTo>
                  <a:cubicBezTo>
                    <a:pt x="8261350" y="7820721"/>
                    <a:pt x="8403590" y="7962962"/>
                    <a:pt x="8578850" y="7962962"/>
                  </a:cubicBezTo>
                  <a:cubicBezTo>
                    <a:pt x="8754110" y="7962962"/>
                    <a:pt x="8896350" y="7820721"/>
                    <a:pt x="8896350" y="7645462"/>
                  </a:cubicBezTo>
                  <a:cubicBezTo>
                    <a:pt x="8896350" y="7820721"/>
                    <a:pt x="9038590" y="7962962"/>
                    <a:pt x="9213850" y="7962962"/>
                  </a:cubicBezTo>
                  <a:cubicBezTo>
                    <a:pt x="9389110" y="7962962"/>
                    <a:pt x="9531350" y="7820721"/>
                    <a:pt x="9531350" y="7645462"/>
                  </a:cubicBezTo>
                  <a:cubicBezTo>
                    <a:pt x="9531350" y="7820721"/>
                    <a:pt x="9673590" y="7962962"/>
                    <a:pt x="9848850" y="7962962"/>
                  </a:cubicBezTo>
                  <a:cubicBezTo>
                    <a:pt x="10024110" y="7962962"/>
                    <a:pt x="10166350" y="7820721"/>
                    <a:pt x="10166350" y="7645462"/>
                  </a:cubicBezTo>
                  <a:lnTo>
                    <a:pt x="10166350" y="7184452"/>
                  </a:lnTo>
                  <a:close/>
                  <a:moveTo>
                    <a:pt x="641350" y="7645462"/>
                  </a:moveTo>
                  <a:lnTo>
                    <a:pt x="641350" y="7637842"/>
                  </a:lnTo>
                  <a:lnTo>
                    <a:pt x="641350" y="7645462"/>
                  </a:lnTo>
                  <a:close/>
                  <a:moveTo>
                    <a:pt x="1910080" y="7645462"/>
                  </a:moveTo>
                  <a:lnTo>
                    <a:pt x="1910080" y="7637842"/>
                  </a:lnTo>
                  <a:lnTo>
                    <a:pt x="1910080" y="7645462"/>
                  </a:lnTo>
                  <a:close/>
                  <a:moveTo>
                    <a:pt x="3178810" y="7645462"/>
                  </a:moveTo>
                  <a:lnTo>
                    <a:pt x="3178810" y="7637842"/>
                  </a:lnTo>
                  <a:lnTo>
                    <a:pt x="3178810" y="7645462"/>
                  </a:lnTo>
                  <a:close/>
                  <a:moveTo>
                    <a:pt x="5717540" y="7645462"/>
                  </a:moveTo>
                  <a:lnTo>
                    <a:pt x="5717540" y="7637842"/>
                  </a:lnTo>
                  <a:lnTo>
                    <a:pt x="5717540" y="7645462"/>
                  </a:lnTo>
                  <a:close/>
                  <a:moveTo>
                    <a:pt x="6352540" y="7645462"/>
                  </a:moveTo>
                  <a:lnTo>
                    <a:pt x="6352540" y="7637842"/>
                  </a:lnTo>
                  <a:lnTo>
                    <a:pt x="6352540" y="7645462"/>
                  </a:lnTo>
                  <a:close/>
                  <a:moveTo>
                    <a:pt x="6986270" y="7645462"/>
                  </a:moveTo>
                  <a:lnTo>
                    <a:pt x="6986270" y="7637842"/>
                  </a:lnTo>
                  <a:cubicBezTo>
                    <a:pt x="6987540" y="7640382"/>
                    <a:pt x="6986270" y="7642921"/>
                    <a:pt x="6986270" y="7645462"/>
                  </a:cubicBezTo>
                  <a:close/>
                  <a:moveTo>
                    <a:pt x="7621270" y="7645462"/>
                  </a:moveTo>
                  <a:lnTo>
                    <a:pt x="7621270" y="7637842"/>
                  </a:lnTo>
                  <a:lnTo>
                    <a:pt x="7621270" y="7645462"/>
                  </a:lnTo>
                  <a:close/>
                  <a:moveTo>
                    <a:pt x="8256270" y="7645462"/>
                  </a:moveTo>
                  <a:lnTo>
                    <a:pt x="8256270" y="7637842"/>
                  </a:lnTo>
                  <a:lnTo>
                    <a:pt x="8256270" y="7645462"/>
                  </a:lnTo>
                  <a:close/>
                  <a:moveTo>
                    <a:pt x="8890000" y="7645462"/>
                  </a:moveTo>
                  <a:lnTo>
                    <a:pt x="8890000" y="7637842"/>
                  </a:lnTo>
                  <a:cubicBezTo>
                    <a:pt x="8891270" y="7640382"/>
                    <a:pt x="8890000" y="7642921"/>
                    <a:pt x="8890000" y="7645462"/>
                  </a:cubicBezTo>
                  <a:close/>
                  <a:moveTo>
                    <a:pt x="9525000" y="7645462"/>
                  </a:moveTo>
                  <a:lnTo>
                    <a:pt x="9525000" y="7637842"/>
                  </a:lnTo>
                  <a:lnTo>
                    <a:pt x="9525000" y="764546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-5338538">
            <a:off x="14117900" y="8015374"/>
            <a:ext cx="4651504" cy="4954997"/>
          </a:xfrm>
          <a:custGeom>
            <a:avLst/>
            <a:gdLst/>
            <a:ahLst/>
            <a:cxnLst/>
            <a:rect r="r" b="b" t="t" l="l"/>
            <a:pathLst>
              <a:path h="4954997" w="4651504">
                <a:moveTo>
                  <a:pt x="0" y="0"/>
                </a:moveTo>
                <a:lnTo>
                  <a:pt x="4651503" y="0"/>
                </a:lnTo>
                <a:lnTo>
                  <a:pt x="4651503" y="4954997"/>
                </a:lnTo>
                <a:lnTo>
                  <a:pt x="0" y="4954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546660" y="6894815"/>
            <a:ext cx="2949388" cy="3003280"/>
          </a:xfrm>
          <a:custGeom>
            <a:avLst/>
            <a:gdLst/>
            <a:ahLst/>
            <a:cxnLst/>
            <a:rect r="r" b="b" t="t" l="l"/>
            <a:pathLst>
              <a:path h="3003280" w="2949388">
                <a:moveTo>
                  <a:pt x="0" y="0"/>
                </a:moveTo>
                <a:lnTo>
                  <a:pt x="2949388" y="0"/>
                </a:lnTo>
                <a:lnTo>
                  <a:pt x="2949388" y="3003280"/>
                </a:lnTo>
                <a:lnTo>
                  <a:pt x="0" y="30032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8123201"/>
            <a:ext cx="2571098" cy="2741014"/>
          </a:xfrm>
          <a:custGeom>
            <a:avLst/>
            <a:gdLst/>
            <a:ahLst/>
            <a:cxnLst/>
            <a:rect r="r" b="b" t="t" l="l"/>
            <a:pathLst>
              <a:path h="2741014" w="2571098">
                <a:moveTo>
                  <a:pt x="0" y="0"/>
                </a:moveTo>
                <a:lnTo>
                  <a:pt x="2571098" y="0"/>
                </a:lnTo>
                <a:lnTo>
                  <a:pt x="2571098" y="2741014"/>
                </a:lnTo>
                <a:lnTo>
                  <a:pt x="0" y="27410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477508" y="0"/>
            <a:ext cx="3426749" cy="3349647"/>
          </a:xfrm>
          <a:custGeom>
            <a:avLst/>
            <a:gdLst/>
            <a:ahLst/>
            <a:cxnLst/>
            <a:rect r="r" b="b" t="t" l="l"/>
            <a:pathLst>
              <a:path h="3349647" w="3426749">
                <a:moveTo>
                  <a:pt x="0" y="0"/>
                </a:moveTo>
                <a:lnTo>
                  <a:pt x="3426749" y="0"/>
                </a:lnTo>
                <a:lnTo>
                  <a:pt x="3426749" y="3349647"/>
                </a:lnTo>
                <a:lnTo>
                  <a:pt x="0" y="334964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5328212">
            <a:off x="-718045" y="-2519711"/>
            <a:ext cx="2402639" cy="5636689"/>
          </a:xfrm>
          <a:custGeom>
            <a:avLst/>
            <a:gdLst/>
            <a:ahLst/>
            <a:cxnLst/>
            <a:rect r="r" b="b" t="t" l="l"/>
            <a:pathLst>
              <a:path h="5636689" w="2402639">
                <a:moveTo>
                  <a:pt x="0" y="0"/>
                </a:moveTo>
                <a:lnTo>
                  <a:pt x="2402639" y="0"/>
                </a:lnTo>
                <a:lnTo>
                  <a:pt x="2402639" y="5636690"/>
                </a:lnTo>
                <a:lnTo>
                  <a:pt x="0" y="563669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-1803804">
            <a:off x="15518889" y="388052"/>
            <a:ext cx="976114" cy="1281295"/>
          </a:xfrm>
          <a:custGeom>
            <a:avLst/>
            <a:gdLst/>
            <a:ahLst/>
            <a:cxnLst/>
            <a:rect r="r" b="b" t="t" l="l"/>
            <a:pathLst>
              <a:path h="1281295" w="976114">
                <a:moveTo>
                  <a:pt x="976114" y="0"/>
                </a:moveTo>
                <a:lnTo>
                  <a:pt x="0" y="0"/>
                </a:lnTo>
                <a:lnTo>
                  <a:pt x="0" y="1281296"/>
                </a:lnTo>
                <a:lnTo>
                  <a:pt x="976114" y="1281296"/>
                </a:lnTo>
                <a:lnTo>
                  <a:pt x="976114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873812" y="119508"/>
            <a:ext cx="14777123" cy="1708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  <a:spcBef>
                <a:spcPct val="0"/>
              </a:spcBef>
            </a:pPr>
            <a:r>
              <a:rPr lang="en-US" sz="9999">
                <a:solidFill>
                  <a:srgbClr val="51817B"/>
                </a:solidFill>
                <a:latin typeface="Amaranth Bold"/>
              </a:rPr>
              <a:t>Planlama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622930" y="3867150"/>
            <a:ext cx="9042140" cy="5283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4999">
                <a:solidFill>
                  <a:srgbClr val="51817B"/>
                </a:solidFill>
                <a:latin typeface="Amaranth"/>
              </a:rPr>
              <a:t>ER Diyagramı planlaması</a:t>
            </a:r>
          </a:p>
          <a:p>
            <a:pPr algn="ctr">
              <a:lnSpc>
                <a:spcPts val="6999"/>
              </a:lnSpc>
            </a:pPr>
            <a:r>
              <a:rPr lang="en-US" sz="4999">
                <a:solidFill>
                  <a:srgbClr val="51817B"/>
                </a:solidFill>
                <a:latin typeface="Amaranth"/>
              </a:rPr>
              <a:t>Database işlemleri araştırma</a:t>
            </a:r>
          </a:p>
          <a:p>
            <a:pPr algn="ctr">
              <a:lnSpc>
                <a:spcPts val="6999"/>
              </a:lnSpc>
            </a:pPr>
            <a:r>
              <a:rPr lang="en-US" sz="4999">
                <a:solidFill>
                  <a:srgbClr val="51817B"/>
                </a:solidFill>
                <a:latin typeface="Amaranth"/>
              </a:rPr>
              <a:t>Yordamlar</a:t>
            </a:r>
          </a:p>
          <a:p>
            <a:pPr algn="ctr">
              <a:lnSpc>
                <a:spcPts val="6999"/>
              </a:lnSpc>
            </a:pPr>
            <a:r>
              <a:rPr lang="en-US" sz="4999">
                <a:solidFill>
                  <a:srgbClr val="51817B"/>
                </a:solidFill>
                <a:latin typeface="Amaranth"/>
              </a:rPr>
              <a:t>Tetikleyiciler</a:t>
            </a:r>
          </a:p>
          <a:p>
            <a:pPr algn="ctr">
              <a:lnSpc>
                <a:spcPts val="6999"/>
              </a:lnSpc>
            </a:pPr>
            <a:r>
              <a:rPr lang="en-US" sz="4999">
                <a:solidFill>
                  <a:srgbClr val="51817B"/>
                </a:solidFill>
                <a:latin typeface="Amaranth"/>
              </a:rPr>
              <a:t>Kodların Ve Sistemin Çalışması</a:t>
            </a:r>
          </a:p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sz="4999">
                <a:solidFill>
                  <a:srgbClr val="51817B"/>
                </a:solidFill>
                <a:latin typeface="Amaranth"/>
              </a:rPr>
              <a:t>Sunum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FE9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1133665" y="-3090174"/>
            <a:ext cx="20792077" cy="16467348"/>
            <a:chOff x="0" y="0"/>
            <a:chExt cx="10153650" cy="80417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6350" y="36830"/>
              <a:ext cx="10166350" cy="7962962"/>
            </a:xfrm>
            <a:custGeom>
              <a:avLst/>
              <a:gdLst/>
              <a:ahLst/>
              <a:cxnLst/>
              <a:rect r="r" b="b" t="t" l="l"/>
              <a:pathLst>
                <a:path h="7962962" w="10166350">
                  <a:moveTo>
                    <a:pt x="10158730" y="7184452"/>
                  </a:moveTo>
                  <a:lnTo>
                    <a:pt x="10158730" y="317500"/>
                  </a:lnTo>
                  <a:cubicBezTo>
                    <a:pt x="10158730" y="142240"/>
                    <a:pt x="10016490" y="0"/>
                    <a:pt x="9841230" y="0"/>
                  </a:cubicBezTo>
                  <a:cubicBezTo>
                    <a:pt x="9665970" y="0"/>
                    <a:pt x="9523730" y="142240"/>
                    <a:pt x="9523730" y="317500"/>
                  </a:cubicBezTo>
                  <a:lnTo>
                    <a:pt x="9523730" y="328930"/>
                  </a:lnTo>
                  <a:lnTo>
                    <a:pt x="9523730" y="317500"/>
                  </a:lnTo>
                  <a:cubicBezTo>
                    <a:pt x="9523730" y="142240"/>
                    <a:pt x="9381490" y="0"/>
                    <a:pt x="9206230" y="0"/>
                  </a:cubicBezTo>
                  <a:cubicBezTo>
                    <a:pt x="9030970" y="0"/>
                    <a:pt x="8888730" y="142240"/>
                    <a:pt x="8888730" y="317500"/>
                  </a:cubicBezTo>
                  <a:lnTo>
                    <a:pt x="8888730" y="328930"/>
                  </a:lnTo>
                  <a:lnTo>
                    <a:pt x="8888730" y="317500"/>
                  </a:lnTo>
                  <a:cubicBezTo>
                    <a:pt x="8888730" y="142240"/>
                    <a:pt x="8746490" y="0"/>
                    <a:pt x="8571230" y="0"/>
                  </a:cubicBezTo>
                  <a:cubicBezTo>
                    <a:pt x="8395970" y="0"/>
                    <a:pt x="8253730" y="142240"/>
                    <a:pt x="8253730" y="317500"/>
                  </a:cubicBezTo>
                  <a:lnTo>
                    <a:pt x="8253730" y="328930"/>
                  </a:lnTo>
                  <a:lnTo>
                    <a:pt x="8253730" y="317500"/>
                  </a:lnTo>
                  <a:cubicBezTo>
                    <a:pt x="8253730" y="142240"/>
                    <a:pt x="8111490" y="0"/>
                    <a:pt x="7936230" y="0"/>
                  </a:cubicBezTo>
                  <a:cubicBezTo>
                    <a:pt x="7760970" y="0"/>
                    <a:pt x="7618730" y="142240"/>
                    <a:pt x="7618730" y="317500"/>
                  </a:cubicBezTo>
                  <a:lnTo>
                    <a:pt x="7618730" y="328930"/>
                  </a:lnTo>
                  <a:lnTo>
                    <a:pt x="7618730" y="317500"/>
                  </a:lnTo>
                  <a:cubicBezTo>
                    <a:pt x="7618730" y="142240"/>
                    <a:pt x="7476490" y="0"/>
                    <a:pt x="7301230" y="0"/>
                  </a:cubicBezTo>
                  <a:cubicBezTo>
                    <a:pt x="7125970" y="0"/>
                    <a:pt x="6983730" y="142240"/>
                    <a:pt x="6983730" y="317500"/>
                  </a:cubicBezTo>
                  <a:lnTo>
                    <a:pt x="6983730" y="328930"/>
                  </a:lnTo>
                  <a:lnTo>
                    <a:pt x="6983730" y="317500"/>
                  </a:lnTo>
                  <a:cubicBezTo>
                    <a:pt x="6983730" y="142240"/>
                    <a:pt x="6841490" y="0"/>
                    <a:pt x="6666230" y="0"/>
                  </a:cubicBezTo>
                  <a:cubicBezTo>
                    <a:pt x="6490970" y="0"/>
                    <a:pt x="6348730" y="142240"/>
                    <a:pt x="6348730" y="317500"/>
                  </a:cubicBezTo>
                  <a:lnTo>
                    <a:pt x="6348730" y="328930"/>
                  </a:lnTo>
                  <a:lnTo>
                    <a:pt x="6348730" y="317500"/>
                  </a:lnTo>
                  <a:cubicBezTo>
                    <a:pt x="6348730" y="142240"/>
                    <a:pt x="6206490" y="0"/>
                    <a:pt x="6031230" y="0"/>
                  </a:cubicBezTo>
                  <a:cubicBezTo>
                    <a:pt x="5855970" y="0"/>
                    <a:pt x="5713730" y="142240"/>
                    <a:pt x="5713730" y="317500"/>
                  </a:cubicBezTo>
                  <a:lnTo>
                    <a:pt x="5713730" y="328930"/>
                  </a:lnTo>
                  <a:lnTo>
                    <a:pt x="5713730" y="317500"/>
                  </a:lnTo>
                  <a:cubicBezTo>
                    <a:pt x="5713730" y="142240"/>
                    <a:pt x="5571490" y="0"/>
                    <a:pt x="5396230" y="0"/>
                  </a:cubicBezTo>
                  <a:cubicBezTo>
                    <a:pt x="5236210" y="0"/>
                    <a:pt x="5104130" y="118110"/>
                    <a:pt x="5082540" y="273050"/>
                  </a:cubicBezTo>
                  <a:lnTo>
                    <a:pt x="5076190" y="273050"/>
                  </a:lnTo>
                  <a:cubicBezTo>
                    <a:pt x="5054600" y="119380"/>
                    <a:pt x="4922520" y="0"/>
                    <a:pt x="4762500" y="0"/>
                  </a:cubicBezTo>
                  <a:cubicBezTo>
                    <a:pt x="4587240" y="0"/>
                    <a:pt x="4445000" y="142240"/>
                    <a:pt x="4445000" y="317500"/>
                  </a:cubicBezTo>
                  <a:lnTo>
                    <a:pt x="4445000" y="328930"/>
                  </a:lnTo>
                  <a:lnTo>
                    <a:pt x="4445000" y="317500"/>
                  </a:lnTo>
                  <a:cubicBezTo>
                    <a:pt x="4445000" y="142240"/>
                    <a:pt x="4302760" y="0"/>
                    <a:pt x="4127500" y="0"/>
                  </a:cubicBezTo>
                  <a:cubicBezTo>
                    <a:pt x="3952240" y="0"/>
                    <a:pt x="3810000" y="142240"/>
                    <a:pt x="3810000" y="317500"/>
                  </a:cubicBezTo>
                  <a:lnTo>
                    <a:pt x="3810000" y="328930"/>
                  </a:lnTo>
                  <a:lnTo>
                    <a:pt x="3810000" y="317500"/>
                  </a:lnTo>
                  <a:cubicBezTo>
                    <a:pt x="3810000" y="142240"/>
                    <a:pt x="3667760" y="0"/>
                    <a:pt x="3492500" y="0"/>
                  </a:cubicBezTo>
                  <a:cubicBezTo>
                    <a:pt x="3317240" y="0"/>
                    <a:pt x="3175000" y="142240"/>
                    <a:pt x="3175000" y="317500"/>
                  </a:cubicBezTo>
                  <a:lnTo>
                    <a:pt x="3175000" y="328930"/>
                  </a:lnTo>
                  <a:lnTo>
                    <a:pt x="3175000" y="317500"/>
                  </a:lnTo>
                  <a:cubicBezTo>
                    <a:pt x="3175000" y="142240"/>
                    <a:pt x="3032760" y="0"/>
                    <a:pt x="2857500" y="0"/>
                  </a:cubicBezTo>
                  <a:cubicBezTo>
                    <a:pt x="2682240" y="0"/>
                    <a:pt x="2540000" y="142240"/>
                    <a:pt x="2540000" y="317500"/>
                  </a:cubicBezTo>
                  <a:lnTo>
                    <a:pt x="2540000" y="328930"/>
                  </a:lnTo>
                  <a:lnTo>
                    <a:pt x="2540000" y="317500"/>
                  </a:lnTo>
                  <a:cubicBezTo>
                    <a:pt x="2540000" y="142240"/>
                    <a:pt x="2397760" y="0"/>
                    <a:pt x="2222500" y="0"/>
                  </a:cubicBezTo>
                  <a:cubicBezTo>
                    <a:pt x="2047240" y="0"/>
                    <a:pt x="1905000" y="142240"/>
                    <a:pt x="1905000" y="317500"/>
                  </a:cubicBezTo>
                  <a:lnTo>
                    <a:pt x="1905000" y="328930"/>
                  </a:lnTo>
                  <a:lnTo>
                    <a:pt x="1905000" y="317500"/>
                  </a:lnTo>
                  <a:cubicBezTo>
                    <a:pt x="1905000" y="142240"/>
                    <a:pt x="1762760" y="0"/>
                    <a:pt x="1587500" y="0"/>
                  </a:cubicBezTo>
                  <a:cubicBezTo>
                    <a:pt x="1412240" y="0"/>
                    <a:pt x="1270000" y="142240"/>
                    <a:pt x="1270000" y="317500"/>
                  </a:cubicBezTo>
                  <a:lnTo>
                    <a:pt x="1270000" y="328930"/>
                  </a:lnTo>
                  <a:lnTo>
                    <a:pt x="1270000" y="317500"/>
                  </a:lnTo>
                  <a:cubicBezTo>
                    <a:pt x="1270000" y="142240"/>
                    <a:pt x="1127760" y="0"/>
                    <a:pt x="952500" y="0"/>
                  </a:cubicBezTo>
                  <a:cubicBezTo>
                    <a:pt x="777240" y="0"/>
                    <a:pt x="635000" y="142240"/>
                    <a:pt x="635000" y="317500"/>
                  </a:cubicBezTo>
                  <a:lnTo>
                    <a:pt x="635000" y="328930"/>
                  </a:lnTo>
                  <a:lnTo>
                    <a:pt x="635000" y="317500"/>
                  </a:lnTo>
                  <a:cubicBezTo>
                    <a:pt x="635000" y="142240"/>
                    <a:pt x="492760" y="0"/>
                    <a:pt x="317500" y="0"/>
                  </a:cubicBezTo>
                  <a:cubicBezTo>
                    <a:pt x="142240" y="0"/>
                    <a:pt x="0" y="142240"/>
                    <a:pt x="0" y="317500"/>
                  </a:cubicBezTo>
                  <a:cubicBezTo>
                    <a:pt x="0" y="327660"/>
                    <a:pt x="0" y="337820"/>
                    <a:pt x="1270" y="349250"/>
                  </a:cubicBezTo>
                  <a:lnTo>
                    <a:pt x="1270" y="7614982"/>
                  </a:lnTo>
                  <a:cubicBezTo>
                    <a:pt x="6350" y="7625142"/>
                    <a:pt x="6350" y="7635302"/>
                    <a:pt x="6350" y="7645462"/>
                  </a:cubicBezTo>
                  <a:cubicBezTo>
                    <a:pt x="6350" y="7820721"/>
                    <a:pt x="148590" y="7962962"/>
                    <a:pt x="323850" y="7962962"/>
                  </a:cubicBezTo>
                  <a:cubicBezTo>
                    <a:pt x="499110" y="7962962"/>
                    <a:pt x="641350" y="7820721"/>
                    <a:pt x="641350" y="7645462"/>
                  </a:cubicBezTo>
                  <a:cubicBezTo>
                    <a:pt x="641350" y="7820721"/>
                    <a:pt x="783590" y="7962962"/>
                    <a:pt x="958850" y="7962962"/>
                  </a:cubicBezTo>
                  <a:cubicBezTo>
                    <a:pt x="1134110" y="7962962"/>
                    <a:pt x="1276350" y="7820721"/>
                    <a:pt x="1276350" y="7645462"/>
                  </a:cubicBezTo>
                  <a:lnTo>
                    <a:pt x="1276350" y="7636571"/>
                  </a:lnTo>
                  <a:lnTo>
                    <a:pt x="1276350" y="7645462"/>
                  </a:lnTo>
                  <a:cubicBezTo>
                    <a:pt x="1276350" y="7820721"/>
                    <a:pt x="1418590" y="7962962"/>
                    <a:pt x="1593850" y="7962962"/>
                  </a:cubicBezTo>
                  <a:cubicBezTo>
                    <a:pt x="1769110" y="7962962"/>
                    <a:pt x="1911350" y="7820721"/>
                    <a:pt x="1911350" y="7645462"/>
                  </a:cubicBezTo>
                  <a:cubicBezTo>
                    <a:pt x="1911350" y="7820721"/>
                    <a:pt x="2053590" y="7962962"/>
                    <a:pt x="2228850" y="7962962"/>
                  </a:cubicBezTo>
                  <a:cubicBezTo>
                    <a:pt x="2404110" y="7962962"/>
                    <a:pt x="2546350" y="7820721"/>
                    <a:pt x="2546350" y="7645462"/>
                  </a:cubicBezTo>
                  <a:lnTo>
                    <a:pt x="2546350" y="7636571"/>
                  </a:lnTo>
                  <a:lnTo>
                    <a:pt x="2546350" y="7645462"/>
                  </a:lnTo>
                  <a:cubicBezTo>
                    <a:pt x="2546350" y="7820721"/>
                    <a:pt x="2688590" y="7962962"/>
                    <a:pt x="2863850" y="7962962"/>
                  </a:cubicBezTo>
                  <a:cubicBezTo>
                    <a:pt x="3039110" y="7962962"/>
                    <a:pt x="3181350" y="7820721"/>
                    <a:pt x="3181350" y="7645462"/>
                  </a:cubicBezTo>
                  <a:cubicBezTo>
                    <a:pt x="3181350" y="7820721"/>
                    <a:pt x="3323590" y="7962962"/>
                    <a:pt x="3498850" y="7962962"/>
                  </a:cubicBezTo>
                  <a:cubicBezTo>
                    <a:pt x="3674110" y="7962962"/>
                    <a:pt x="3816350" y="7820721"/>
                    <a:pt x="3816350" y="7645462"/>
                  </a:cubicBezTo>
                  <a:lnTo>
                    <a:pt x="3816350" y="7636571"/>
                  </a:lnTo>
                  <a:lnTo>
                    <a:pt x="3816350" y="7645462"/>
                  </a:lnTo>
                  <a:cubicBezTo>
                    <a:pt x="3816350" y="7820721"/>
                    <a:pt x="3958590" y="7962962"/>
                    <a:pt x="4133850" y="7962962"/>
                  </a:cubicBezTo>
                  <a:cubicBezTo>
                    <a:pt x="4309110" y="7962962"/>
                    <a:pt x="4451350" y="7820721"/>
                    <a:pt x="4451350" y="7645462"/>
                  </a:cubicBezTo>
                  <a:lnTo>
                    <a:pt x="4451350" y="7636571"/>
                  </a:lnTo>
                  <a:lnTo>
                    <a:pt x="4451350" y="7645462"/>
                  </a:lnTo>
                  <a:cubicBezTo>
                    <a:pt x="4451350" y="7820721"/>
                    <a:pt x="4593590" y="7962962"/>
                    <a:pt x="4768850" y="7962962"/>
                  </a:cubicBezTo>
                  <a:cubicBezTo>
                    <a:pt x="4933950" y="7962962"/>
                    <a:pt x="5069840" y="7835962"/>
                    <a:pt x="5085080" y="7674671"/>
                  </a:cubicBezTo>
                  <a:lnTo>
                    <a:pt x="5087620" y="7674671"/>
                  </a:lnTo>
                  <a:cubicBezTo>
                    <a:pt x="5102860" y="7835962"/>
                    <a:pt x="5238750" y="7962962"/>
                    <a:pt x="5403850" y="7962962"/>
                  </a:cubicBezTo>
                  <a:cubicBezTo>
                    <a:pt x="5579110" y="7962962"/>
                    <a:pt x="5721350" y="7820721"/>
                    <a:pt x="5721350" y="7645462"/>
                  </a:cubicBezTo>
                  <a:cubicBezTo>
                    <a:pt x="5721350" y="7820721"/>
                    <a:pt x="5863590" y="7962962"/>
                    <a:pt x="6038850" y="7962962"/>
                  </a:cubicBezTo>
                  <a:cubicBezTo>
                    <a:pt x="6214110" y="7962962"/>
                    <a:pt x="6356350" y="7820721"/>
                    <a:pt x="6356350" y="7645462"/>
                  </a:cubicBezTo>
                  <a:cubicBezTo>
                    <a:pt x="6356350" y="7820721"/>
                    <a:pt x="6498590" y="7962962"/>
                    <a:pt x="6673850" y="7962962"/>
                  </a:cubicBezTo>
                  <a:cubicBezTo>
                    <a:pt x="6849110" y="7962962"/>
                    <a:pt x="6991350" y="7820721"/>
                    <a:pt x="6991350" y="7645462"/>
                  </a:cubicBezTo>
                  <a:cubicBezTo>
                    <a:pt x="6991350" y="7820721"/>
                    <a:pt x="7133590" y="7962962"/>
                    <a:pt x="7308850" y="7962962"/>
                  </a:cubicBezTo>
                  <a:cubicBezTo>
                    <a:pt x="7484110" y="7962962"/>
                    <a:pt x="7626350" y="7820721"/>
                    <a:pt x="7626350" y="7645462"/>
                  </a:cubicBezTo>
                  <a:cubicBezTo>
                    <a:pt x="7626350" y="7820721"/>
                    <a:pt x="7768590" y="7962962"/>
                    <a:pt x="7943850" y="7962962"/>
                  </a:cubicBezTo>
                  <a:cubicBezTo>
                    <a:pt x="8119110" y="7962962"/>
                    <a:pt x="8261350" y="7820721"/>
                    <a:pt x="8261350" y="7645462"/>
                  </a:cubicBezTo>
                  <a:cubicBezTo>
                    <a:pt x="8261350" y="7820721"/>
                    <a:pt x="8403590" y="7962962"/>
                    <a:pt x="8578850" y="7962962"/>
                  </a:cubicBezTo>
                  <a:cubicBezTo>
                    <a:pt x="8754110" y="7962962"/>
                    <a:pt x="8896350" y="7820721"/>
                    <a:pt x="8896350" y="7645462"/>
                  </a:cubicBezTo>
                  <a:cubicBezTo>
                    <a:pt x="8896350" y="7820721"/>
                    <a:pt x="9038590" y="7962962"/>
                    <a:pt x="9213850" y="7962962"/>
                  </a:cubicBezTo>
                  <a:cubicBezTo>
                    <a:pt x="9389110" y="7962962"/>
                    <a:pt x="9531350" y="7820721"/>
                    <a:pt x="9531350" y="7645462"/>
                  </a:cubicBezTo>
                  <a:cubicBezTo>
                    <a:pt x="9531350" y="7820721"/>
                    <a:pt x="9673590" y="7962962"/>
                    <a:pt x="9848850" y="7962962"/>
                  </a:cubicBezTo>
                  <a:cubicBezTo>
                    <a:pt x="10024110" y="7962962"/>
                    <a:pt x="10166350" y="7820721"/>
                    <a:pt x="10166350" y="7645462"/>
                  </a:cubicBezTo>
                  <a:lnTo>
                    <a:pt x="10166350" y="7184452"/>
                  </a:lnTo>
                  <a:close/>
                  <a:moveTo>
                    <a:pt x="641350" y="7645462"/>
                  </a:moveTo>
                  <a:lnTo>
                    <a:pt x="641350" y="7637842"/>
                  </a:lnTo>
                  <a:lnTo>
                    <a:pt x="641350" y="7645462"/>
                  </a:lnTo>
                  <a:close/>
                  <a:moveTo>
                    <a:pt x="1910080" y="7645462"/>
                  </a:moveTo>
                  <a:lnTo>
                    <a:pt x="1910080" y="7637842"/>
                  </a:lnTo>
                  <a:lnTo>
                    <a:pt x="1910080" y="7645462"/>
                  </a:lnTo>
                  <a:close/>
                  <a:moveTo>
                    <a:pt x="3178810" y="7645462"/>
                  </a:moveTo>
                  <a:lnTo>
                    <a:pt x="3178810" y="7637842"/>
                  </a:lnTo>
                  <a:lnTo>
                    <a:pt x="3178810" y="7645462"/>
                  </a:lnTo>
                  <a:close/>
                  <a:moveTo>
                    <a:pt x="5717540" y="7645462"/>
                  </a:moveTo>
                  <a:lnTo>
                    <a:pt x="5717540" y="7637842"/>
                  </a:lnTo>
                  <a:lnTo>
                    <a:pt x="5717540" y="7645462"/>
                  </a:lnTo>
                  <a:close/>
                  <a:moveTo>
                    <a:pt x="6352540" y="7645462"/>
                  </a:moveTo>
                  <a:lnTo>
                    <a:pt x="6352540" y="7637842"/>
                  </a:lnTo>
                  <a:lnTo>
                    <a:pt x="6352540" y="7645462"/>
                  </a:lnTo>
                  <a:close/>
                  <a:moveTo>
                    <a:pt x="6986270" y="7645462"/>
                  </a:moveTo>
                  <a:lnTo>
                    <a:pt x="6986270" y="7637842"/>
                  </a:lnTo>
                  <a:cubicBezTo>
                    <a:pt x="6987540" y="7640382"/>
                    <a:pt x="6986270" y="7642921"/>
                    <a:pt x="6986270" y="7645462"/>
                  </a:cubicBezTo>
                  <a:close/>
                  <a:moveTo>
                    <a:pt x="7621270" y="7645462"/>
                  </a:moveTo>
                  <a:lnTo>
                    <a:pt x="7621270" y="7637842"/>
                  </a:lnTo>
                  <a:lnTo>
                    <a:pt x="7621270" y="7645462"/>
                  </a:lnTo>
                  <a:close/>
                  <a:moveTo>
                    <a:pt x="8256270" y="7645462"/>
                  </a:moveTo>
                  <a:lnTo>
                    <a:pt x="8256270" y="7637842"/>
                  </a:lnTo>
                  <a:lnTo>
                    <a:pt x="8256270" y="7645462"/>
                  </a:lnTo>
                  <a:close/>
                  <a:moveTo>
                    <a:pt x="8890000" y="7645462"/>
                  </a:moveTo>
                  <a:lnTo>
                    <a:pt x="8890000" y="7637842"/>
                  </a:lnTo>
                  <a:cubicBezTo>
                    <a:pt x="8891270" y="7640382"/>
                    <a:pt x="8890000" y="7642921"/>
                    <a:pt x="8890000" y="7645462"/>
                  </a:cubicBezTo>
                  <a:close/>
                  <a:moveTo>
                    <a:pt x="9525000" y="7645462"/>
                  </a:moveTo>
                  <a:lnTo>
                    <a:pt x="9525000" y="7637842"/>
                  </a:lnTo>
                  <a:lnTo>
                    <a:pt x="9525000" y="764546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-5338538">
            <a:off x="-1733349" y="7328569"/>
            <a:ext cx="5097554" cy="5430151"/>
          </a:xfrm>
          <a:custGeom>
            <a:avLst/>
            <a:gdLst/>
            <a:ahLst/>
            <a:cxnLst/>
            <a:rect r="r" b="b" t="t" l="l"/>
            <a:pathLst>
              <a:path h="5430151" w="5097554">
                <a:moveTo>
                  <a:pt x="0" y="0"/>
                </a:moveTo>
                <a:lnTo>
                  <a:pt x="5097554" y="0"/>
                </a:lnTo>
                <a:lnTo>
                  <a:pt x="5097554" y="5430151"/>
                </a:lnTo>
                <a:lnTo>
                  <a:pt x="0" y="54301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736149" y="0"/>
            <a:ext cx="3426749" cy="3349647"/>
          </a:xfrm>
          <a:custGeom>
            <a:avLst/>
            <a:gdLst/>
            <a:ahLst/>
            <a:cxnLst/>
            <a:rect r="r" b="b" t="t" l="l"/>
            <a:pathLst>
              <a:path h="3349647" w="3426749">
                <a:moveTo>
                  <a:pt x="0" y="0"/>
                </a:moveTo>
                <a:lnTo>
                  <a:pt x="3426749" y="0"/>
                </a:lnTo>
                <a:lnTo>
                  <a:pt x="3426749" y="3349647"/>
                </a:lnTo>
                <a:lnTo>
                  <a:pt x="0" y="33496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328212">
            <a:off x="16184553" y="-3076820"/>
            <a:ext cx="2622989" cy="6153640"/>
          </a:xfrm>
          <a:custGeom>
            <a:avLst/>
            <a:gdLst/>
            <a:ahLst/>
            <a:cxnLst/>
            <a:rect r="r" b="b" t="t" l="l"/>
            <a:pathLst>
              <a:path h="6153640" w="2622989">
                <a:moveTo>
                  <a:pt x="0" y="0"/>
                </a:moveTo>
                <a:lnTo>
                  <a:pt x="2622989" y="0"/>
                </a:lnTo>
                <a:lnTo>
                  <a:pt x="2622989" y="6153640"/>
                </a:lnTo>
                <a:lnTo>
                  <a:pt x="0" y="61536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42817" y="6672220"/>
            <a:ext cx="2367706" cy="3611464"/>
          </a:xfrm>
          <a:custGeom>
            <a:avLst/>
            <a:gdLst/>
            <a:ahLst/>
            <a:cxnLst/>
            <a:rect r="r" b="b" t="t" l="l"/>
            <a:pathLst>
              <a:path h="3611464" w="2367706">
                <a:moveTo>
                  <a:pt x="0" y="0"/>
                </a:moveTo>
                <a:lnTo>
                  <a:pt x="2367705" y="0"/>
                </a:lnTo>
                <a:lnTo>
                  <a:pt x="2367705" y="3611465"/>
                </a:lnTo>
                <a:lnTo>
                  <a:pt x="0" y="361146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828686">
            <a:off x="15172778" y="6089767"/>
            <a:ext cx="2321914" cy="3977583"/>
          </a:xfrm>
          <a:custGeom>
            <a:avLst/>
            <a:gdLst/>
            <a:ahLst/>
            <a:cxnLst/>
            <a:rect r="r" b="b" t="t" l="l"/>
            <a:pathLst>
              <a:path h="3977583" w="2321914">
                <a:moveTo>
                  <a:pt x="0" y="0"/>
                </a:moveTo>
                <a:lnTo>
                  <a:pt x="2321914" y="0"/>
                </a:lnTo>
                <a:lnTo>
                  <a:pt x="2321914" y="3977583"/>
                </a:lnTo>
                <a:lnTo>
                  <a:pt x="0" y="397758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-1803804">
            <a:off x="1981950" y="388052"/>
            <a:ext cx="976114" cy="1281295"/>
          </a:xfrm>
          <a:custGeom>
            <a:avLst/>
            <a:gdLst/>
            <a:ahLst/>
            <a:cxnLst/>
            <a:rect r="r" b="b" t="t" l="l"/>
            <a:pathLst>
              <a:path h="1281295" w="976114">
                <a:moveTo>
                  <a:pt x="976114" y="0"/>
                </a:moveTo>
                <a:lnTo>
                  <a:pt x="0" y="0"/>
                </a:lnTo>
                <a:lnTo>
                  <a:pt x="0" y="1281296"/>
                </a:lnTo>
                <a:lnTo>
                  <a:pt x="976114" y="1281296"/>
                </a:lnTo>
                <a:lnTo>
                  <a:pt x="976114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29574" y="1247905"/>
            <a:ext cx="5902277" cy="4273249"/>
            <a:chOff x="0" y="0"/>
            <a:chExt cx="19050000" cy="137922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493268" y="493776"/>
              <a:ext cx="18087975" cy="12640436"/>
            </a:xfrm>
            <a:custGeom>
              <a:avLst/>
              <a:gdLst/>
              <a:ahLst/>
              <a:cxnLst/>
              <a:rect r="r" b="b" t="t" l="l"/>
              <a:pathLst>
                <a:path h="12640436" w="18087975">
                  <a:moveTo>
                    <a:pt x="17735170" y="12640436"/>
                  </a:moveTo>
                  <a:lnTo>
                    <a:pt x="352806" y="12640436"/>
                  </a:lnTo>
                  <a:cubicBezTo>
                    <a:pt x="157988" y="12640436"/>
                    <a:pt x="0" y="12482448"/>
                    <a:pt x="0" y="12287630"/>
                  </a:cubicBezTo>
                  <a:lnTo>
                    <a:pt x="0" y="352806"/>
                  </a:lnTo>
                  <a:cubicBezTo>
                    <a:pt x="0" y="157988"/>
                    <a:pt x="157988" y="0"/>
                    <a:pt x="352806" y="0"/>
                  </a:cubicBezTo>
                  <a:lnTo>
                    <a:pt x="17735168" y="0"/>
                  </a:lnTo>
                  <a:cubicBezTo>
                    <a:pt x="17929986" y="0"/>
                    <a:pt x="18087975" y="157988"/>
                    <a:pt x="18087975" y="352806"/>
                  </a:cubicBezTo>
                  <a:lnTo>
                    <a:pt x="18087975" y="12287759"/>
                  </a:lnTo>
                  <a:cubicBezTo>
                    <a:pt x="18087975" y="12482576"/>
                    <a:pt x="17929987" y="12640436"/>
                    <a:pt x="17735170" y="12640436"/>
                  </a:cubicBezTo>
                  <a:close/>
                </a:path>
              </a:pathLst>
            </a:custGeom>
            <a:blipFill>
              <a:blip r:embed="rId13"/>
              <a:stretch>
                <a:fillRect l="-11913" t="0" r="-11913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9050000" cy="13792200"/>
            </a:xfrm>
            <a:custGeom>
              <a:avLst/>
              <a:gdLst/>
              <a:ahLst/>
              <a:cxnLst/>
              <a:rect r="r" b="b" t="t" l="l"/>
              <a:pathLst>
                <a:path h="13792200" w="19050000">
                  <a:moveTo>
                    <a:pt x="19050000" y="0"/>
                  </a:moveTo>
                  <a:lnTo>
                    <a:pt x="19050000" y="13792200"/>
                  </a:lnTo>
                  <a:lnTo>
                    <a:pt x="0" y="13792200"/>
                  </a:lnTo>
                  <a:lnTo>
                    <a:pt x="0" y="0"/>
                  </a:lnTo>
                  <a:lnTo>
                    <a:pt x="19050000" y="0"/>
                  </a:lnTo>
                  <a:close/>
                </a:path>
              </a:pathLst>
            </a:custGeom>
            <a:blipFill>
              <a:blip r:embed="rId14"/>
              <a:stretch>
                <a:fillRect l="-17" t="0" r="-17" b="0"/>
              </a:stretch>
            </a:blip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3575635" y="-186562"/>
            <a:ext cx="10659924" cy="14344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59"/>
              </a:lnSpc>
              <a:spcBef>
                <a:spcPct val="0"/>
              </a:spcBef>
            </a:pPr>
            <a:r>
              <a:rPr lang="en-US" sz="8399">
                <a:solidFill>
                  <a:srgbClr val="51817B"/>
                </a:solidFill>
                <a:latin typeface="Amaranth Bold"/>
              </a:rPr>
              <a:t>Seyahat Etmek</a:t>
            </a:r>
          </a:p>
        </p:txBody>
      </p: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11727806" y="1247905"/>
            <a:ext cx="6208098" cy="4494663"/>
            <a:chOff x="0" y="0"/>
            <a:chExt cx="19050000" cy="137922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493268" y="493776"/>
              <a:ext cx="18087975" cy="12640436"/>
            </a:xfrm>
            <a:custGeom>
              <a:avLst/>
              <a:gdLst/>
              <a:ahLst/>
              <a:cxnLst/>
              <a:rect r="r" b="b" t="t" l="l"/>
              <a:pathLst>
                <a:path h="12640436" w="18087975">
                  <a:moveTo>
                    <a:pt x="17735170" y="12640436"/>
                  </a:moveTo>
                  <a:lnTo>
                    <a:pt x="352806" y="12640436"/>
                  </a:lnTo>
                  <a:cubicBezTo>
                    <a:pt x="157988" y="12640436"/>
                    <a:pt x="0" y="12482448"/>
                    <a:pt x="0" y="12287630"/>
                  </a:cubicBezTo>
                  <a:lnTo>
                    <a:pt x="0" y="352806"/>
                  </a:lnTo>
                  <a:cubicBezTo>
                    <a:pt x="0" y="157988"/>
                    <a:pt x="157988" y="0"/>
                    <a:pt x="352806" y="0"/>
                  </a:cubicBezTo>
                  <a:lnTo>
                    <a:pt x="17735168" y="0"/>
                  </a:lnTo>
                  <a:cubicBezTo>
                    <a:pt x="17929986" y="0"/>
                    <a:pt x="18087975" y="157988"/>
                    <a:pt x="18087975" y="352806"/>
                  </a:cubicBezTo>
                  <a:lnTo>
                    <a:pt x="18087975" y="12287759"/>
                  </a:lnTo>
                  <a:cubicBezTo>
                    <a:pt x="18087975" y="12482576"/>
                    <a:pt x="17929987" y="12640436"/>
                    <a:pt x="17735170" y="12640436"/>
                  </a:cubicBezTo>
                  <a:close/>
                </a:path>
              </a:pathLst>
            </a:custGeom>
            <a:blipFill>
              <a:blip r:embed="rId15"/>
              <a:stretch>
                <a:fillRect l="-11913" t="0" r="-11913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9050000" cy="13792200"/>
            </a:xfrm>
            <a:custGeom>
              <a:avLst/>
              <a:gdLst/>
              <a:ahLst/>
              <a:cxnLst/>
              <a:rect r="r" b="b" t="t" l="l"/>
              <a:pathLst>
                <a:path h="13792200" w="19050000">
                  <a:moveTo>
                    <a:pt x="19050000" y="0"/>
                  </a:moveTo>
                  <a:lnTo>
                    <a:pt x="19050000" y="13792200"/>
                  </a:lnTo>
                  <a:lnTo>
                    <a:pt x="0" y="13792200"/>
                  </a:lnTo>
                  <a:lnTo>
                    <a:pt x="0" y="0"/>
                  </a:lnTo>
                  <a:lnTo>
                    <a:pt x="19050000" y="0"/>
                  </a:lnTo>
                  <a:close/>
                </a:path>
              </a:pathLst>
            </a:custGeom>
            <a:blipFill>
              <a:blip r:embed="rId14"/>
              <a:stretch>
                <a:fillRect l="-17" t="0" r="-17" b="0"/>
              </a:stretch>
            </a:blipFill>
          </p:spPr>
        </p:sp>
      </p:grpSp>
      <p:grpSp>
        <p:nvGrpSpPr>
          <p:cNvPr name="Group 17" id="17"/>
          <p:cNvGrpSpPr>
            <a:grpSpLocks noChangeAspect="true"/>
          </p:cNvGrpSpPr>
          <p:nvPr/>
        </p:nvGrpSpPr>
        <p:grpSpPr>
          <a:xfrm rot="0">
            <a:off x="8955808" y="4333730"/>
            <a:ext cx="5724064" cy="4144222"/>
            <a:chOff x="0" y="0"/>
            <a:chExt cx="19050000" cy="137922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493268" y="493776"/>
              <a:ext cx="18087975" cy="12640436"/>
            </a:xfrm>
            <a:custGeom>
              <a:avLst/>
              <a:gdLst/>
              <a:ahLst/>
              <a:cxnLst/>
              <a:rect r="r" b="b" t="t" l="l"/>
              <a:pathLst>
                <a:path h="12640436" w="18087975">
                  <a:moveTo>
                    <a:pt x="17735170" y="12640436"/>
                  </a:moveTo>
                  <a:lnTo>
                    <a:pt x="352806" y="12640436"/>
                  </a:lnTo>
                  <a:cubicBezTo>
                    <a:pt x="157988" y="12640436"/>
                    <a:pt x="0" y="12482448"/>
                    <a:pt x="0" y="12287630"/>
                  </a:cubicBezTo>
                  <a:lnTo>
                    <a:pt x="0" y="352806"/>
                  </a:lnTo>
                  <a:cubicBezTo>
                    <a:pt x="0" y="157988"/>
                    <a:pt x="157988" y="0"/>
                    <a:pt x="352806" y="0"/>
                  </a:cubicBezTo>
                  <a:lnTo>
                    <a:pt x="17735168" y="0"/>
                  </a:lnTo>
                  <a:cubicBezTo>
                    <a:pt x="17929986" y="0"/>
                    <a:pt x="18087975" y="157988"/>
                    <a:pt x="18087975" y="352806"/>
                  </a:cubicBezTo>
                  <a:lnTo>
                    <a:pt x="18087975" y="12287759"/>
                  </a:lnTo>
                  <a:cubicBezTo>
                    <a:pt x="18087975" y="12482576"/>
                    <a:pt x="17929987" y="12640436"/>
                    <a:pt x="17735170" y="12640436"/>
                  </a:cubicBezTo>
                  <a:close/>
                </a:path>
              </a:pathLst>
            </a:custGeom>
            <a:blipFill>
              <a:blip r:embed="rId16"/>
              <a:stretch>
                <a:fillRect l="-11913" t="0" r="-11913" b="0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9050000" cy="13792200"/>
            </a:xfrm>
            <a:custGeom>
              <a:avLst/>
              <a:gdLst/>
              <a:ahLst/>
              <a:cxnLst/>
              <a:rect r="r" b="b" t="t" l="l"/>
              <a:pathLst>
                <a:path h="13792200" w="19050000">
                  <a:moveTo>
                    <a:pt x="19050000" y="0"/>
                  </a:moveTo>
                  <a:lnTo>
                    <a:pt x="19050000" y="13792200"/>
                  </a:lnTo>
                  <a:lnTo>
                    <a:pt x="0" y="13792200"/>
                  </a:lnTo>
                  <a:lnTo>
                    <a:pt x="0" y="0"/>
                  </a:lnTo>
                  <a:lnTo>
                    <a:pt x="19050000" y="0"/>
                  </a:lnTo>
                  <a:close/>
                </a:path>
              </a:pathLst>
            </a:custGeom>
            <a:blipFill>
              <a:blip r:embed="rId14"/>
              <a:stretch>
                <a:fillRect l="-17" t="0" r="-17" b="0"/>
              </a:stretch>
            </a:blipFill>
          </p:spPr>
        </p:sp>
      </p:grpSp>
      <p:grpSp>
        <p:nvGrpSpPr>
          <p:cNvPr name="Group 20" id="20"/>
          <p:cNvGrpSpPr>
            <a:grpSpLocks noChangeAspect="true"/>
          </p:cNvGrpSpPr>
          <p:nvPr/>
        </p:nvGrpSpPr>
        <p:grpSpPr>
          <a:xfrm rot="0">
            <a:off x="3069819" y="4333730"/>
            <a:ext cx="5724064" cy="4144222"/>
            <a:chOff x="0" y="0"/>
            <a:chExt cx="19050000" cy="137922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493268" y="493776"/>
              <a:ext cx="18087975" cy="12640436"/>
            </a:xfrm>
            <a:custGeom>
              <a:avLst/>
              <a:gdLst/>
              <a:ahLst/>
              <a:cxnLst/>
              <a:rect r="r" b="b" t="t" l="l"/>
              <a:pathLst>
                <a:path h="12640436" w="18087975">
                  <a:moveTo>
                    <a:pt x="17735170" y="12640436"/>
                  </a:moveTo>
                  <a:lnTo>
                    <a:pt x="352806" y="12640436"/>
                  </a:lnTo>
                  <a:cubicBezTo>
                    <a:pt x="157988" y="12640436"/>
                    <a:pt x="0" y="12482448"/>
                    <a:pt x="0" y="12287630"/>
                  </a:cubicBezTo>
                  <a:lnTo>
                    <a:pt x="0" y="352806"/>
                  </a:lnTo>
                  <a:cubicBezTo>
                    <a:pt x="0" y="157988"/>
                    <a:pt x="157988" y="0"/>
                    <a:pt x="352806" y="0"/>
                  </a:cubicBezTo>
                  <a:lnTo>
                    <a:pt x="17735168" y="0"/>
                  </a:lnTo>
                  <a:cubicBezTo>
                    <a:pt x="17929986" y="0"/>
                    <a:pt x="18087975" y="157988"/>
                    <a:pt x="18087975" y="352806"/>
                  </a:cubicBezTo>
                  <a:lnTo>
                    <a:pt x="18087975" y="12287759"/>
                  </a:lnTo>
                  <a:cubicBezTo>
                    <a:pt x="18087975" y="12482576"/>
                    <a:pt x="17929987" y="12640436"/>
                    <a:pt x="17735170" y="12640436"/>
                  </a:cubicBezTo>
                  <a:close/>
                </a:path>
              </a:pathLst>
            </a:custGeom>
            <a:blipFill>
              <a:blip r:embed="rId17"/>
              <a:stretch>
                <a:fillRect l="-11300" t="0" r="-11300" b="0"/>
              </a:stretch>
            </a:blip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9050000" cy="13792200"/>
            </a:xfrm>
            <a:custGeom>
              <a:avLst/>
              <a:gdLst/>
              <a:ahLst/>
              <a:cxnLst/>
              <a:rect r="r" b="b" t="t" l="l"/>
              <a:pathLst>
                <a:path h="13792200" w="19050000">
                  <a:moveTo>
                    <a:pt x="19050000" y="0"/>
                  </a:moveTo>
                  <a:lnTo>
                    <a:pt x="19050000" y="13792200"/>
                  </a:lnTo>
                  <a:lnTo>
                    <a:pt x="0" y="13792200"/>
                  </a:lnTo>
                  <a:lnTo>
                    <a:pt x="0" y="0"/>
                  </a:lnTo>
                  <a:lnTo>
                    <a:pt x="19050000" y="0"/>
                  </a:lnTo>
                  <a:close/>
                </a:path>
              </a:pathLst>
            </a:custGeom>
            <a:blipFill>
              <a:blip r:embed="rId14"/>
              <a:stretch>
                <a:fillRect l="-17" t="0" r="-17" b="0"/>
              </a:stretch>
            </a:blipFill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FE9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1133665" y="-3090174"/>
            <a:ext cx="20792077" cy="16467348"/>
            <a:chOff x="0" y="0"/>
            <a:chExt cx="10153650" cy="80417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6350" y="36830"/>
              <a:ext cx="10166350" cy="7962962"/>
            </a:xfrm>
            <a:custGeom>
              <a:avLst/>
              <a:gdLst/>
              <a:ahLst/>
              <a:cxnLst/>
              <a:rect r="r" b="b" t="t" l="l"/>
              <a:pathLst>
                <a:path h="7962962" w="10166350">
                  <a:moveTo>
                    <a:pt x="10158730" y="7184452"/>
                  </a:moveTo>
                  <a:lnTo>
                    <a:pt x="10158730" y="317500"/>
                  </a:lnTo>
                  <a:cubicBezTo>
                    <a:pt x="10158730" y="142240"/>
                    <a:pt x="10016490" y="0"/>
                    <a:pt x="9841230" y="0"/>
                  </a:cubicBezTo>
                  <a:cubicBezTo>
                    <a:pt x="9665970" y="0"/>
                    <a:pt x="9523730" y="142240"/>
                    <a:pt x="9523730" y="317500"/>
                  </a:cubicBezTo>
                  <a:lnTo>
                    <a:pt x="9523730" y="328930"/>
                  </a:lnTo>
                  <a:lnTo>
                    <a:pt x="9523730" y="317500"/>
                  </a:lnTo>
                  <a:cubicBezTo>
                    <a:pt x="9523730" y="142240"/>
                    <a:pt x="9381490" y="0"/>
                    <a:pt x="9206230" y="0"/>
                  </a:cubicBezTo>
                  <a:cubicBezTo>
                    <a:pt x="9030970" y="0"/>
                    <a:pt x="8888730" y="142240"/>
                    <a:pt x="8888730" y="317500"/>
                  </a:cubicBezTo>
                  <a:lnTo>
                    <a:pt x="8888730" y="328930"/>
                  </a:lnTo>
                  <a:lnTo>
                    <a:pt x="8888730" y="317500"/>
                  </a:lnTo>
                  <a:cubicBezTo>
                    <a:pt x="8888730" y="142240"/>
                    <a:pt x="8746490" y="0"/>
                    <a:pt x="8571230" y="0"/>
                  </a:cubicBezTo>
                  <a:cubicBezTo>
                    <a:pt x="8395970" y="0"/>
                    <a:pt x="8253730" y="142240"/>
                    <a:pt x="8253730" y="317500"/>
                  </a:cubicBezTo>
                  <a:lnTo>
                    <a:pt x="8253730" y="328930"/>
                  </a:lnTo>
                  <a:lnTo>
                    <a:pt x="8253730" y="317500"/>
                  </a:lnTo>
                  <a:cubicBezTo>
                    <a:pt x="8253730" y="142240"/>
                    <a:pt x="8111490" y="0"/>
                    <a:pt x="7936230" y="0"/>
                  </a:cubicBezTo>
                  <a:cubicBezTo>
                    <a:pt x="7760970" y="0"/>
                    <a:pt x="7618730" y="142240"/>
                    <a:pt x="7618730" y="317500"/>
                  </a:cubicBezTo>
                  <a:lnTo>
                    <a:pt x="7618730" y="328930"/>
                  </a:lnTo>
                  <a:lnTo>
                    <a:pt x="7618730" y="317500"/>
                  </a:lnTo>
                  <a:cubicBezTo>
                    <a:pt x="7618730" y="142240"/>
                    <a:pt x="7476490" y="0"/>
                    <a:pt x="7301230" y="0"/>
                  </a:cubicBezTo>
                  <a:cubicBezTo>
                    <a:pt x="7125970" y="0"/>
                    <a:pt x="6983730" y="142240"/>
                    <a:pt x="6983730" y="317500"/>
                  </a:cubicBezTo>
                  <a:lnTo>
                    <a:pt x="6983730" y="328930"/>
                  </a:lnTo>
                  <a:lnTo>
                    <a:pt x="6983730" y="317500"/>
                  </a:lnTo>
                  <a:cubicBezTo>
                    <a:pt x="6983730" y="142240"/>
                    <a:pt x="6841490" y="0"/>
                    <a:pt x="6666230" y="0"/>
                  </a:cubicBezTo>
                  <a:cubicBezTo>
                    <a:pt x="6490970" y="0"/>
                    <a:pt x="6348730" y="142240"/>
                    <a:pt x="6348730" y="317500"/>
                  </a:cubicBezTo>
                  <a:lnTo>
                    <a:pt x="6348730" y="328930"/>
                  </a:lnTo>
                  <a:lnTo>
                    <a:pt x="6348730" y="317500"/>
                  </a:lnTo>
                  <a:cubicBezTo>
                    <a:pt x="6348730" y="142240"/>
                    <a:pt x="6206490" y="0"/>
                    <a:pt x="6031230" y="0"/>
                  </a:cubicBezTo>
                  <a:cubicBezTo>
                    <a:pt x="5855970" y="0"/>
                    <a:pt x="5713730" y="142240"/>
                    <a:pt x="5713730" y="317500"/>
                  </a:cubicBezTo>
                  <a:lnTo>
                    <a:pt x="5713730" y="328930"/>
                  </a:lnTo>
                  <a:lnTo>
                    <a:pt x="5713730" y="317500"/>
                  </a:lnTo>
                  <a:cubicBezTo>
                    <a:pt x="5713730" y="142240"/>
                    <a:pt x="5571490" y="0"/>
                    <a:pt x="5396230" y="0"/>
                  </a:cubicBezTo>
                  <a:cubicBezTo>
                    <a:pt x="5236210" y="0"/>
                    <a:pt x="5104130" y="118110"/>
                    <a:pt x="5082540" y="273050"/>
                  </a:cubicBezTo>
                  <a:lnTo>
                    <a:pt x="5076190" y="273050"/>
                  </a:lnTo>
                  <a:cubicBezTo>
                    <a:pt x="5054600" y="119380"/>
                    <a:pt x="4922520" y="0"/>
                    <a:pt x="4762500" y="0"/>
                  </a:cubicBezTo>
                  <a:cubicBezTo>
                    <a:pt x="4587240" y="0"/>
                    <a:pt x="4445000" y="142240"/>
                    <a:pt x="4445000" y="317500"/>
                  </a:cubicBezTo>
                  <a:lnTo>
                    <a:pt x="4445000" y="328930"/>
                  </a:lnTo>
                  <a:lnTo>
                    <a:pt x="4445000" y="317500"/>
                  </a:lnTo>
                  <a:cubicBezTo>
                    <a:pt x="4445000" y="142240"/>
                    <a:pt x="4302760" y="0"/>
                    <a:pt x="4127500" y="0"/>
                  </a:cubicBezTo>
                  <a:cubicBezTo>
                    <a:pt x="3952240" y="0"/>
                    <a:pt x="3810000" y="142240"/>
                    <a:pt x="3810000" y="317500"/>
                  </a:cubicBezTo>
                  <a:lnTo>
                    <a:pt x="3810000" y="328930"/>
                  </a:lnTo>
                  <a:lnTo>
                    <a:pt x="3810000" y="317500"/>
                  </a:lnTo>
                  <a:cubicBezTo>
                    <a:pt x="3810000" y="142240"/>
                    <a:pt x="3667760" y="0"/>
                    <a:pt x="3492500" y="0"/>
                  </a:cubicBezTo>
                  <a:cubicBezTo>
                    <a:pt x="3317240" y="0"/>
                    <a:pt x="3175000" y="142240"/>
                    <a:pt x="3175000" y="317500"/>
                  </a:cubicBezTo>
                  <a:lnTo>
                    <a:pt x="3175000" y="328930"/>
                  </a:lnTo>
                  <a:lnTo>
                    <a:pt x="3175000" y="317500"/>
                  </a:lnTo>
                  <a:cubicBezTo>
                    <a:pt x="3175000" y="142240"/>
                    <a:pt x="3032760" y="0"/>
                    <a:pt x="2857500" y="0"/>
                  </a:cubicBezTo>
                  <a:cubicBezTo>
                    <a:pt x="2682240" y="0"/>
                    <a:pt x="2540000" y="142240"/>
                    <a:pt x="2540000" y="317500"/>
                  </a:cubicBezTo>
                  <a:lnTo>
                    <a:pt x="2540000" y="328930"/>
                  </a:lnTo>
                  <a:lnTo>
                    <a:pt x="2540000" y="317500"/>
                  </a:lnTo>
                  <a:cubicBezTo>
                    <a:pt x="2540000" y="142240"/>
                    <a:pt x="2397760" y="0"/>
                    <a:pt x="2222500" y="0"/>
                  </a:cubicBezTo>
                  <a:cubicBezTo>
                    <a:pt x="2047240" y="0"/>
                    <a:pt x="1905000" y="142240"/>
                    <a:pt x="1905000" y="317500"/>
                  </a:cubicBezTo>
                  <a:lnTo>
                    <a:pt x="1905000" y="328930"/>
                  </a:lnTo>
                  <a:lnTo>
                    <a:pt x="1905000" y="317500"/>
                  </a:lnTo>
                  <a:cubicBezTo>
                    <a:pt x="1905000" y="142240"/>
                    <a:pt x="1762760" y="0"/>
                    <a:pt x="1587500" y="0"/>
                  </a:cubicBezTo>
                  <a:cubicBezTo>
                    <a:pt x="1412240" y="0"/>
                    <a:pt x="1270000" y="142240"/>
                    <a:pt x="1270000" y="317500"/>
                  </a:cubicBezTo>
                  <a:lnTo>
                    <a:pt x="1270000" y="328930"/>
                  </a:lnTo>
                  <a:lnTo>
                    <a:pt x="1270000" y="317500"/>
                  </a:lnTo>
                  <a:cubicBezTo>
                    <a:pt x="1270000" y="142240"/>
                    <a:pt x="1127760" y="0"/>
                    <a:pt x="952500" y="0"/>
                  </a:cubicBezTo>
                  <a:cubicBezTo>
                    <a:pt x="777240" y="0"/>
                    <a:pt x="635000" y="142240"/>
                    <a:pt x="635000" y="317500"/>
                  </a:cubicBezTo>
                  <a:lnTo>
                    <a:pt x="635000" y="328930"/>
                  </a:lnTo>
                  <a:lnTo>
                    <a:pt x="635000" y="317500"/>
                  </a:lnTo>
                  <a:cubicBezTo>
                    <a:pt x="635000" y="142240"/>
                    <a:pt x="492760" y="0"/>
                    <a:pt x="317500" y="0"/>
                  </a:cubicBezTo>
                  <a:cubicBezTo>
                    <a:pt x="142240" y="0"/>
                    <a:pt x="0" y="142240"/>
                    <a:pt x="0" y="317500"/>
                  </a:cubicBezTo>
                  <a:cubicBezTo>
                    <a:pt x="0" y="327660"/>
                    <a:pt x="0" y="337820"/>
                    <a:pt x="1270" y="349250"/>
                  </a:cubicBezTo>
                  <a:lnTo>
                    <a:pt x="1270" y="7614982"/>
                  </a:lnTo>
                  <a:cubicBezTo>
                    <a:pt x="6350" y="7625142"/>
                    <a:pt x="6350" y="7635302"/>
                    <a:pt x="6350" y="7645462"/>
                  </a:cubicBezTo>
                  <a:cubicBezTo>
                    <a:pt x="6350" y="7820721"/>
                    <a:pt x="148590" y="7962962"/>
                    <a:pt x="323850" y="7962962"/>
                  </a:cubicBezTo>
                  <a:cubicBezTo>
                    <a:pt x="499110" y="7962962"/>
                    <a:pt x="641350" y="7820721"/>
                    <a:pt x="641350" y="7645462"/>
                  </a:cubicBezTo>
                  <a:cubicBezTo>
                    <a:pt x="641350" y="7820721"/>
                    <a:pt x="783590" y="7962962"/>
                    <a:pt x="958850" y="7962962"/>
                  </a:cubicBezTo>
                  <a:cubicBezTo>
                    <a:pt x="1134110" y="7962962"/>
                    <a:pt x="1276350" y="7820721"/>
                    <a:pt x="1276350" y="7645462"/>
                  </a:cubicBezTo>
                  <a:lnTo>
                    <a:pt x="1276350" y="7636571"/>
                  </a:lnTo>
                  <a:lnTo>
                    <a:pt x="1276350" y="7645462"/>
                  </a:lnTo>
                  <a:cubicBezTo>
                    <a:pt x="1276350" y="7820721"/>
                    <a:pt x="1418590" y="7962962"/>
                    <a:pt x="1593850" y="7962962"/>
                  </a:cubicBezTo>
                  <a:cubicBezTo>
                    <a:pt x="1769110" y="7962962"/>
                    <a:pt x="1911350" y="7820721"/>
                    <a:pt x="1911350" y="7645462"/>
                  </a:cubicBezTo>
                  <a:cubicBezTo>
                    <a:pt x="1911350" y="7820721"/>
                    <a:pt x="2053590" y="7962962"/>
                    <a:pt x="2228850" y="7962962"/>
                  </a:cubicBezTo>
                  <a:cubicBezTo>
                    <a:pt x="2404110" y="7962962"/>
                    <a:pt x="2546350" y="7820721"/>
                    <a:pt x="2546350" y="7645462"/>
                  </a:cubicBezTo>
                  <a:lnTo>
                    <a:pt x="2546350" y="7636571"/>
                  </a:lnTo>
                  <a:lnTo>
                    <a:pt x="2546350" y="7645462"/>
                  </a:lnTo>
                  <a:cubicBezTo>
                    <a:pt x="2546350" y="7820721"/>
                    <a:pt x="2688590" y="7962962"/>
                    <a:pt x="2863850" y="7962962"/>
                  </a:cubicBezTo>
                  <a:cubicBezTo>
                    <a:pt x="3039110" y="7962962"/>
                    <a:pt x="3181350" y="7820721"/>
                    <a:pt x="3181350" y="7645462"/>
                  </a:cubicBezTo>
                  <a:cubicBezTo>
                    <a:pt x="3181350" y="7820721"/>
                    <a:pt x="3323590" y="7962962"/>
                    <a:pt x="3498850" y="7962962"/>
                  </a:cubicBezTo>
                  <a:cubicBezTo>
                    <a:pt x="3674110" y="7962962"/>
                    <a:pt x="3816350" y="7820721"/>
                    <a:pt x="3816350" y="7645462"/>
                  </a:cubicBezTo>
                  <a:lnTo>
                    <a:pt x="3816350" y="7636571"/>
                  </a:lnTo>
                  <a:lnTo>
                    <a:pt x="3816350" y="7645462"/>
                  </a:lnTo>
                  <a:cubicBezTo>
                    <a:pt x="3816350" y="7820721"/>
                    <a:pt x="3958590" y="7962962"/>
                    <a:pt x="4133850" y="7962962"/>
                  </a:cubicBezTo>
                  <a:cubicBezTo>
                    <a:pt x="4309110" y="7962962"/>
                    <a:pt x="4451350" y="7820721"/>
                    <a:pt x="4451350" y="7645462"/>
                  </a:cubicBezTo>
                  <a:lnTo>
                    <a:pt x="4451350" y="7636571"/>
                  </a:lnTo>
                  <a:lnTo>
                    <a:pt x="4451350" y="7645462"/>
                  </a:lnTo>
                  <a:cubicBezTo>
                    <a:pt x="4451350" y="7820721"/>
                    <a:pt x="4593590" y="7962962"/>
                    <a:pt x="4768850" y="7962962"/>
                  </a:cubicBezTo>
                  <a:cubicBezTo>
                    <a:pt x="4933950" y="7962962"/>
                    <a:pt x="5069840" y="7835962"/>
                    <a:pt x="5085080" y="7674671"/>
                  </a:cubicBezTo>
                  <a:lnTo>
                    <a:pt x="5087620" y="7674671"/>
                  </a:lnTo>
                  <a:cubicBezTo>
                    <a:pt x="5102860" y="7835962"/>
                    <a:pt x="5238750" y="7962962"/>
                    <a:pt x="5403850" y="7962962"/>
                  </a:cubicBezTo>
                  <a:cubicBezTo>
                    <a:pt x="5579110" y="7962962"/>
                    <a:pt x="5721350" y="7820721"/>
                    <a:pt x="5721350" y="7645462"/>
                  </a:cubicBezTo>
                  <a:cubicBezTo>
                    <a:pt x="5721350" y="7820721"/>
                    <a:pt x="5863590" y="7962962"/>
                    <a:pt x="6038850" y="7962962"/>
                  </a:cubicBezTo>
                  <a:cubicBezTo>
                    <a:pt x="6214110" y="7962962"/>
                    <a:pt x="6356350" y="7820721"/>
                    <a:pt x="6356350" y="7645462"/>
                  </a:cubicBezTo>
                  <a:cubicBezTo>
                    <a:pt x="6356350" y="7820721"/>
                    <a:pt x="6498590" y="7962962"/>
                    <a:pt x="6673850" y="7962962"/>
                  </a:cubicBezTo>
                  <a:cubicBezTo>
                    <a:pt x="6849110" y="7962962"/>
                    <a:pt x="6991350" y="7820721"/>
                    <a:pt x="6991350" y="7645462"/>
                  </a:cubicBezTo>
                  <a:cubicBezTo>
                    <a:pt x="6991350" y="7820721"/>
                    <a:pt x="7133590" y="7962962"/>
                    <a:pt x="7308850" y="7962962"/>
                  </a:cubicBezTo>
                  <a:cubicBezTo>
                    <a:pt x="7484110" y="7962962"/>
                    <a:pt x="7626350" y="7820721"/>
                    <a:pt x="7626350" y="7645462"/>
                  </a:cubicBezTo>
                  <a:cubicBezTo>
                    <a:pt x="7626350" y="7820721"/>
                    <a:pt x="7768590" y="7962962"/>
                    <a:pt x="7943850" y="7962962"/>
                  </a:cubicBezTo>
                  <a:cubicBezTo>
                    <a:pt x="8119110" y="7962962"/>
                    <a:pt x="8261350" y="7820721"/>
                    <a:pt x="8261350" y="7645462"/>
                  </a:cubicBezTo>
                  <a:cubicBezTo>
                    <a:pt x="8261350" y="7820721"/>
                    <a:pt x="8403590" y="7962962"/>
                    <a:pt x="8578850" y="7962962"/>
                  </a:cubicBezTo>
                  <a:cubicBezTo>
                    <a:pt x="8754110" y="7962962"/>
                    <a:pt x="8896350" y="7820721"/>
                    <a:pt x="8896350" y="7645462"/>
                  </a:cubicBezTo>
                  <a:cubicBezTo>
                    <a:pt x="8896350" y="7820721"/>
                    <a:pt x="9038590" y="7962962"/>
                    <a:pt x="9213850" y="7962962"/>
                  </a:cubicBezTo>
                  <a:cubicBezTo>
                    <a:pt x="9389110" y="7962962"/>
                    <a:pt x="9531350" y="7820721"/>
                    <a:pt x="9531350" y="7645462"/>
                  </a:cubicBezTo>
                  <a:cubicBezTo>
                    <a:pt x="9531350" y="7820721"/>
                    <a:pt x="9673590" y="7962962"/>
                    <a:pt x="9848850" y="7962962"/>
                  </a:cubicBezTo>
                  <a:cubicBezTo>
                    <a:pt x="10024110" y="7962962"/>
                    <a:pt x="10166350" y="7820721"/>
                    <a:pt x="10166350" y="7645462"/>
                  </a:cubicBezTo>
                  <a:lnTo>
                    <a:pt x="10166350" y="7184452"/>
                  </a:lnTo>
                  <a:close/>
                  <a:moveTo>
                    <a:pt x="641350" y="7645462"/>
                  </a:moveTo>
                  <a:lnTo>
                    <a:pt x="641350" y="7637842"/>
                  </a:lnTo>
                  <a:lnTo>
                    <a:pt x="641350" y="7645462"/>
                  </a:lnTo>
                  <a:close/>
                  <a:moveTo>
                    <a:pt x="1910080" y="7645462"/>
                  </a:moveTo>
                  <a:lnTo>
                    <a:pt x="1910080" y="7637842"/>
                  </a:lnTo>
                  <a:lnTo>
                    <a:pt x="1910080" y="7645462"/>
                  </a:lnTo>
                  <a:close/>
                  <a:moveTo>
                    <a:pt x="3178810" y="7645462"/>
                  </a:moveTo>
                  <a:lnTo>
                    <a:pt x="3178810" y="7637842"/>
                  </a:lnTo>
                  <a:lnTo>
                    <a:pt x="3178810" y="7645462"/>
                  </a:lnTo>
                  <a:close/>
                  <a:moveTo>
                    <a:pt x="5717540" y="7645462"/>
                  </a:moveTo>
                  <a:lnTo>
                    <a:pt x="5717540" y="7637842"/>
                  </a:lnTo>
                  <a:lnTo>
                    <a:pt x="5717540" y="7645462"/>
                  </a:lnTo>
                  <a:close/>
                  <a:moveTo>
                    <a:pt x="6352540" y="7645462"/>
                  </a:moveTo>
                  <a:lnTo>
                    <a:pt x="6352540" y="7637842"/>
                  </a:lnTo>
                  <a:lnTo>
                    <a:pt x="6352540" y="7645462"/>
                  </a:lnTo>
                  <a:close/>
                  <a:moveTo>
                    <a:pt x="6986270" y="7645462"/>
                  </a:moveTo>
                  <a:lnTo>
                    <a:pt x="6986270" y="7637842"/>
                  </a:lnTo>
                  <a:cubicBezTo>
                    <a:pt x="6987540" y="7640382"/>
                    <a:pt x="6986270" y="7642921"/>
                    <a:pt x="6986270" y="7645462"/>
                  </a:cubicBezTo>
                  <a:close/>
                  <a:moveTo>
                    <a:pt x="7621270" y="7645462"/>
                  </a:moveTo>
                  <a:lnTo>
                    <a:pt x="7621270" y="7637842"/>
                  </a:lnTo>
                  <a:lnTo>
                    <a:pt x="7621270" y="7645462"/>
                  </a:lnTo>
                  <a:close/>
                  <a:moveTo>
                    <a:pt x="8256270" y="7645462"/>
                  </a:moveTo>
                  <a:lnTo>
                    <a:pt x="8256270" y="7637842"/>
                  </a:lnTo>
                  <a:lnTo>
                    <a:pt x="8256270" y="7645462"/>
                  </a:lnTo>
                  <a:close/>
                  <a:moveTo>
                    <a:pt x="8890000" y="7645462"/>
                  </a:moveTo>
                  <a:lnTo>
                    <a:pt x="8890000" y="7637842"/>
                  </a:lnTo>
                  <a:cubicBezTo>
                    <a:pt x="8891270" y="7640382"/>
                    <a:pt x="8890000" y="7642921"/>
                    <a:pt x="8890000" y="7645462"/>
                  </a:cubicBezTo>
                  <a:close/>
                  <a:moveTo>
                    <a:pt x="9525000" y="7645462"/>
                  </a:moveTo>
                  <a:lnTo>
                    <a:pt x="9525000" y="7637842"/>
                  </a:lnTo>
                  <a:lnTo>
                    <a:pt x="9525000" y="764546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-5338538">
            <a:off x="14117900" y="8015374"/>
            <a:ext cx="4651504" cy="4954997"/>
          </a:xfrm>
          <a:custGeom>
            <a:avLst/>
            <a:gdLst/>
            <a:ahLst/>
            <a:cxnLst/>
            <a:rect r="r" b="b" t="t" l="l"/>
            <a:pathLst>
              <a:path h="4954997" w="4651504">
                <a:moveTo>
                  <a:pt x="0" y="0"/>
                </a:moveTo>
                <a:lnTo>
                  <a:pt x="4651503" y="0"/>
                </a:lnTo>
                <a:lnTo>
                  <a:pt x="4651503" y="4954997"/>
                </a:lnTo>
                <a:lnTo>
                  <a:pt x="0" y="4954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592336" y="6936038"/>
            <a:ext cx="3103183" cy="2657750"/>
          </a:xfrm>
          <a:custGeom>
            <a:avLst/>
            <a:gdLst/>
            <a:ahLst/>
            <a:cxnLst/>
            <a:rect r="r" b="b" t="t" l="l"/>
            <a:pathLst>
              <a:path h="2657750" w="3103183">
                <a:moveTo>
                  <a:pt x="0" y="0"/>
                </a:moveTo>
                <a:lnTo>
                  <a:pt x="3103183" y="0"/>
                </a:lnTo>
                <a:lnTo>
                  <a:pt x="3103183" y="2657750"/>
                </a:lnTo>
                <a:lnTo>
                  <a:pt x="0" y="26577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477508" y="0"/>
            <a:ext cx="3426749" cy="3349647"/>
          </a:xfrm>
          <a:custGeom>
            <a:avLst/>
            <a:gdLst/>
            <a:ahLst/>
            <a:cxnLst/>
            <a:rect r="r" b="b" t="t" l="l"/>
            <a:pathLst>
              <a:path h="3349647" w="3426749">
                <a:moveTo>
                  <a:pt x="0" y="0"/>
                </a:moveTo>
                <a:lnTo>
                  <a:pt x="3426749" y="0"/>
                </a:lnTo>
                <a:lnTo>
                  <a:pt x="3426749" y="3349647"/>
                </a:lnTo>
                <a:lnTo>
                  <a:pt x="0" y="33496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328212">
            <a:off x="-718045" y="-2519711"/>
            <a:ext cx="2402639" cy="5636689"/>
          </a:xfrm>
          <a:custGeom>
            <a:avLst/>
            <a:gdLst/>
            <a:ahLst/>
            <a:cxnLst/>
            <a:rect r="r" b="b" t="t" l="l"/>
            <a:pathLst>
              <a:path h="5636689" w="2402639">
                <a:moveTo>
                  <a:pt x="0" y="0"/>
                </a:moveTo>
                <a:lnTo>
                  <a:pt x="2402639" y="0"/>
                </a:lnTo>
                <a:lnTo>
                  <a:pt x="2402639" y="5636690"/>
                </a:lnTo>
                <a:lnTo>
                  <a:pt x="0" y="563669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873812" y="119508"/>
            <a:ext cx="14777123" cy="1708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  <a:spcBef>
                <a:spcPct val="0"/>
              </a:spcBef>
            </a:pPr>
            <a:r>
              <a:rPr lang="en-US" sz="9999">
                <a:solidFill>
                  <a:srgbClr val="51817B"/>
                </a:solidFill>
                <a:latin typeface="Amaranth Bold"/>
              </a:rPr>
              <a:t>Acaba nereye gitsek???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693710" y="2667290"/>
            <a:ext cx="10900579" cy="2635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51817B"/>
                </a:solidFill>
                <a:latin typeface="Amaranth"/>
              </a:rPr>
              <a:t>İnsanların akıllarında sürekli ya bu yaz nereye gitsek ,  bu haftasonu hangi mekanın yemekleri güzeldir  gibi oluyor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949241" y="7894064"/>
            <a:ext cx="2167061" cy="1699724"/>
          </a:xfrm>
          <a:custGeom>
            <a:avLst/>
            <a:gdLst/>
            <a:ahLst/>
            <a:cxnLst/>
            <a:rect r="r" b="b" t="t" l="l"/>
            <a:pathLst>
              <a:path h="1699724" w="2167061">
                <a:moveTo>
                  <a:pt x="0" y="0"/>
                </a:moveTo>
                <a:lnTo>
                  <a:pt x="2167062" y="0"/>
                </a:lnTo>
                <a:lnTo>
                  <a:pt x="2167062" y="1699724"/>
                </a:lnTo>
                <a:lnTo>
                  <a:pt x="0" y="169972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-1803804">
            <a:off x="15518889" y="388052"/>
            <a:ext cx="976114" cy="1281295"/>
          </a:xfrm>
          <a:custGeom>
            <a:avLst/>
            <a:gdLst/>
            <a:ahLst/>
            <a:cxnLst/>
            <a:rect r="r" b="b" t="t" l="l"/>
            <a:pathLst>
              <a:path h="1281295" w="976114">
                <a:moveTo>
                  <a:pt x="976114" y="0"/>
                </a:moveTo>
                <a:lnTo>
                  <a:pt x="0" y="0"/>
                </a:lnTo>
                <a:lnTo>
                  <a:pt x="0" y="1281296"/>
                </a:lnTo>
                <a:lnTo>
                  <a:pt x="976114" y="1281296"/>
                </a:lnTo>
                <a:lnTo>
                  <a:pt x="976114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476954" y="6108676"/>
            <a:ext cx="10900579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51817B"/>
                </a:solidFill>
                <a:latin typeface="Amaranth"/>
              </a:rPr>
              <a:t>Evet bu gibi sorunlar artık YOKK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FE9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1133665" y="-3090174"/>
            <a:ext cx="20792077" cy="16467348"/>
            <a:chOff x="0" y="0"/>
            <a:chExt cx="10153650" cy="80417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6350" y="36830"/>
              <a:ext cx="10166350" cy="7962962"/>
            </a:xfrm>
            <a:custGeom>
              <a:avLst/>
              <a:gdLst/>
              <a:ahLst/>
              <a:cxnLst/>
              <a:rect r="r" b="b" t="t" l="l"/>
              <a:pathLst>
                <a:path h="7962962" w="10166350">
                  <a:moveTo>
                    <a:pt x="10158730" y="7184452"/>
                  </a:moveTo>
                  <a:lnTo>
                    <a:pt x="10158730" y="317500"/>
                  </a:lnTo>
                  <a:cubicBezTo>
                    <a:pt x="10158730" y="142240"/>
                    <a:pt x="10016490" y="0"/>
                    <a:pt x="9841230" y="0"/>
                  </a:cubicBezTo>
                  <a:cubicBezTo>
                    <a:pt x="9665970" y="0"/>
                    <a:pt x="9523730" y="142240"/>
                    <a:pt x="9523730" y="317500"/>
                  </a:cubicBezTo>
                  <a:lnTo>
                    <a:pt x="9523730" y="328930"/>
                  </a:lnTo>
                  <a:lnTo>
                    <a:pt x="9523730" y="317500"/>
                  </a:lnTo>
                  <a:cubicBezTo>
                    <a:pt x="9523730" y="142240"/>
                    <a:pt x="9381490" y="0"/>
                    <a:pt x="9206230" y="0"/>
                  </a:cubicBezTo>
                  <a:cubicBezTo>
                    <a:pt x="9030970" y="0"/>
                    <a:pt x="8888730" y="142240"/>
                    <a:pt x="8888730" y="317500"/>
                  </a:cubicBezTo>
                  <a:lnTo>
                    <a:pt x="8888730" y="328930"/>
                  </a:lnTo>
                  <a:lnTo>
                    <a:pt x="8888730" y="317500"/>
                  </a:lnTo>
                  <a:cubicBezTo>
                    <a:pt x="8888730" y="142240"/>
                    <a:pt x="8746490" y="0"/>
                    <a:pt x="8571230" y="0"/>
                  </a:cubicBezTo>
                  <a:cubicBezTo>
                    <a:pt x="8395970" y="0"/>
                    <a:pt x="8253730" y="142240"/>
                    <a:pt x="8253730" y="317500"/>
                  </a:cubicBezTo>
                  <a:lnTo>
                    <a:pt x="8253730" y="328930"/>
                  </a:lnTo>
                  <a:lnTo>
                    <a:pt x="8253730" y="317500"/>
                  </a:lnTo>
                  <a:cubicBezTo>
                    <a:pt x="8253730" y="142240"/>
                    <a:pt x="8111490" y="0"/>
                    <a:pt x="7936230" y="0"/>
                  </a:cubicBezTo>
                  <a:cubicBezTo>
                    <a:pt x="7760970" y="0"/>
                    <a:pt x="7618730" y="142240"/>
                    <a:pt x="7618730" y="317500"/>
                  </a:cubicBezTo>
                  <a:lnTo>
                    <a:pt x="7618730" y="328930"/>
                  </a:lnTo>
                  <a:lnTo>
                    <a:pt x="7618730" y="317500"/>
                  </a:lnTo>
                  <a:cubicBezTo>
                    <a:pt x="7618730" y="142240"/>
                    <a:pt x="7476490" y="0"/>
                    <a:pt x="7301230" y="0"/>
                  </a:cubicBezTo>
                  <a:cubicBezTo>
                    <a:pt x="7125970" y="0"/>
                    <a:pt x="6983730" y="142240"/>
                    <a:pt x="6983730" y="317500"/>
                  </a:cubicBezTo>
                  <a:lnTo>
                    <a:pt x="6983730" y="328930"/>
                  </a:lnTo>
                  <a:lnTo>
                    <a:pt x="6983730" y="317500"/>
                  </a:lnTo>
                  <a:cubicBezTo>
                    <a:pt x="6983730" y="142240"/>
                    <a:pt x="6841490" y="0"/>
                    <a:pt x="6666230" y="0"/>
                  </a:cubicBezTo>
                  <a:cubicBezTo>
                    <a:pt x="6490970" y="0"/>
                    <a:pt x="6348730" y="142240"/>
                    <a:pt x="6348730" y="317500"/>
                  </a:cubicBezTo>
                  <a:lnTo>
                    <a:pt x="6348730" y="328930"/>
                  </a:lnTo>
                  <a:lnTo>
                    <a:pt x="6348730" y="317500"/>
                  </a:lnTo>
                  <a:cubicBezTo>
                    <a:pt x="6348730" y="142240"/>
                    <a:pt x="6206490" y="0"/>
                    <a:pt x="6031230" y="0"/>
                  </a:cubicBezTo>
                  <a:cubicBezTo>
                    <a:pt x="5855970" y="0"/>
                    <a:pt x="5713730" y="142240"/>
                    <a:pt x="5713730" y="317500"/>
                  </a:cubicBezTo>
                  <a:lnTo>
                    <a:pt x="5713730" y="328930"/>
                  </a:lnTo>
                  <a:lnTo>
                    <a:pt x="5713730" y="317500"/>
                  </a:lnTo>
                  <a:cubicBezTo>
                    <a:pt x="5713730" y="142240"/>
                    <a:pt x="5571490" y="0"/>
                    <a:pt x="5396230" y="0"/>
                  </a:cubicBezTo>
                  <a:cubicBezTo>
                    <a:pt x="5236210" y="0"/>
                    <a:pt x="5104130" y="118110"/>
                    <a:pt x="5082540" y="273050"/>
                  </a:cubicBezTo>
                  <a:lnTo>
                    <a:pt x="5076190" y="273050"/>
                  </a:lnTo>
                  <a:cubicBezTo>
                    <a:pt x="5054600" y="119380"/>
                    <a:pt x="4922520" y="0"/>
                    <a:pt x="4762500" y="0"/>
                  </a:cubicBezTo>
                  <a:cubicBezTo>
                    <a:pt x="4587240" y="0"/>
                    <a:pt x="4445000" y="142240"/>
                    <a:pt x="4445000" y="317500"/>
                  </a:cubicBezTo>
                  <a:lnTo>
                    <a:pt x="4445000" y="328930"/>
                  </a:lnTo>
                  <a:lnTo>
                    <a:pt x="4445000" y="317500"/>
                  </a:lnTo>
                  <a:cubicBezTo>
                    <a:pt x="4445000" y="142240"/>
                    <a:pt x="4302760" y="0"/>
                    <a:pt x="4127500" y="0"/>
                  </a:cubicBezTo>
                  <a:cubicBezTo>
                    <a:pt x="3952240" y="0"/>
                    <a:pt x="3810000" y="142240"/>
                    <a:pt x="3810000" y="317500"/>
                  </a:cubicBezTo>
                  <a:lnTo>
                    <a:pt x="3810000" y="328930"/>
                  </a:lnTo>
                  <a:lnTo>
                    <a:pt x="3810000" y="317500"/>
                  </a:lnTo>
                  <a:cubicBezTo>
                    <a:pt x="3810000" y="142240"/>
                    <a:pt x="3667760" y="0"/>
                    <a:pt x="3492500" y="0"/>
                  </a:cubicBezTo>
                  <a:cubicBezTo>
                    <a:pt x="3317240" y="0"/>
                    <a:pt x="3175000" y="142240"/>
                    <a:pt x="3175000" y="317500"/>
                  </a:cubicBezTo>
                  <a:lnTo>
                    <a:pt x="3175000" y="328930"/>
                  </a:lnTo>
                  <a:lnTo>
                    <a:pt x="3175000" y="317500"/>
                  </a:lnTo>
                  <a:cubicBezTo>
                    <a:pt x="3175000" y="142240"/>
                    <a:pt x="3032760" y="0"/>
                    <a:pt x="2857500" y="0"/>
                  </a:cubicBezTo>
                  <a:cubicBezTo>
                    <a:pt x="2682240" y="0"/>
                    <a:pt x="2540000" y="142240"/>
                    <a:pt x="2540000" y="317500"/>
                  </a:cubicBezTo>
                  <a:lnTo>
                    <a:pt x="2540000" y="328930"/>
                  </a:lnTo>
                  <a:lnTo>
                    <a:pt x="2540000" y="317500"/>
                  </a:lnTo>
                  <a:cubicBezTo>
                    <a:pt x="2540000" y="142240"/>
                    <a:pt x="2397760" y="0"/>
                    <a:pt x="2222500" y="0"/>
                  </a:cubicBezTo>
                  <a:cubicBezTo>
                    <a:pt x="2047240" y="0"/>
                    <a:pt x="1905000" y="142240"/>
                    <a:pt x="1905000" y="317500"/>
                  </a:cubicBezTo>
                  <a:lnTo>
                    <a:pt x="1905000" y="328930"/>
                  </a:lnTo>
                  <a:lnTo>
                    <a:pt x="1905000" y="317500"/>
                  </a:lnTo>
                  <a:cubicBezTo>
                    <a:pt x="1905000" y="142240"/>
                    <a:pt x="1762760" y="0"/>
                    <a:pt x="1587500" y="0"/>
                  </a:cubicBezTo>
                  <a:cubicBezTo>
                    <a:pt x="1412240" y="0"/>
                    <a:pt x="1270000" y="142240"/>
                    <a:pt x="1270000" y="317500"/>
                  </a:cubicBezTo>
                  <a:lnTo>
                    <a:pt x="1270000" y="328930"/>
                  </a:lnTo>
                  <a:lnTo>
                    <a:pt x="1270000" y="317500"/>
                  </a:lnTo>
                  <a:cubicBezTo>
                    <a:pt x="1270000" y="142240"/>
                    <a:pt x="1127760" y="0"/>
                    <a:pt x="952500" y="0"/>
                  </a:cubicBezTo>
                  <a:cubicBezTo>
                    <a:pt x="777240" y="0"/>
                    <a:pt x="635000" y="142240"/>
                    <a:pt x="635000" y="317500"/>
                  </a:cubicBezTo>
                  <a:lnTo>
                    <a:pt x="635000" y="328930"/>
                  </a:lnTo>
                  <a:lnTo>
                    <a:pt x="635000" y="317500"/>
                  </a:lnTo>
                  <a:cubicBezTo>
                    <a:pt x="635000" y="142240"/>
                    <a:pt x="492760" y="0"/>
                    <a:pt x="317500" y="0"/>
                  </a:cubicBezTo>
                  <a:cubicBezTo>
                    <a:pt x="142240" y="0"/>
                    <a:pt x="0" y="142240"/>
                    <a:pt x="0" y="317500"/>
                  </a:cubicBezTo>
                  <a:cubicBezTo>
                    <a:pt x="0" y="327660"/>
                    <a:pt x="0" y="337820"/>
                    <a:pt x="1270" y="349250"/>
                  </a:cubicBezTo>
                  <a:lnTo>
                    <a:pt x="1270" y="7614982"/>
                  </a:lnTo>
                  <a:cubicBezTo>
                    <a:pt x="6350" y="7625142"/>
                    <a:pt x="6350" y="7635302"/>
                    <a:pt x="6350" y="7645462"/>
                  </a:cubicBezTo>
                  <a:cubicBezTo>
                    <a:pt x="6350" y="7820721"/>
                    <a:pt x="148590" y="7962962"/>
                    <a:pt x="323850" y="7962962"/>
                  </a:cubicBezTo>
                  <a:cubicBezTo>
                    <a:pt x="499110" y="7962962"/>
                    <a:pt x="641350" y="7820721"/>
                    <a:pt x="641350" y="7645462"/>
                  </a:cubicBezTo>
                  <a:cubicBezTo>
                    <a:pt x="641350" y="7820721"/>
                    <a:pt x="783590" y="7962962"/>
                    <a:pt x="958850" y="7962962"/>
                  </a:cubicBezTo>
                  <a:cubicBezTo>
                    <a:pt x="1134110" y="7962962"/>
                    <a:pt x="1276350" y="7820721"/>
                    <a:pt x="1276350" y="7645462"/>
                  </a:cubicBezTo>
                  <a:lnTo>
                    <a:pt x="1276350" y="7636571"/>
                  </a:lnTo>
                  <a:lnTo>
                    <a:pt x="1276350" y="7645462"/>
                  </a:lnTo>
                  <a:cubicBezTo>
                    <a:pt x="1276350" y="7820721"/>
                    <a:pt x="1418590" y="7962962"/>
                    <a:pt x="1593850" y="7962962"/>
                  </a:cubicBezTo>
                  <a:cubicBezTo>
                    <a:pt x="1769110" y="7962962"/>
                    <a:pt x="1911350" y="7820721"/>
                    <a:pt x="1911350" y="7645462"/>
                  </a:cubicBezTo>
                  <a:cubicBezTo>
                    <a:pt x="1911350" y="7820721"/>
                    <a:pt x="2053590" y="7962962"/>
                    <a:pt x="2228850" y="7962962"/>
                  </a:cubicBezTo>
                  <a:cubicBezTo>
                    <a:pt x="2404110" y="7962962"/>
                    <a:pt x="2546350" y="7820721"/>
                    <a:pt x="2546350" y="7645462"/>
                  </a:cubicBezTo>
                  <a:lnTo>
                    <a:pt x="2546350" y="7636571"/>
                  </a:lnTo>
                  <a:lnTo>
                    <a:pt x="2546350" y="7645462"/>
                  </a:lnTo>
                  <a:cubicBezTo>
                    <a:pt x="2546350" y="7820721"/>
                    <a:pt x="2688590" y="7962962"/>
                    <a:pt x="2863850" y="7962962"/>
                  </a:cubicBezTo>
                  <a:cubicBezTo>
                    <a:pt x="3039110" y="7962962"/>
                    <a:pt x="3181350" y="7820721"/>
                    <a:pt x="3181350" y="7645462"/>
                  </a:cubicBezTo>
                  <a:cubicBezTo>
                    <a:pt x="3181350" y="7820721"/>
                    <a:pt x="3323590" y="7962962"/>
                    <a:pt x="3498850" y="7962962"/>
                  </a:cubicBezTo>
                  <a:cubicBezTo>
                    <a:pt x="3674110" y="7962962"/>
                    <a:pt x="3816350" y="7820721"/>
                    <a:pt x="3816350" y="7645462"/>
                  </a:cubicBezTo>
                  <a:lnTo>
                    <a:pt x="3816350" y="7636571"/>
                  </a:lnTo>
                  <a:lnTo>
                    <a:pt x="3816350" y="7645462"/>
                  </a:lnTo>
                  <a:cubicBezTo>
                    <a:pt x="3816350" y="7820721"/>
                    <a:pt x="3958590" y="7962962"/>
                    <a:pt x="4133850" y="7962962"/>
                  </a:cubicBezTo>
                  <a:cubicBezTo>
                    <a:pt x="4309110" y="7962962"/>
                    <a:pt x="4451350" y="7820721"/>
                    <a:pt x="4451350" y="7645462"/>
                  </a:cubicBezTo>
                  <a:lnTo>
                    <a:pt x="4451350" y="7636571"/>
                  </a:lnTo>
                  <a:lnTo>
                    <a:pt x="4451350" y="7645462"/>
                  </a:lnTo>
                  <a:cubicBezTo>
                    <a:pt x="4451350" y="7820721"/>
                    <a:pt x="4593590" y="7962962"/>
                    <a:pt x="4768850" y="7962962"/>
                  </a:cubicBezTo>
                  <a:cubicBezTo>
                    <a:pt x="4933950" y="7962962"/>
                    <a:pt x="5069840" y="7835962"/>
                    <a:pt x="5085080" y="7674671"/>
                  </a:cubicBezTo>
                  <a:lnTo>
                    <a:pt x="5087620" y="7674671"/>
                  </a:lnTo>
                  <a:cubicBezTo>
                    <a:pt x="5102860" y="7835962"/>
                    <a:pt x="5238750" y="7962962"/>
                    <a:pt x="5403850" y="7962962"/>
                  </a:cubicBezTo>
                  <a:cubicBezTo>
                    <a:pt x="5579110" y="7962962"/>
                    <a:pt x="5721350" y="7820721"/>
                    <a:pt x="5721350" y="7645462"/>
                  </a:cubicBezTo>
                  <a:cubicBezTo>
                    <a:pt x="5721350" y="7820721"/>
                    <a:pt x="5863590" y="7962962"/>
                    <a:pt x="6038850" y="7962962"/>
                  </a:cubicBezTo>
                  <a:cubicBezTo>
                    <a:pt x="6214110" y="7962962"/>
                    <a:pt x="6356350" y="7820721"/>
                    <a:pt x="6356350" y="7645462"/>
                  </a:cubicBezTo>
                  <a:cubicBezTo>
                    <a:pt x="6356350" y="7820721"/>
                    <a:pt x="6498590" y="7962962"/>
                    <a:pt x="6673850" y="7962962"/>
                  </a:cubicBezTo>
                  <a:cubicBezTo>
                    <a:pt x="6849110" y="7962962"/>
                    <a:pt x="6991350" y="7820721"/>
                    <a:pt x="6991350" y="7645462"/>
                  </a:cubicBezTo>
                  <a:cubicBezTo>
                    <a:pt x="6991350" y="7820721"/>
                    <a:pt x="7133590" y="7962962"/>
                    <a:pt x="7308850" y="7962962"/>
                  </a:cubicBezTo>
                  <a:cubicBezTo>
                    <a:pt x="7484110" y="7962962"/>
                    <a:pt x="7626350" y="7820721"/>
                    <a:pt x="7626350" y="7645462"/>
                  </a:cubicBezTo>
                  <a:cubicBezTo>
                    <a:pt x="7626350" y="7820721"/>
                    <a:pt x="7768590" y="7962962"/>
                    <a:pt x="7943850" y="7962962"/>
                  </a:cubicBezTo>
                  <a:cubicBezTo>
                    <a:pt x="8119110" y="7962962"/>
                    <a:pt x="8261350" y="7820721"/>
                    <a:pt x="8261350" y="7645462"/>
                  </a:cubicBezTo>
                  <a:cubicBezTo>
                    <a:pt x="8261350" y="7820721"/>
                    <a:pt x="8403590" y="7962962"/>
                    <a:pt x="8578850" y="7962962"/>
                  </a:cubicBezTo>
                  <a:cubicBezTo>
                    <a:pt x="8754110" y="7962962"/>
                    <a:pt x="8896350" y="7820721"/>
                    <a:pt x="8896350" y="7645462"/>
                  </a:cubicBezTo>
                  <a:cubicBezTo>
                    <a:pt x="8896350" y="7820721"/>
                    <a:pt x="9038590" y="7962962"/>
                    <a:pt x="9213850" y="7962962"/>
                  </a:cubicBezTo>
                  <a:cubicBezTo>
                    <a:pt x="9389110" y="7962962"/>
                    <a:pt x="9531350" y="7820721"/>
                    <a:pt x="9531350" y="7645462"/>
                  </a:cubicBezTo>
                  <a:cubicBezTo>
                    <a:pt x="9531350" y="7820721"/>
                    <a:pt x="9673590" y="7962962"/>
                    <a:pt x="9848850" y="7962962"/>
                  </a:cubicBezTo>
                  <a:cubicBezTo>
                    <a:pt x="10024110" y="7962962"/>
                    <a:pt x="10166350" y="7820721"/>
                    <a:pt x="10166350" y="7645462"/>
                  </a:cubicBezTo>
                  <a:lnTo>
                    <a:pt x="10166350" y="7184452"/>
                  </a:lnTo>
                  <a:close/>
                  <a:moveTo>
                    <a:pt x="641350" y="7645462"/>
                  </a:moveTo>
                  <a:lnTo>
                    <a:pt x="641350" y="7637842"/>
                  </a:lnTo>
                  <a:lnTo>
                    <a:pt x="641350" y="7645462"/>
                  </a:lnTo>
                  <a:close/>
                  <a:moveTo>
                    <a:pt x="1910080" y="7645462"/>
                  </a:moveTo>
                  <a:lnTo>
                    <a:pt x="1910080" y="7637842"/>
                  </a:lnTo>
                  <a:lnTo>
                    <a:pt x="1910080" y="7645462"/>
                  </a:lnTo>
                  <a:close/>
                  <a:moveTo>
                    <a:pt x="3178810" y="7645462"/>
                  </a:moveTo>
                  <a:lnTo>
                    <a:pt x="3178810" y="7637842"/>
                  </a:lnTo>
                  <a:lnTo>
                    <a:pt x="3178810" y="7645462"/>
                  </a:lnTo>
                  <a:close/>
                  <a:moveTo>
                    <a:pt x="5717540" y="7645462"/>
                  </a:moveTo>
                  <a:lnTo>
                    <a:pt x="5717540" y="7637842"/>
                  </a:lnTo>
                  <a:lnTo>
                    <a:pt x="5717540" y="7645462"/>
                  </a:lnTo>
                  <a:close/>
                  <a:moveTo>
                    <a:pt x="6352540" y="7645462"/>
                  </a:moveTo>
                  <a:lnTo>
                    <a:pt x="6352540" y="7637842"/>
                  </a:lnTo>
                  <a:lnTo>
                    <a:pt x="6352540" y="7645462"/>
                  </a:lnTo>
                  <a:close/>
                  <a:moveTo>
                    <a:pt x="6986270" y="7645462"/>
                  </a:moveTo>
                  <a:lnTo>
                    <a:pt x="6986270" y="7637842"/>
                  </a:lnTo>
                  <a:cubicBezTo>
                    <a:pt x="6987540" y="7640382"/>
                    <a:pt x="6986270" y="7642921"/>
                    <a:pt x="6986270" y="7645462"/>
                  </a:cubicBezTo>
                  <a:close/>
                  <a:moveTo>
                    <a:pt x="7621270" y="7645462"/>
                  </a:moveTo>
                  <a:lnTo>
                    <a:pt x="7621270" y="7637842"/>
                  </a:lnTo>
                  <a:lnTo>
                    <a:pt x="7621270" y="7645462"/>
                  </a:lnTo>
                  <a:close/>
                  <a:moveTo>
                    <a:pt x="8256270" y="7645462"/>
                  </a:moveTo>
                  <a:lnTo>
                    <a:pt x="8256270" y="7637842"/>
                  </a:lnTo>
                  <a:lnTo>
                    <a:pt x="8256270" y="7645462"/>
                  </a:lnTo>
                  <a:close/>
                  <a:moveTo>
                    <a:pt x="8890000" y="7645462"/>
                  </a:moveTo>
                  <a:lnTo>
                    <a:pt x="8890000" y="7637842"/>
                  </a:lnTo>
                  <a:cubicBezTo>
                    <a:pt x="8891270" y="7640382"/>
                    <a:pt x="8890000" y="7642921"/>
                    <a:pt x="8890000" y="7645462"/>
                  </a:cubicBezTo>
                  <a:close/>
                  <a:moveTo>
                    <a:pt x="9525000" y="7645462"/>
                  </a:moveTo>
                  <a:lnTo>
                    <a:pt x="9525000" y="7637842"/>
                  </a:lnTo>
                  <a:lnTo>
                    <a:pt x="9525000" y="764546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-1926911" y="5152680"/>
            <a:ext cx="3688316" cy="3605329"/>
          </a:xfrm>
          <a:custGeom>
            <a:avLst/>
            <a:gdLst/>
            <a:ahLst/>
            <a:cxnLst/>
            <a:rect r="r" b="b" t="t" l="l"/>
            <a:pathLst>
              <a:path h="3605329" w="3688316">
                <a:moveTo>
                  <a:pt x="0" y="0"/>
                </a:moveTo>
                <a:lnTo>
                  <a:pt x="3688316" y="0"/>
                </a:lnTo>
                <a:lnTo>
                  <a:pt x="3688316" y="3605329"/>
                </a:lnTo>
                <a:lnTo>
                  <a:pt x="0" y="36053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00072">
            <a:off x="-1277521" y="6070208"/>
            <a:ext cx="3594815" cy="8433584"/>
          </a:xfrm>
          <a:custGeom>
            <a:avLst/>
            <a:gdLst/>
            <a:ahLst/>
            <a:cxnLst/>
            <a:rect r="r" b="b" t="t" l="l"/>
            <a:pathLst>
              <a:path h="8433584" w="3594815">
                <a:moveTo>
                  <a:pt x="0" y="0"/>
                </a:moveTo>
                <a:lnTo>
                  <a:pt x="3594815" y="0"/>
                </a:lnTo>
                <a:lnTo>
                  <a:pt x="3594815" y="8433584"/>
                </a:lnTo>
                <a:lnTo>
                  <a:pt x="0" y="84335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235330" y="7070813"/>
            <a:ext cx="3298231" cy="2187487"/>
          </a:xfrm>
          <a:custGeom>
            <a:avLst/>
            <a:gdLst/>
            <a:ahLst/>
            <a:cxnLst/>
            <a:rect r="r" b="b" t="t" l="l"/>
            <a:pathLst>
              <a:path h="2187487" w="3298231">
                <a:moveTo>
                  <a:pt x="0" y="0"/>
                </a:moveTo>
                <a:lnTo>
                  <a:pt x="3298231" y="0"/>
                </a:lnTo>
                <a:lnTo>
                  <a:pt x="3298231" y="2187487"/>
                </a:lnTo>
                <a:lnTo>
                  <a:pt x="0" y="21874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338538">
            <a:off x="15199444" y="-2290156"/>
            <a:ext cx="3948620" cy="4206253"/>
          </a:xfrm>
          <a:custGeom>
            <a:avLst/>
            <a:gdLst/>
            <a:ahLst/>
            <a:cxnLst/>
            <a:rect r="r" b="b" t="t" l="l"/>
            <a:pathLst>
              <a:path h="4206253" w="3948620">
                <a:moveTo>
                  <a:pt x="0" y="0"/>
                </a:moveTo>
                <a:lnTo>
                  <a:pt x="3948620" y="0"/>
                </a:lnTo>
                <a:lnTo>
                  <a:pt x="3948620" y="4206253"/>
                </a:lnTo>
                <a:lnTo>
                  <a:pt x="0" y="420625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646653" y="6643206"/>
            <a:ext cx="1928007" cy="2615094"/>
          </a:xfrm>
          <a:custGeom>
            <a:avLst/>
            <a:gdLst/>
            <a:ahLst/>
            <a:cxnLst/>
            <a:rect r="r" b="b" t="t" l="l"/>
            <a:pathLst>
              <a:path h="2615094" w="1928007">
                <a:moveTo>
                  <a:pt x="0" y="0"/>
                </a:moveTo>
                <a:lnTo>
                  <a:pt x="1928006" y="0"/>
                </a:lnTo>
                <a:lnTo>
                  <a:pt x="1928006" y="2615094"/>
                </a:lnTo>
                <a:lnTo>
                  <a:pt x="0" y="261509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754439" y="4280410"/>
            <a:ext cx="10779121" cy="207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51817B"/>
                </a:solidFill>
                <a:latin typeface="Amaranth"/>
              </a:rPr>
              <a:t>Bu projeyi yaparken tablolar oluşturmayı, aralarındaki ilişkileri anladım. Tablodan verileri getirmeyi her neyi istersem, triggerları ögrendim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366870" y="3362423"/>
            <a:ext cx="3554259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51817B"/>
                </a:solidFill>
                <a:latin typeface="Amaranth Bold"/>
              </a:rPr>
              <a:t>VERI TABANI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74464" y="1870174"/>
            <a:ext cx="14975819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51817B"/>
                </a:solidFill>
                <a:latin typeface="Amaranth Bold"/>
              </a:rPr>
              <a:t>Neler öğrendim</a:t>
            </a:r>
          </a:p>
        </p:txBody>
      </p:sp>
      <p:sp>
        <p:nvSpPr>
          <p:cNvPr name="Freeform 12" id="12"/>
          <p:cNvSpPr/>
          <p:nvPr/>
        </p:nvSpPr>
        <p:spPr>
          <a:xfrm flipH="true" flipV="false" rot="-1803804">
            <a:off x="1981950" y="388052"/>
            <a:ext cx="976114" cy="1281295"/>
          </a:xfrm>
          <a:custGeom>
            <a:avLst/>
            <a:gdLst/>
            <a:ahLst/>
            <a:cxnLst/>
            <a:rect r="r" b="b" t="t" l="l"/>
            <a:pathLst>
              <a:path h="1281295" w="976114">
                <a:moveTo>
                  <a:pt x="976114" y="0"/>
                </a:moveTo>
                <a:lnTo>
                  <a:pt x="0" y="0"/>
                </a:lnTo>
                <a:lnTo>
                  <a:pt x="0" y="1281296"/>
                </a:lnTo>
                <a:lnTo>
                  <a:pt x="976114" y="1281296"/>
                </a:lnTo>
                <a:lnTo>
                  <a:pt x="976114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FE9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1133665" y="-3090174"/>
            <a:ext cx="20792077" cy="16467348"/>
            <a:chOff x="0" y="0"/>
            <a:chExt cx="10153650" cy="80417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6350" y="36830"/>
              <a:ext cx="10166350" cy="7962962"/>
            </a:xfrm>
            <a:custGeom>
              <a:avLst/>
              <a:gdLst/>
              <a:ahLst/>
              <a:cxnLst/>
              <a:rect r="r" b="b" t="t" l="l"/>
              <a:pathLst>
                <a:path h="7962962" w="10166350">
                  <a:moveTo>
                    <a:pt x="10158730" y="7184452"/>
                  </a:moveTo>
                  <a:lnTo>
                    <a:pt x="10158730" y="317500"/>
                  </a:lnTo>
                  <a:cubicBezTo>
                    <a:pt x="10158730" y="142240"/>
                    <a:pt x="10016490" y="0"/>
                    <a:pt x="9841230" y="0"/>
                  </a:cubicBezTo>
                  <a:cubicBezTo>
                    <a:pt x="9665970" y="0"/>
                    <a:pt x="9523730" y="142240"/>
                    <a:pt x="9523730" y="317500"/>
                  </a:cubicBezTo>
                  <a:lnTo>
                    <a:pt x="9523730" y="328930"/>
                  </a:lnTo>
                  <a:lnTo>
                    <a:pt x="9523730" y="317500"/>
                  </a:lnTo>
                  <a:cubicBezTo>
                    <a:pt x="9523730" y="142240"/>
                    <a:pt x="9381490" y="0"/>
                    <a:pt x="9206230" y="0"/>
                  </a:cubicBezTo>
                  <a:cubicBezTo>
                    <a:pt x="9030970" y="0"/>
                    <a:pt x="8888730" y="142240"/>
                    <a:pt x="8888730" y="317500"/>
                  </a:cubicBezTo>
                  <a:lnTo>
                    <a:pt x="8888730" y="328930"/>
                  </a:lnTo>
                  <a:lnTo>
                    <a:pt x="8888730" y="317500"/>
                  </a:lnTo>
                  <a:cubicBezTo>
                    <a:pt x="8888730" y="142240"/>
                    <a:pt x="8746490" y="0"/>
                    <a:pt x="8571230" y="0"/>
                  </a:cubicBezTo>
                  <a:cubicBezTo>
                    <a:pt x="8395970" y="0"/>
                    <a:pt x="8253730" y="142240"/>
                    <a:pt x="8253730" y="317500"/>
                  </a:cubicBezTo>
                  <a:lnTo>
                    <a:pt x="8253730" y="328930"/>
                  </a:lnTo>
                  <a:lnTo>
                    <a:pt x="8253730" y="317500"/>
                  </a:lnTo>
                  <a:cubicBezTo>
                    <a:pt x="8253730" y="142240"/>
                    <a:pt x="8111490" y="0"/>
                    <a:pt x="7936230" y="0"/>
                  </a:cubicBezTo>
                  <a:cubicBezTo>
                    <a:pt x="7760970" y="0"/>
                    <a:pt x="7618730" y="142240"/>
                    <a:pt x="7618730" y="317500"/>
                  </a:cubicBezTo>
                  <a:lnTo>
                    <a:pt x="7618730" y="328930"/>
                  </a:lnTo>
                  <a:lnTo>
                    <a:pt x="7618730" y="317500"/>
                  </a:lnTo>
                  <a:cubicBezTo>
                    <a:pt x="7618730" y="142240"/>
                    <a:pt x="7476490" y="0"/>
                    <a:pt x="7301230" y="0"/>
                  </a:cubicBezTo>
                  <a:cubicBezTo>
                    <a:pt x="7125970" y="0"/>
                    <a:pt x="6983730" y="142240"/>
                    <a:pt x="6983730" y="317500"/>
                  </a:cubicBezTo>
                  <a:lnTo>
                    <a:pt x="6983730" y="328930"/>
                  </a:lnTo>
                  <a:lnTo>
                    <a:pt x="6983730" y="317500"/>
                  </a:lnTo>
                  <a:cubicBezTo>
                    <a:pt x="6983730" y="142240"/>
                    <a:pt x="6841490" y="0"/>
                    <a:pt x="6666230" y="0"/>
                  </a:cubicBezTo>
                  <a:cubicBezTo>
                    <a:pt x="6490970" y="0"/>
                    <a:pt x="6348730" y="142240"/>
                    <a:pt x="6348730" y="317500"/>
                  </a:cubicBezTo>
                  <a:lnTo>
                    <a:pt x="6348730" y="328930"/>
                  </a:lnTo>
                  <a:lnTo>
                    <a:pt x="6348730" y="317500"/>
                  </a:lnTo>
                  <a:cubicBezTo>
                    <a:pt x="6348730" y="142240"/>
                    <a:pt x="6206490" y="0"/>
                    <a:pt x="6031230" y="0"/>
                  </a:cubicBezTo>
                  <a:cubicBezTo>
                    <a:pt x="5855970" y="0"/>
                    <a:pt x="5713730" y="142240"/>
                    <a:pt x="5713730" y="317500"/>
                  </a:cubicBezTo>
                  <a:lnTo>
                    <a:pt x="5713730" y="328930"/>
                  </a:lnTo>
                  <a:lnTo>
                    <a:pt x="5713730" y="317500"/>
                  </a:lnTo>
                  <a:cubicBezTo>
                    <a:pt x="5713730" y="142240"/>
                    <a:pt x="5571490" y="0"/>
                    <a:pt x="5396230" y="0"/>
                  </a:cubicBezTo>
                  <a:cubicBezTo>
                    <a:pt x="5236210" y="0"/>
                    <a:pt x="5104130" y="118110"/>
                    <a:pt x="5082540" y="273050"/>
                  </a:cubicBezTo>
                  <a:lnTo>
                    <a:pt x="5076190" y="273050"/>
                  </a:lnTo>
                  <a:cubicBezTo>
                    <a:pt x="5054600" y="119380"/>
                    <a:pt x="4922520" y="0"/>
                    <a:pt x="4762500" y="0"/>
                  </a:cubicBezTo>
                  <a:cubicBezTo>
                    <a:pt x="4587240" y="0"/>
                    <a:pt x="4445000" y="142240"/>
                    <a:pt x="4445000" y="317500"/>
                  </a:cubicBezTo>
                  <a:lnTo>
                    <a:pt x="4445000" y="328930"/>
                  </a:lnTo>
                  <a:lnTo>
                    <a:pt x="4445000" y="317500"/>
                  </a:lnTo>
                  <a:cubicBezTo>
                    <a:pt x="4445000" y="142240"/>
                    <a:pt x="4302760" y="0"/>
                    <a:pt x="4127500" y="0"/>
                  </a:cubicBezTo>
                  <a:cubicBezTo>
                    <a:pt x="3952240" y="0"/>
                    <a:pt x="3810000" y="142240"/>
                    <a:pt x="3810000" y="317500"/>
                  </a:cubicBezTo>
                  <a:lnTo>
                    <a:pt x="3810000" y="328930"/>
                  </a:lnTo>
                  <a:lnTo>
                    <a:pt x="3810000" y="317500"/>
                  </a:lnTo>
                  <a:cubicBezTo>
                    <a:pt x="3810000" y="142240"/>
                    <a:pt x="3667760" y="0"/>
                    <a:pt x="3492500" y="0"/>
                  </a:cubicBezTo>
                  <a:cubicBezTo>
                    <a:pt x="3317240" y="0"/>
                    <a:pt x="3175000" y="142240"/>
                    <a:pt x="3175000" y="317500"/>
                  </a:cubicBezTo>
                  <a:lnTo>
                    <a:pt x="3175000" y="328930"/>
                  </a:lnTo>
                  <a:lnTo>
                    <a:pt x="3175000" y="317500"/>
                  </a:lnTo>
                  <a:cubicBezTo>
                    <a:pt x="3175000" y="142240"/>
                    <a:pt x="3032760" y="0"/>
                    <a:pt x="2857500" y="0"/>
                  </a:cubicBezTo>
                  <a:cubicBezTo>
                    <a:pt x="2682240" y="0"/>
                    <a:pt x="2540000" y="142240"/>
                    <a:pt x="2540000" y="317500"/>
                  </a:cubicBezTo>
                  <a:lnTo>
                    <a:pt x="2540000" y="328930"/>
                  </a:lnTo>
                  <a:lnTo>
                    <a:pt x="2540000" y="317500"/>
                  </a:lnTo>
                  <a:cubicBezTo>
                    <a:pt x="2540000" y="142240"/>
                    <a:pt x="2397760" y="0"/>
                    <a:pt x="2222500" y="0"/>
                  </a:cubicBezTo>
                  <a:cubicBezTo>
                    <a:pt x="2047240" y="0"/>
                    <a:pt x="1905000" y="142240"/>
                    <a:pt x="1905000" y="317500"/>
                  </a:cubicBezTo>
                  <a:lnTo>
                    <a:pt x="1905000" y="328930"/>
                  </a:lnTo>
                  <a:lnTo>
                    <a:pt x="1905000" y="317500"/>
                  </a:lnTo>
                  <a:cubicBezTo>
                    <a:pt x="1905000" y="142240"/>
                    <a:pt x="1762760" y="0"/>
                    <a:pt x="1587500" y="0"/>
                  </a:cubicBezTo>
                  <a:cubicBezTo>
                    <a:pt x="1412240" y="0"/>
                    <a:pt x="1270000" y="142240"/>
                    <a:pt x="1270000" y="317500"/>
                  </a:cubicBezTo>
                  <a:lnTo>
                    <a:pt x="1270000" y="328930"/>
                  </a:lnTo>
                  <a:lnTo>
                    <a:pt x="1270000" y="317500"/>
                  </a:lnTo>
                  <a:cubicBezTo>
                    <a:pt x="1270000" y="142240"/>
                    <a:pt x="1127760" y="0"/>
                    <a:pt x="952500" y="0"/>
                  </a:cubicBezTo>
                  <a:cubicBezTo>
                    <a:pt x="777240" y="0"/>
                    <a:pt x="635000" y="142240"/>
                    <a:pt x="635000" y="317500"/>
                  </a:cubicBezTo>
                  <a:lnTo>
                    <a:pt x="635000" y="328930"/>
                  </a:lnTo>
                  <a:lnTo>
                    <a:pt x="635000" y="317500"/>
                  </a:lnTo>
                  <a:cubicBezTo>
                    <a:pt x="635000" y="142240"/>
                    <a:pt x="492760" y="0"/>
                    <a:pt x="317500" y="0"/>
                  </a:cubicBezTo>
                  <a:cubicBezTo>
                    <a:pt x="142240" y="0"/>
                    <a:pt x="0" y="142240"/>
                    <a:pt x="0" y="317500"/>
                  </a:cubicBezTo>
                  <a:cubicBezTo>
                    <a:pt x="0" y="327660"/>
                    <a:pt x="0" y="337820"/>
                    <a:pt x="1270" y="349250"/>
                  </a:cubicBezTo>
                  <a:lnTo>
                    <a:pt x="1270" y="7614982"/>
                  </a:lnTo>
                  <a:cubicBezTo>
                    <a:pt x="6350" y="7625142"/>
                    <a:pt x="6350" y="7635302"/>
                    <a:pt x="6350" y="7645462"/>
                  </a:cubicBezTo>
                  <a:cubicBezTo>
                    <a:pt x="6350" y="7820721"/>
                    <a:pt x="148590" y="7962962"/>
                    <a:pt x="323850" y="7962962"/>
                  </a:cubicBezTo>
                  <a:cubicBezTo>
                    <a:pt x="499110" y="7962962"/>
                    <a:pt x="641350" y="7820721"/>
                    <a:pt x="641350" y="7645462"/>
                  </a:cubicBezTo>
                  <a:cubicBezTo>
                    <a:pt x="641350" y="7820721"/>
                    <a:pt x="783590" y="7962962"/>
                    <a:pt x="958850" y="7962962"/>
                  </a:cubicBezTo>
                  <a:cubicBezTo>
                    <a:pt x="1134110" y="7962962"/>
                    <a:pt x="1276350" y="7820721"/>
                    <a:pt x="1276350" y="7645462"/>
                  </a:cubicBezTo>
                  <a:lnTo>
                    <a:pt x="1276350" y="7636571"/>
                  </a:lnTo>
                  <a:lnTo>
                    <a:pt x="1276350" y="7645462"/>
                  </a:lnTo>
                  <a:cubicBezTo>
                    <a:pt x="1276350" y="7820721"/>
                    <a:pt x="1418590" y="7962962"/>
                    <a:pt x="1593850" y="7962962"/>
                  </a:cubicBezTo>
                  <a:cubicBezTo>
                    <a:pt x="1769110" y="7962962"/>
                    <a:pt x="1911350" y="7820721"/>
                    <a:pt x="1911350" y="7645462"/>
                  </a:cubicBezTo>
                  <a:cubicBezTo>
                    <a:pt x="1911350" y="7820721"/>
                    <a:pt x="2053590" y="7962962"/>
                    <a:pt x="2228850" y="7962962"/>
                  </a:cubicBezTo>
                  <a:cubicBezTo>
                    <a:pt x="2404110" y="7962962"/>
                    <a:pt x="2546350" y="7820721"/>
                    <a:pt x="2546350" y="7645462"/>
                  </a:cubicBezTo>
                  <a:lnTo>
                    <a:pt x="2546350" y="7636571"/>
                  </a:lnTo>
                  <a:lnTo>
                    <a:pt x="2546350" y="7645462"/>
                  </a:lnTo>
                  <a:cubicBezTo>
                    <a:pt x="2546350" y="7820721"/>
                    <a:pt x="2688590" y="7962962"/>
                    <a:pt x="2863850" y="7962962"/>
                  </a:cubicBezTo>
                  <a:cubicBezTo>
                    <a:pt x="3039110" y="7962962"/>
                    <a:pt x="3181350" y="7820721"/>
                    <a:pt x="3181350" y="7645462"/>
                  </a:cubicBezTo>
                  <a:cubicBezTo>
                    <a:pt x="3181350" y="7820721"/>
                    <a:pt x="3323590" y="7962962"/>
                    <a:pt x="3498850" y="7962962"/>
                  </a:cubicBezTo>
                  <a:cubicBezTo>
                    <a:pt x="3674110" y="7962962"/>
                    <a:pt x="3816350" y="7820721"/>
                    <a:pt x="3816350" y="7645462"/>
                  </a:cubicBezTo>
                  <a:lnTo>
                    <a:pt x="3816350" y="7636571"/>
                  </a:lnTo>
                  <a:lnTo>
                    <a:pt x="3816350" y="7645462"/>
                  </a:lnTo>
                  <a:cubicBezTo>
                    <a:pt x="3816350" y="7820721"/>
                    <a:pt x="3958590" y="7962962"/>
                    <a:pt x="4133850" y="7962962"/>
                  </a:cubicBezTo>
                  <a:cubicBezTo>
                    <a:pt x="4309110" y="7962962"/>
                    <a:pt x="4451350" y="7820721"/>
                    <a:pt x="4451350" y="7645462"/>
                  </a:cubicBezTo>
                  <a:lnTo>
                    <a:pt x="4451350" y="7636571"/>
                  </a:lnTo>
                  <a:lnTo>
                    <a:pt x="4451350" y="7645462"/>
                  </a:lnTo>
                  <a:cubicBezTo>
                    <a:pt x="4451350" y="7820721"/>
                    <a:pt x="4593590" y="7962962"/>
                    <a:pt x="4768850" y="7962962"/>
                  </a:cubicBezTo>
                  <a:cubicBezTo>
                    <a:pt x="4933950" y="7962962"/>
                    <a:pt x="5069840" y="7835962"/>
                    <a:pt x="5085080" y="7674671"/>
                  </a:cubicBezTo>
                  <a:lnTo>
                    <a:pt x="5087620" y="7674671"/>
                  </a:lnTo>
                  <a:cubicBezTo>
                    <a:pt x="5102860" y="7835962"/>
                    <a:pt x="5238750" y="7962962"/>
                    <a:pt x="5403850" y="7962962"/>
                  </a:cubicBezTo>
                  <a:cubicBezTo>
                    <a:pt x="5579110" y="7962962"/>
                    <a:pt x="5721350" y="7820721"/>
                    <a:pt x="5721350" y="7645462"/>
                  </a:cubicBezTo>
                  <a:cubicBezTo>
                    <a:pt x="5721350" y="7820721"/>
                    <a:pt x="5863590" y="7962962"/>
                    <a:pt x="6038850" y="7962962"/>
                  </a:cubicBezTo>
                  <a:cubicBezTo>
                    <a:pt x="6214110" y="7962962"/>
                    <a:pt x="6356350" y="7820721"/>
                    <a:pt x="6356350" y="7645462"/>
                  </a:cubicBezTo>
                  <a:cubicBezTo>
                    <a:pt x="6356350" y="7820721"/>
                    <a:pt x="6498590" y="7962962"/>
                    <a:pt x="6673850" y="7962962"/>
                  </a:cubicBezTo>
                  <a:cubicBezTo>
                    <a:pt x="6849110" y="7962962"/>
                    <a:pt x="6991350" y="7820721"/>
                    <a:pt x="6991350" y="7645462"/>
                  </a:cubicBezTo>
                  <a:cubicBezTo>
                    <a:pt x="6991350" y="7820721"/>
                    <a:pt x="7133590" y="7962962"/>
                    <a:pt x="7308850" y="7962962"/>
                  </a:cubicBezTo>
                  <a:cubicBezTo>
                    <a:pt x="7484110" y="7962962"/>
                    <a:pt x="7626350" y="7820721"/>
                    <a:pt x="7626350" y="7645462"/>
                  </a:cubicBezTo>
                  <a:cubicBezTo>
                    <a:pt x="7626350" y="7820721"/>
                    <a:pt x="7768590" y="7962962"/>
                    <a:pt x="7943850" y="7962962"/>
                  </a:cubicBezTo>
                  <a:cubicBezTo>
                    <a:pt x="8119110" y="7962962"/>
                    <a:pt x="8261350" y="7820721"/>
                    <a:pt x="8261350" y="7645462"/>
                  </a:cubicBezTo>
                  <a:cubicBezTo>
                    <a:pt x="8261350" y="7820721"/>
                    <a:pt x="8403590" y="7962962"/>
                    <a:pt x="8578850" y="7962962"/>
                  </a:cubicBezTo>
                  <a:cubicBezTo>
                    <a:pt x="8754110" y="7962962"/>
                    <a:pt x="8896350" y="7820721"/>
                    <a:pt x="8896350" y="7645462"/>
                  </a:cubicBezTo>
                  <a:cubicBezTo>
                    <a:pt x="8896350" y="7820721"/>
                    <a:pt x="9038590" y="7962962"/>
                    <a:pt x="9213850" y="7962962"/>
                  </a:cubicBezTo>
                  <a:cubicBezTo>
                    <a:pt x="9389110" y="7962962"/>
                    <a:pt x="9531350" y="7820721"/>
                    <a:pt x="9531350" y="7645462"/>
                  </a:cubicBezTo>
                  <a:cubicBezTo>
                    <a:pt x="9531350" y="7820721"/>
                    <a:pt x="9673590" y="7962962"/>
                    <a:pt x="9848850" y="7962962"/>
                  </a:cubicBezTo>
                  <a:cubicBezTo>
                    <a:pt x="10024110" y="7962962"/>
                    <a:pt x="10166350" y="7820721"/>
                    <a:pt x="10166350" y="7645462"/>
                  </a:cubicBezTo>
                  <a:lnTo>
                    <a:pt x="10166350" y="7184452"/>
                  </a:lnTo>
                  <a:close/>
                  <a:moveTo>
                    <a:pt x="641350" y="7645462"/>
                  </a:moveTo>
                  <a:lnTo>
                    <a:pt x="641350" y="7637842"/>
                  </a:lnTo>
                  <a:lnTo>
                    <a:pt x="641350" y="7645462"/>
                  </a:lnTo>
                  <a:close/>
                  <a:moveTo>
                    <a:pt x="1910080" y="7645462"/>
                  </a:moveTo>
                  <a:lnTo>
                    <a:pt x="1910080" y="7637842"/>
                  </a:lnTo>
                  <a:lnTo>
                    <a:pt x="1910080" y="7645462"/>
                  </a:lnTo>
                  <a:close/>
                  <a:moveTo>
                    <a:pt x="3178810" y="7645462"/>
                  </a:moveTo>
                  <a:lnTo>
                    <a:pt x="3178810" y="7637842"/>
                  </a:lnTo>
                  <a:lnTo>
                    <a:pt x="3178810" y="7645462"/>
                  </a:lnTo>
                  <a:close/>
                  <a:moveTo>
                    <a:pt x="5717540" y="7645462"/>
                  </a:moveTo>
                  <a:lnTo>
                    <a:pt x="5717540" y="7637842"/>
                  </a:lnTo>
                  <a:lnTo>
                    <a:pt x="5717540" y="7645462"/>
                  </a:lnTo>
                  <a:close/>
                  <a:moveTo>
                    <a:pt x="6352540" y="7645462"/>
                  </a:moveTo>
                  <a:lnTo>
                    <a:pt x="6352540" y="7637842"/>
                  </a:lnTo>
                  <a:lnTo>
                    <a:pt x="6352540" y="7645462"/>
                  </a:lnTo>
                  <a:close/>
                  <a:moveTo>
                    <a:pt x="6986270" y="7645462"/>
                  </a:moveTo>
                  <a:lnTo>
                    <a:pt x="6986270" y="7637842"/>
                  </a:lnTo>
                  <a:cubicBezTo>
                    <a:pt x="6987540" y="7640382"/>
                    <a:pt x="6986270" y="7642921"/>
                    <a:pt x="6986270" y="7645462"/>
                  </a:cubicBezTo>
                  <a:close/>
                  <a:moveTo>
                    <a:pt x="7621270" y="7645462"/>
                  </a:moveTo>
                  <a:lnTo>
                    <a:pt x="7621270" y="7637842"/>
                  </a:lnTo>
                  <a:lnTo>
                    <a:pt x="7621270" y="7645462"/>
                  </a:lnTo>
                  <a:close/>
                  <a:moveTo>
                    <a:pt x="8256270" y="7645462"/>
                  </a:moveTo>
                  <a:lnTo>
                    <a:pt x="8256270" y="7637842"/>
                  </a:lnTo>
                  <a:lnTo>
                    <a:pt x="8256270" y="7645462"/>
                  </a:lnTo>
                  <a:close/>
                  <a:moveTo>
                    <a:pt x="8890000" y="7645462"/>
                  </a:moveTo>
                  <a:lnTo>
                    <a:pt x="8890000" y="7637842"/>
                  </a:lnTo>
                  <a:cubicBezTo>
                    <a:pt x="8891270" y="7640382"/>
                    <a:pt x="8890000" y="7642921"/>
                    <a:pt x="8890000" y="7645462"/>
                  </a:cubicBezTo>
                  <a:close/>
                  <a:moveTo>
                    <a:pt x="9525000" y="7645462"/>
                  </a:moveTo>
                  <a:lnTo>
                    <a:pt x="9525000" y="7637842"/>
                  </a:lnTo>
                  <a:lnTo>
                    <a:pt x="9525000" y="764546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513146" y="-2633234"/>
            <a:ext cx="3746224" cy="3661934"/>
          </a:xfrm>
          <a:custGeom>
            <a:avLst/>
            <a:gdLst/>
            <a:ahLst/>
            <a:cxnLst/>
            <a:rect r="r" b="b" t="t" l="l"/>
            <a:pathLst>
              <a:path h="3661934" w="3746224">
                <a:moveTo>
                  <a:pt x="0" y="0"/>
                </a:moveTo>
                <a:lnTo>
                  <a:pt x="3746223" y="0"/>
                </a:lnTo>
                <a:lnTo>
                  <a:pt x="3746223" y="3661934"/>
                </a:lnTo>
                <a:lnTo>
                  <a:pt x="0" y="36619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1216024"/>
            <a:ext cx="16126179" cy="9070976"/>
          </a:xfrm>
          <a:custGeom>
            <a:avLst/>
            <a:gdLst/>
            <a:ahLst/>
            <a:cxnLst/>
            <a:rect r="r" b="b" t="t" l="l"/>
            <a:pathLst>
              <a:path h="9070976" w="16126179">
                <a:moveTo>
                  <a:pt x="0" y="0"/>
                </a:moveTo>
                <a:lnTo>
                  <a:pt x="16126179" y="0"/>
                </a:lnTo>
                <a:lnTo>
                  <a:pt x="16126179" y="9070976"/>
                </a:lnTo>
                <a:lnTo>
                  <a:pt x="0" y="90709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56091" y="-152400"/>
            <a:ext cx="14975819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51817B"/>
                </a:solidFill>
                <a:latin typeface="Amaranth Bold"/>
              </a:rPr>
              <a:t>TASARIM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FE9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1133665" y="-3090174"/>
            <a:ext cx="20792077" cy="16467348"/>
            <a:chOff x="0" y="0"/>
            <a:chExt cx="10153650" cy="80417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6350" y="36830"/>
              <a:ext cx="10166350" cy="7962962"/>
            </a:xfrm>
            <a:custGeom>
              <a:avLst/>
              <a:gdLst/>
              <a:ahLst/>
              <a:cxnLst/>
              <a:rect r="r" b="b" t="t" l="l"/>
              <a:pathLst>
                <a:path h="7962962" w="10166350">
                  <a:moveTo>
                    <a:pt x="10158730" y="7184452"/>
                  </a:moveTo>
                  <a:lnTo>
                    <a:pt x="10158730" y="317500"/>
                  </a:lnTo>
                  <a:cubicBezTo>
                    <a:pt x="10158730" y="142240"/>
                    <a:pt x="10016490" y="0"/>
                    <a:pt x="9841230" y="0"/>
                  </a:cubicBezTo>
                  <a:cubicBezTo>
                    <a:pt x="9665970" y="0"/>
                    <a:pt x="9523730" y="142240"/>
                    <a:pt x="9523730" y="317500"/>
                  </a:cubicBezTo>
                  <a:lnTo>
                    <a:pt x="9523730" y="328930"/>
                  </a:lnTo>
                  <a:lnTo>
                    <a:pt x="9523730" y="317500"/>
                  </a:lnTo>
                  <a:cubicBezTo>
                    <a:pt x="9523730" y="142240"/>
                    <a:pt x="9381490" y="0"/>
                    <a:pt x="9206230" y="0"/>
                  </a:cubicBezTo>
                  <a:cubicBezTo>
                    <a:pt x="9030970" y="0"/>
                    <a:pt x="8888730" y="142240"/>
                    <a:pt x="8888730" y="317500"/>
                  </a:cubicBezTo>
                  <a:lnTo>
                    <a:pt x="8888730" y="328930"/>
                  </a:lnTo>
                  <a:lnTo>
                    <a:pt x="8888730" y="317500"/>
                  </a:lnTo>
                  <a:cubicBezTo>
                    <a:pt x="8888730" y="142240"/>
                    <a:pt x="8746490" y="0"/>
                    <a:pt x="8571230" y="0"/>
                  </a:cubicBezTo>
                  <a:cubicBezTo>
                    <a:pt x="8395970" y="0"/>
                    <a:pt x="8253730" y="142240"/>
                    <a:pt x="8253730" y="317500"/>
                  </a:cubicBezTo>
                  <a:lnTo>
                    <a:pt x="8253730" y="328930"/>
                  </a:lnTo>
                  <a:lnTo>
                    <a:pt x="8253730" y="317500"/>
                  </a:lnTo>
                  <a:cubicBezTo>
                    <a:pt x="8253730" y="142240"/>
                    <a:pt x="8111490" y="0"/>
                    <a:pt x="7936230" y="0"/>
                  </a:cubicBezTo>
                  <a:cubicBezTo>
                    <a:pt x="7760970" y="0"/>
                    <a:pt x="7618730" y="142240"/>
                    <a:pt x="7618730" y="317500"/>
                  </a:cubicBezTo>
                  <a:lnTo>
                    <a:pt x="7618730" y="328930"/>
                  </a:lnTo>
                  <a:lnTo>
                    <a:pt x="7618730" y="317500"/>
                  </a:lnTo>
                  <a:cubicBezTo>
                    <a:pt x="7618730" y="142240"/>
                    <a:pt x="7476490" y="0"/>
                    <a:pt x="7301230" y="0"/>
                  </a:cubicBezTo>
                  <a:cubicBezTo>
                    <a:pt x="7125970" y="0"/>
                    <a:pt x="6983730" y="142240"/>
                    <a:pt x="6983730" y="317500"/>
                  </a:cubicBezTo>
                  <a:lnTo>
                    <a:pt x="6983730" y="328930"/>
                  </a:lnTo>
                  <a:lnTo>
                    <a:pt x="6983730" y="317500"/>
                  </a:lnTo>
                  <a:cubicBezTo>
                    <a:pt x="6983730" y="142240"/>
                    <a:pt x="6841490" y="0"/>
                    <a:pt x="6666230" y="0"/>
                  </a:cubicBezTo>
                  <a:cubicBezTo>
                    <a:pt x="6490970" y="0"/>
                    <a:pt x="6348730" y="142240"/>
                    <a:pt x="6348730" y="317500"/>
                  </a:cubicBezTo>
                  <a:lnTo>
                    <a:pt x="6348730" y="328930"/>
                  </a:lnTo>
                  <a:lnTo>
                    <a:pt x="6348730" y="317500"/>
                  </a:lnTo>
                  <a:cubicBezTo>
                    <a:pt x="6348730" y="142240"/>
                    <a:pt x="6206490" y="0"/>
                    <a:pt x="6031230" y="0"/>
                  </a:cubicBezTo>
                  <a:cubicBezTo>
                    <a:pt x="5855970" y="0"/>
                    <a:pt x="5713730" y="142240"/>
                    <a:pt x="5713730" y="317500"/>
                  </a:cubicBezTo>
                  <a:lnTo>
                    <a:pt x="5713730" y="328930"/>
                  </a:lnTo>
                  <a:lnTo>
                    <a:pt x="5713730" y="317500"/>
                  </a:lnTo>
                  <a:cubicBezTo>
                    <a:pt x="5713730" y="142240"/>
                    <a:pt x="5571490" y="0"/>
                    <a:pt x="5396230" y="0"/>
                  </a:cubicBezTo>
                  <a:cubicBezTo>
                    <a:pt x="5236210" y="0"/>
                    <a:pt x="5104130" y="118110"/>
                    <a:pt x="5082540" y="273050"/>
                  </a:cubicBezTo>
                  <a:lnTo>
                    <a:pt x="5076190" y="273050"/>
                  </a:lnTo>
                  <a:cubicBezTo>
                    <a:pt x="5054600" y="119380"/>
                    <a:pt x="4922520" y="0"/>
                    <a:pt x="4762500" y="0"/>
                  </a:cubicBezTo>
                  <a:cubicBezTo>
                    <a:pt x="4587240" y="0"/>
                    <a:pt x="4445000" y="142240"/>
                    <a:pt x="4445000" y="317500"/>
                  </a:cubicBezTo>
                  <a:lnTo>
                    <a:pt x="4445000" y="328930"/>
                  </a:lnTo>
                  <a:lnTo>
                    <a:pt x="4445000" y="317500"/>
                  </a:lnTo>
                  <a:cubicBezTo>
                    <a:pt x="4445000" y="142240"/>
                    <a:pt x="4302760" y="0"/>
                    <a:pt x="4127500" y="0"/>
                  </a:cubicBezTo>
                  <a:cubicBezTo>
                    <a:pt x="3952240" y="0"/>
                    <a:pt x="3810000" y="142240"/>
                    <a:pt x="3810000" y="317500"/>
                  </a:cubicBezTo>
                  <a:lnTo>
                    <a:pt x="3810000" y="328930"/>
                  </a:lnTo>
                  <a:lnTo>
                    <a:pt x="3810000" y="317500"/>
                  </a:lnTo>
                  <a:cubicBezTo>
                    <a:pt x="3810000" y="142240"/>
                    <a:pt x="3667760" y="0"/>
                    <a:pt x="3492500" y="0"/>
                  </a:cubicBezTo>
                  <a:cubicBezTo>
                    <a:pt x="3317240" y="0"/>
                    <a:pt x="3175000" y="142240"/>
                    <a:pt x="3175000" y="317500"/>
                  </a:cubicBezTo>
                  <a:lnTo>
                    <a:pt x="3175000" y="328930"/>
                  </a:lnTo>
                  <a:lnTo>
                    <a:pt x="3175000" y="317500"/>
                  </a:lnTo>
                  <a:cubicBezTo>
                    <a:pt x="3175000" y="142240"/>
                    <a:pt x="3032760" y="0"/>
                    <a:pt x="2857500" y="0"/>
                  </a:cubicBezTo>
                  <a:cubicBezTo>
                    <a:pt x="2682240" y="0"/>
                    <a:pt x="2540000" y="142240"/>
                    <a:pt x="2540000" y="317500"/>
                  </a:cubicBezTo>
                  <a:lnTo>
                    <a:pt x="2540000" y="328930"/>
                  </a:lnTo>
                  <a:lnTo>
                    <a:pt x="2540000" y="317500"/>
                  </a:lnTo>
                  <a:cubicBezTo>
                    <a:pt x="2540000" y="142240"/>
                    <a:pt x="2397760" y="0"/>
                    <a:pt x="2222500" y="0"/>
                  </a:cubicBezTo>
                  <a:cubicBezTo>
                    <a:pt x="2047240" y="0"/>
                    <a:pt x="1905000" y="142240"/>
                    <a:pt x="1905000" y="317500"/>
                  </a:cubicBezTo>
                  <a:lnTo>
                    <a:pt x="1905000" y="328930"/>
                  </a:lnTo>
                  <a:lnTo>
                    <a:pt x="1905000" y="317500"/>
                  </a:lnTo>
                  <a:cubicBezTo>
                    <a:pt x="1905000" y="142240"/>
                    <a:pt x="1762760" y="0"/>
                    <a:pt x="1587500" y="0"/>
                  </a:cubicBezTo>
                  <a:cubicBezTo>
                    <a:pt x="1412240" y="0"/>
                    <a:pt x="1270000" y="142240"/>
                    <a:pt x="1270000" y="317500"/>
                  </a:cubicBezTo>
                  <a:lnTo>
                    <a:pt x="1270000" y="328930"/>
                  </a:lnTo>
                  <a:lnTo>
                    <a:pt x="1270000" y="317500"/>
                  </a:lnTo>
                  <a:cubicBezTo>
                    <a:pt x="1270000" y="142240"/>
                    <a:pt x="1127760" y="0"/>
                    <a:pt x="952500" y="0"/>
                  </a:cubicBezTo>
                  <a:cubicBezTo>
                    <a:pt x="777240" y="0"/>
                    <a:pt x="635000" y="142240"/>
                    <a:pt x="635000" y="317500"/>
                  </a:cubicBezTo>
                  <a:lnTo>
                    <a:pt x="635000" y="328930"/>
                  </a:lnTo>
                  <a:lnTo>
                    <a:pt x="635000" y="317500"/>
                  </a:lnTo>
                  <a:cubicBezTo>
                    <a:pt x="635000" y="142240"/>
                    <a:pt x="492760" y="0"/>
                    <a:pt x="317500" y="0"/>
                  </a:cubicBezTo>
                  <a:cubicBezTo>
                    <a:pt x="142240" y="0"/>
                    <a:pt x="0" y="142240"/>
                    <a:pt x="0" y="317500"/>
                  </a:cubicBezTo>
                  <a:cubicBezTo>
                    <a:pt x="0" y="327660"/>
                    <a:pt x="0" y="337820"/>
                    <a:pt x="1270" y="349250"/>
                  </a:cubicBezTo>
                  <a:lnTo>
                    <a:pt x="1270" y="7614982"/>
                  </a:lnTo>
                  <a:cubicBezTo>
                    <a:pt x="6350" y="7625142"/>
                    <a:pt x="6350" y="7635302"/>
                    <a:pt x="6350" y="7645462"/>
                  </a:cubicBezTo>
                  <a:cubicBezTo>
                    <a:pt x="6350" y="7820721"/>
                    <a:pt x="148590" y="7962962"/>
                    <a:pt x="323850" y="7962962"/>
                  </a:cubicBezTo>
                  <a:cubicBezTo>
                    <a:pt x="499110" y="7962962"/>
                    <a:pt x="641350" y="7820721"/>
                    <a:pt x="641350" y="7645462"/>
                  </a:cubicBezTo>
                  <a:cubicBezTo>
                    <a:pt x="641350" y="7820721"/>
                    <a:pt x="783590" y="7962962"/>
                    <a:pt x="958850" y="7962962"/>
                  </a:cubicBezTo>
                  <a:cubicBezTo>
                    <a:pt x="1134110" y="7962962"/>
                    <a:pt x="1276350" y="7820721"/>
                    <a:pt x="1276350" y="7645462"/>
                  </a:cubicBezTo>
                  <a:lnTo>
                    <a:pt x="1276350" y="7636571"/>
                  </a:lnTo>
                  <a:lnTo>
                    <a:pt x="1276350" y="7645462"/>
                  </a:lnTo>
                  <a:cubicBezTo>
                    <a:pt x="1276350" y="7820721"/>
                    <a:pt x="1418590" y="7962962"/>
                    <a:pt x="1593850" y="7962962"/>
                  </a:cubicBezTo>
                  <a:cubicBezTo>
                    <a:pt x="1769110" y="7962962"/>
                    <a:pt x="1911350" y="7820721"/>
                    <a:pt x="1911350" y="7645462"/>
                  </a:cubicBezTo>
                  <a:cubicBezTo>
                    <a:pt x="1911350" y="7820721"/>
                    <a:pt x="2053590" y="7962962"/>
                    <a:pt x="2228850" y="7962962"/>
                  </a:cubicBezTo>
                  <a:cubicBezTo>
                    <a:pt x="2404110" y="7962962"/>
                    <a:pt x="2546350" y="7820721"/>
                    <a:pt x="2546350" y="7645462"/>
                  </a:cubicBezTo>
                  <a:lnTo>
                    <a:pt x="2546350" y="7636571"/>
                  </a:lnTo>
                  <a:lnTo>
                    <a:pt x="2546350" y="7645462"/>
                  </a:lnTo>
                  <a:cubicBezTo>
                    <a:pt x="2546350" y="7820721"/>
                    <a:pt x="2688590" y="7962962"/>
                    <a:pt x="2863850" y="7962962"/>
                  </a:cubicBezTo>
                  <a:cubicBezTo>
                    <a:pt x="3039110" y="7962962"/>
                    <a:pt x="3181350" y="7820721"/>
                    <a:pt x="3181350" y="7645462"/>
                  </a:cubicBezTo>
                  <a:cubicBezTo>
                    <a:pt x="3181350" y="7820721"/>
                    <a:pt x="3323590" y="7962962"/>
                    <a:pt x="3498850" y="7962962"/>
                  </a:cubicBezTo>
                  <a:cubicBezTo>
                    <a:pt x="3674110" y="7962962"/>
                    <a:pt x="3816350" y="7820721"/>
                    <a:pt x="3816350" y="7645462"/>
                  </a:cubicBezTo>
                  <a:lnTo>
                    <a:pt x="3816350" y="7636571"/>
                  </a:lnTo>
                  <a:lnTo>
                    <a:pt x="3816350" y="7645462"/>
                  </a:lnTo>
                  <a:cubicBezTo>
                    <a:pt x="3816350" y="7820721"/>
                    <a:pt x="3958590" y="7962962"/>
                    <a:pt x="4133850" y="7962962"/>
                  </a:cubicBezTo>
                  <a:cubicBezTo>
                    <a:pt x="4309110" y="7962962"/>
                    <a:pt x="4451350" y="7820721"/>
                    <a:pt x="4451350" y="7645462"/>
                  </a:cubicBezTo>
                  <a:lnTo>
                    <a:pt x="4451350" y="7636571"/>
                  </a:lnTo>
                  <a:lnTo>
                    <a:pt x="4451350" y="7645462"/>
                  </a:lnTo>
                  <a:cubicBezTo>
                    <a:pt x="4451350" y="7820721"/>
                    <a:pt x="4593590" y="7962962"/>
                    <a:pt x="4768850" y="7962962"/>
                  </a:cubicBezTo>
                  <a:cubicBezTo>
                    <a:pt x="4933950" y="7962962"/>
                    <a:pt x="5069840" y="7835962"/>
                    <a:pt x="5085080" y="7674671"/>
                  </a:cubicBezTo>
                  <a:lnTo>
                    <a:pt x="5087620" y="7674671"/>
                  </a:lnTo>
                  <a:cubicBezTo>
                    <a:pt x="5102860" y="7835962"/>
                    <a:pt x="5238750" y="7962962"/>
                    <a:pt x="5403850" y="7962962"/>
                  </a:cubicBezTo>
                  <a:cubicBezTo>
                    <a:pt x="5579110" y="7962962"/>
                    <a:pt x="5721350" y="7820721"/>
                    <a:pt x="5721350" y="7645462"/>
                  </a:cubicBezTo>
                  <a:cubicBezTo>
                    <a:pt x="5721350" y="7820721"/>
                    <a:pt x="5863590" y="7962962"/>
                    <a:pt x="6038850" y="7962962"/>
                  </a:cubicBezTo>
                  <a:cubicBezTo>
                    <a:pt x="6214110" y="7962962"/>
                    <a:pt x="6356350" y="7820721"/>
                    <a:pt x="6356350" y="7645462"/>
                  </a:cubicBezTo>
                  <a:cubicBezTo>
                    <a:pt x="6356350" y="7820721"/>
                    <a:pt x="6498590" y="7962962"/>
                    <a:pt x="6673850" y="7962962"/>
                  </a:cubicBezTo>
                  <a:cubicBezTo>
                    <a:pt x="6849110" y="7962962"/>
                    <a:pt x="6991350" y="7820721"/>
                    <a:pt x="6991350" y="7645462"/>
                  </a:cubicBezTo>
                  <a:cubicBezTo>
                    <a:pt x="6991350" y="7820721"/>
                    <a:pt x="7133590" y="7962962"/>
                    <a:pt x="7308850" y="7962962"/>
                  </a:cubicBezTo>
                  <a:cubicBezTo>
                    <a:pt x="7484110" y="7962962"/>
                    <a:pt x="7626350" y="7820721"/>
                    <a:pt x="7626350" y="7645462"/>
                  </a:cubicBezTo>
                  <a:cubicBezTo>
                    <a:pt x="7626350" y="7820721"/>
                    <a:pt x="7768590" y="7962962"/>
                    <a:pt x="7943850" y="7962962"/>
                  </a:cubicBezTo>
                  <a:cubicBezTo>
                    <a:pt x="8119110" y="7962962"/>
                    <a:pt x="8261350" y="7820721"/>
                    <a:pt x="8261350" y="7645462"/>
                  </a:cubicBezTo>
                  <a:cubicBezTo>
                    <a:pt x="8261350" y="7820721"/>
                    <a:pt x="8403590" y="7962962"/>
                    <a:pt x="8578850" y="7962962"/>
                  </a:cubicBezTo>
                  <a:cubicBezTo>
                    <a:pt x="8754110" y="7962962"/>
                    <a:pt x="8896350" y="7820721"/>
                    <a:pt x="8896350" y="7645462"/>
                  </a:cubicBezTo>
                  <a:cubicBezTo>
                    <a:pt x="8896350" y="7820721"/>
                    <a:pt x="9038590" y="7962962"/>
                    <a:pt x="9213850" y="7962962"/>
                  </a:cubicBezTo>
                  <a:cubicBezTo>
                    <a:pt x="9389110" y="7962962"/>
                    <a:pt x="9531350" y="7820721"/>
                    <a:pt x="9531350" y="7645462"/>
                  </a:cubicBezTo>
                  <a:cubicBezTo>
                    <a:pt x="9531350" y="7820721"/>
                    <a:pt x="9673590" y="7962962"/>
                    <a:pt x="9848850" y="7962962"/>
                  </a:cubicBezTo>
                  <a:cubicBezTo>
                    <a:pt x="10024110" y="7962962"/>
                    <a:pt x="10166350" y="7820721"/>
                    <a:pt x="10166350" y="7645462"/>
                  </a:cubicBezTo>
                  <a:lnTo>
                    <a:pt x="10166350" y="7184452"/>
                  </a:lnTo>
                  <a:close/>
                  <a:moveTo>
                    <a:pt x="641350" y="7645462"/>
                  </a:moveTo>
                  <a:lnTo>
                    <a:pt x="641350" y="7637842"/>
                  </a:lnTo>
                  <a:lnTo>
                    <a:pt x="641350" y="7645462"/>
                  </a:lnTo>
                  <a:close/>
                  <a:moveTo>
                    <a:pt x="1910080" y="7645462"/>
                  </a:moveTo>
                  <a:lnTo>
                    <a:pt x="1910080" y="7637842"/>
                  </a:lnTo>
                  <a:lnTo>
                    <a:pt x="1910080" y="7645462"/>
                  </a:lnTo>
                  <a:close/>
                  <a:moveTo>
                    <a:pt x="3178810" y="7645462"/>
                  </a:moveTo>
                  <a:lnTo>
                    <a:pt x="3178810" y="7637842"/>
                  </a:lnTo>
                  <a:lnTo>
                    <a:pt x="3178810" y="7645462"/>
                  </a:lnTo>
                  <a:close/>
                  <a:moveTo>
                    <a:pt x="5717540" y="7645462"/>
                  </a:moveTo>
                  <a:lnTo>
                    <a:pt x="5717540" y="7637842"/>
                  </a:lnTo>
                  <a:lnTo>
                    <a:pt x="5717540" y="7645462"/>
                  </a:lnTo>
                  <a:close/>
                  <a:moveTo>
                    <a:pt x="6352540" y="7645462"/>
                  </a:moveTo>
                  <a:lnTo>
                    <a:pt x="6352540" y="7637842"/>
                  </a:lnTo>
                  <a:lnTo>
                    <a:pt x="6352540" y="7645462"/>
                  </a:lnTo>
                  <a:close/>
                  <a:moveTo>
                    <a:pt x="6986270" y="7645462"/>
                  </a:moveTo>
                  <a:lnTo>
                    <a:pt x="6986270" y="7637842"/>
                  </a:lnTo>
                  <a:cubicBezTo>
                    <a:pt x="6987540" y="7640382"/>
                    <a:pt x="6986270" y="7642921"/>
                    <a:pt x="6986270" y="7645462"/>
                  </a:cubicBezTo>
                  <a:close/>
                  <a:moveTo>
                    <a:pt x="7621270" y="7645462"/>
                  </a:moveTo>
                  <a:lnTo>
                    <a:pt x="7621270" y="7637842"/>
                  </a:lnTo>
                  <a:lnTo>
                    <a:pt x="7621270" y="7645462"/>
                  </a:lnTo>
                  <a:close/>
                  <a:moveTo>
                    <a:pt x="8256270" y="7645462"/>
                  </a:moveTo>
                  <a:lnTo>
                    <a:pt x="8256270" y="7637842"/>
                  </a:lnTo>
                  <a:lnTo>
                    <a:pt x="8256270" y="7645462"/>
                  </a:lnTo>
                  <a:close/>
                  <a:moveTo>
                    <a:pt x="8890000" y="7645462"/>
                  </a:moveTo>
                  <a:lnTo>
                    <a:pt x="8890000" y="7637842"/>
                  </a:lnTo>
                  <a:cubicBezTo>
                    <a:pt x="8891270" y="7640382"/>
                    <a:pt x="8890000" y="7642921"/>
                    <a:pt x="8890000" y="7645462"/>
                  </a:cubicBezTo>
                  <a:close/>
                  <a:moveTo>
                    <a:pt x="9525000" y="7645462"/>
                  </a:moveTo>
                  <a:lnTo>
                    <a:pt x="9525000" y="7637842"/>
                  </a:lnTo>
                  <a:lnTo>
                    <a:pt x="9525000" y="764546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-5338538">
            <a:off x="15199444" y="-2290156"/>
            <a:ext cx="3948620" cy="4206253"/>
          </a:xfrm>
          <a:custGeom>
            <a:avLst/>
            <a:gdLst/>
            <a:ahLst/>
            <a:cxnLst/>
            <a:rect r="r" b="b" t="t" l="l"/>
            <a:pathLst>
              <a:path h="4206253" w="3948620">
                <a:moveTo>
                  <a:pt x="0" y="0"/>
                </a:moveTo>
                <a:lnTo>
                  <a:pt x="3948620" y="0"/>
                </a:lnTo>
                <a:lnTo>
                  <a:pt x="3948620" y="4206253"/>
                </a:lnTo>
                <a:lnTo>
                  <a:pt x="0" y="4206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926911" y="5152680"/>
            <a:ext cx="3688316" cy="3605329"/>
          </a:xfrm>
          <a:custGeom>
            <a:avLst/>
            <a:gdLst/>
            <a:ahLst/>
            <a:cxnLst/>
            <a:rect r="r" b="b" t="t" l="l"/>
            <a:pathLst>
              <a:path h="3605329" w="3688316">
                <a:moveTo>
                  <a:pt x="0" y="0"/>
                </a:moveTo>
                <a:lnTo>
                  <a:pt x="3688316" y="0"/>
                </a:lnTo>
                <a:lnTo>
                  <a:pt x="3688316" y="3605329"/>
                </a:lnTo>
                <a:lnTo>
                  <a:pt x="0" y="36053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300072">
            <a:off x="-1277521" y="6070208"/>
            <a:ext cx="3594815" cy="8433584"/>
          </a:xfrm>
          <a:custGeom>
            <a:avLst/>
            <a:gdLst/>
            <a:ahLst/>
            <a:cxnLst/>
            <a:rect r="r" b="b" t="t" l="l"/>
            <a:pathLst>
              <a:path h="8433584" w="3594815">
                <a:moveTo>
                  <a:pt x="0" y="0"/>
                </a:moveTo>
                <a:lnTo>
                  <a:pt x="3594815" y="0"/>
                </a:lnTo>
                <a:lnTo>
                  <a:pt x="3594815" y="8433584"/>
                </a:lnTo>
                <a:lnTo>
                  <a:pt x="0" y="84335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533561" y="5242317"/>
            <a:ext cx="2216722" cy="4812102"/>
          </a:xfrm>
          <a:custGeom>
            <a:avLst/>
            <a:gdLst/>
            <a:ahLst/>
            <a:cxnLst/>
            <a:rect r="r" b="b" t="t" l="l"/>
            <a:pathLst>
              <a:path h="4812102" w="2216722">
                <a:moveTo>
                  <a:pt x="0" y="0"/>
                </a:moveTo>
                <a:lnTo>
                  <a:pt x="2216722" y="0"/>
                </a:lnTo>
                <a:lnTo>
                  <a:pt x="2216722" y="4812102"/>
                </a:lnTo>
                <a:lnTo>
                  <a:pt x="0" y="481210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-1803804">
            <a:off x="1981950" y="388052"/>
            <a:ext cx="976114" cy="1281295"/>
          </a:xfrm>
          <a:custGeom>
            <a:avLst/>
            <a:gdLst/>
            <a:ahLst/>
            <a:cxnLst/>
            <a:rect r="r" b="b" t="t" l="l"/>
            <a:pathLst>
              <a:path h="1281295" w="976114">
                <a:moveTo>
                  <a:pt x="976114" y="0"/>
                </a:moveTo>
                <a:lnTo>
                  <a:pt x="0" y="0"/>
                </a:lnTo>
                <a:lnTo>
                  <a:pt x="0" y="1281296"/>
                </a:lnTo>
                <a:lnTo>
                  <a:pt x="976114" y="1281296"/>
                </a:lnTo>
                <a:lnTo>
                  <a:pt x="976114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74464" y="1870174"/>
            <a:ext cx="14975819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51817B"/>
                </a:solidFill>
                <a:latin typeface="Amaranth Bold"/>
              </a:rPr>
              <a:t>En çok zorlandığım noktalar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754439" y="4280410"/>
            <a:ext cx="10779121" cy="2784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51817B"/>
                </a:solidFill>
                <a:latin typeface="Amaranth"/>
              </a:rPr>
              <a:t>Triggerları oluştururken tablo da güncellediğim işlemleri gelmemişti kodları tekrardan değiştirdim ve tablo oluşturdum sonrasında veriler geldi.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FE9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1133665" y="-3090174"/>
            <a:ext cx="20792077" cy="16467348"/>
            <a:chOff x="0" y="0"/>
            <a:chExt cx="10153650" cy="80417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6350" y="36830"/>
              <a:ext cx="10166350" cy="7962962"/>
            </a:xfrm>
            <a:custGeom>
              <a:avLst/>
              <a:gdLst/>
              <a:ahLst/>
              <a:cxnLst/>
              <a:rect r="r" b="b" t="t" l="l"/>
              <a:pathLst>
                <a:path h="7962962" w="10166350">
                  <a:moveTo>
                    <a:pt x="10158730" y="7184452"/>
                  </a:moveTo>
                  <a:lnTo>
                    <a:pt x="10158730" y="317500"/>
                  </a:lnTo>
                  <a:cubicBezTo>
                    <a:pt x="10158730" y="142240"/>
                    <a:pt x="10016490" y="0"/>
                    <a:pt x="9841230" y="0"/>
                  </a:cubicBezTo>
                  <a:cubicBezTo>
                    <a:pt x="9665970" y="0"/>
                    <a:pt x="9523730" y="142240"/>
                    <a:pt x="9523730" y="317500"/>
                  </a:cubicBezTo>
                  <a:lnTo>
                    <a:pt x="9523730" y="328930"/>
                  </a:lnTo>
                  <a:lnTo>
                    <a:pt x="9523730" y="317500"/>
                  </a:lnTo>
                  <a:cubicBezTo>
                    <a:pt x="9523730" y="142240"/>
                    <a:pt x="9381490" y="0"/>
                    <a:pt x="9206230" y="0"/>
                  </a:cubicBezTo>
                  <a:cubicBezTo>
                    <a:pt x="9030970" y="0"/>
                    <a:pt x="8888730" y="142240"/>
                    <a:pt x="8888730" y="317500"/>
                  </a:cubicBezTo>
                  <a:lnTo>
                    <a:pt x="8888730" y="328930"/>
                  </a:lnTo>
                  <a:lnTo>
                    <a:pt x="8888730" y="317500"/>
                  </a:lnTo>
                  <a:cubicBezTo>
                    <a:pt x="8888730" y="142240"/>
                    <a:pt x="8746490" y="0"/>
                    <a:pt x="8571230" y="0"/>
                  </a:cubicBezTo>
                  <a:cubicBezTo>
                    <a:pt x="8395970" y="0"/>
                    <a:pt x="8253730" y="142240"/>
                    <a:pt x="8253730" y="317500"/>
                  </a:cubicBezTo>
                  <a:lnTo>
                    <a:pt x="8253730" y="328930"/>
                  </a:lnTo>
                  <a:lnTo>
                    <a:pt x="8253730" y="317500"/>
                  </a:lnTo>
                  <a:cubicBezTo>
                    <a:pt x="8253730" y="142240"/>
                    <a:pt x="8111490" y="0"/>
                    <a:pt x="7936230" y="0"/>
                  </a:cubicBezTo>
                  <a:cubicBezTo>
                    <a:pt x="7760970" y="0"/>
                    <a:pt x="7618730" y="142240"/>
                    <a:pt x="7618730" y="317500"/>
                  </a:cubicBezTo>
                  <a:lnTo>
                    <a:pt x="7618730" y="328930"/>
                  </a:lnTo>
                  <a:lnTo>
                    <a:pt x="7618730" y="317500"/>
                  </a:lnTo>
                  <a:cubicBezTo>
                    <a:pt x="7618730" y="142240"/>
                    <a:pt x="7476490" y="0"/>
                    <a:pt x="7301230" y="0"/>
                  </a:cubicBezTo>
                  <a:cubicBezTo>
                    <a:pt x="7125970" y="0"/>
                    <a:pt x="6983730" y="142240"/>
                    <a:pt x="6983730" y="317500"/>
                  </a:cubicBezTo>
                  <a:lnTo>
                    <a:pt x="6983730" y="328930"/>
                  </a:lnTo>
                  <a:lnTo>
                    <a:pt x="6983730" y="317500"/>
                  </a:lnTo>
                  <a:cubicBezTo>
                    <a:pt x="6983730" y="142240"/>
                    <a:pt x="6841490" y="0"/>
                    <a:pt x="6666230" y="0"/>
                  </a:cubicBezTo>
                  <a:cubicBezTo>
                    <a:pt x="6490970" y="0"/>
                    <a:pt x="6348730" y="142240"/>
                    <a:pt x="6348730" y="317500"/>
                  </a:cubicBezTo>
                  <a:lnTo>
                    <a:pt x="6348730" y="328930"/>
                  </a:lnTo>
                  <a:lnTo>
                    <a:pt x="6348730" y="317500"/>
                  </a:lnTo>
                  <a:cubicBezTo>
                    <a:pt x="6348730" y="142240"/>
                    <a:pt x="6206490" y="0"/>
                    <a:pt x="6031230" y="0"/>
                  </a:cubicBezTo>
                  <a:cubicBezTo>
                    <a:pt x="5855970" y="0"/>
                    <a:pt x="5713730" y="142240"/>
                    <a:pt x="5713730" y="317500"/>
                  </a:cubicBezTo>
                  <a:lnTo>
                    <a:pt x="5713730" y="328930"/>
                  </a:lnTo>
                  <a:lnTo>
                    <a:pt x="5713730" y="317500"/>
                  </a:lnTo>
                  <a:cubicBezTo>
                    <a:pt x="5713730" y="142240"/>
                    <a:pt x="5571490" y="0"/>
                    <a:pt x="5396230" y="0"/>
                  </a:cubicBezTo>
                  <a:cubicBezTo>
                    <a:pt x="5236210" y="0"/>
                    <a:pt x="5104130" y="118110"/>
                    <a:pt x="5082540" y="273050"/>
                  </a:cubicBezTo>
                  <a:lnTo>
                    <a:pt x="5076190" y="273050"/>
                  </a:lnTo>
                  <a:cubicBezTo>
                    <a:pt x="5054600" y="119380"/>
                    <a:pt x="4922520" y="0"/>
                    <a:pt x="4762500" y="0"/>
                  </a:cubicBezTo>
                  <a:cubicBezTo>
                    <a:pt x="4587240" y="0"/>
                    <a:pt x="4445000" y="142240"/>
                    <a:pt x="4445000" y="317500"/>
                  </a:cubicBezTo>
                  <a:lnTo>
                    <a:pt x="4445000" y="328930"/>
                  </a:lnTo>
                  <a:lnTo>
                    <a:pt x="4445000" y="317500"/>
                  </a:lnTo>
                  <a:cubicBezTo>
                    <a:pt x="4445000" y="142240"/>
                    <a:pt x="4302760" y="0"/>
                    <a:pt x="4127500" y="0"/>
                  </a:cubicBezTo>
                  <a:cubicBezTo>
                    <a:pt x="3952240" y="0"/>
                    <a:pt x="3810000" y="142240"/>
                    <a:pt x="3810000" y="317500"/>
                  </a:cubicBezTo>
                  <a:lnTo>
                    <a:pt x="3810000" y="328930"/>
                  </a:lnTo>
                  <a:lnTo>
                    <a:pt x="3810000" y="317500"/>
                  </a:lnTo>
                  <a:cubicBezTo>
                    <a:pt x="3810000" y="142240"/>
                    <a:pt x="3667760" y="0"/>
                    <a:pt x="3492500" y="0"/>
                  </a:cubicBezTo>
                  <a:cubicBezTo>
                    <a:pt x="3317240" y="0"/>
                    <a:pt x="3175000" y="142240"/>
                    <a:pt x="3175000" y="317500"/>
                  </a:cubicBezTo>
                  <a:lnTo>
                    <a:pt x="3175000" y="328930"/>
                  </a:lnTo>
                  <a:lnTo>
                    <a:pt x="3175000" y="317500"/>
                  </a:lnTo>
                  <a:cubicBezTo>
                    <a:pt x="3175000" y="142240"/>
                    <a:pt x="3032760" y="0"/>
                    <a:pt x="2857500" y="0"/>
                  </a:cubicBezTo>
                  <a:cubicBezTo>
                    <a:pt x="2682240" y="0"/>
                    <a:pt x="2540000" y="142240"/>
                    <a:pt x="2540000" y="317500"/>
                  </a:cubicBezTo>
                  <a:lnTo>
                    <a:pt x="2540000" y="328930"/>
                  </a:lnTo>
                  <a:lnTo>
                    <a:pt x="2540000" y="317500"/>
                  </a:lnTo>
                  <a:cubicBezTo>
                    <a:pt x="2540000" y="142240"/>
                    <a:pt x="2397760" y="0"/>
                    <a:pt x="2222500" y="0"/>
                  </a:cubicBezTo>
                  <a:cubicBezTo>
                    <a:pt x="2047240" y="0"/>
                    <a:pt x="1905000" y="142240"/>
                    <a:pt x="1905000" y="317500"/>
                  </a:cubicBezTo>
                  <a:lnTo>
                    <a:pt x="1905000" y="328930"/>
                  </a:lnTo>
                  <a:lnTo>
                    <a:pt x="1905000" y="317500"/>
                  </a:lnTo>
                  <a:cubicBezTo>
                    <a:pt x="1905000" y="142240"/>
                    <a:pt x="1762760" y="0"/>
                    <a:pt x="1587500" y="0"/>
                  </a:cubicBezTo>
                  <a:cubicBezTo>
                    <a:pt x="1412240" y="0"/>
                    <a:pt x="1270000" y="142240"/>
                    <a:pt x="1270000" y="317500"/>
                  </a:cubicBezTo>
                  <a:lnTo>
                    <a:pt x="1270000" y="328930"/>
                  </a:lnTo>
                  <a:lnTo>
                    <a:pt x="1270000" y="317500"/>
                  </a:lnTo>
                  <a:cubicBezTo>
                    <a:pt x="1270000" y="142240"/>
                    <a:pt x="1127760" y="0"/>
                    <a:pt x="952500" y="0"/>
                  </a:cubicBezTo>
                  <a:cubicBezTo>
                    <a:pt x="777240" y="0"/>
                    <a:pt x="635000" y="142240"/>
                    <a:pt x="635000" y="317500"/>
                  </a:cubicBezTo>
                  <a:lnTo>
                    <a:pt x="635000" y="328930"/>
                  </a:lnTo>
                  <a:lnTo>
                    <a:pt x="635000" y="317500"/>
                  </a:lnTo>
                  <a:cubicBezTo>
                    <a:pt x="635000" y="142240"/>
                    <a:pt x="492760" y="0"/>
                    <a:pt x="317500" y="0"/>
                  </a:cubicBezTo>
                  <a:cubicBezTo>
                    <a:pt x="142240" y="0"/>
                    <a:pt x="0" y="142240"/>
                    <a:pt x="0" y="317500"/>
                  </a:cubicBezTo>
                  <a:cubicBezTo>
                    <a:pt x="0" y="327660"/>
                    <a:pt x="0" y="337820"/>
                    <a:pt x="1270" y="349250"/>
                  </a:cubicBezTo>
                  <a:lnTo>
                    <a:pt x="1270" y="7614982"/>
                  </a:lnTo>
                  <a:cubicBezTo>
                    <a:pt x="6350" y="7625142"/>
                    <a:pt x="6350" y="7635302"/>
                    <a:pt x="6350" y="7645462"/>
                  </a:cubicBezTo>
                  <a:cubicBezTo>
                    <a:pt x="6350" y="7820721"/>
                    <a:pt x="148590" y="7962962"/>
                    <a:pt x="323850" y="7962962"/>
                  </a:cubicBezTo>
                  <a:cubicBezTo>
                    <a:pt x="499110" y="7962962"/>
                    <a:pt x="641350" y="7820721"/>
                    <a:pt x="641350" y="7645462"/>
                  </a:cubicBezTo>
                  <a:cubicBezTo>
                    <a:pt x="641350" y="7820721"/>
                    <a:pt x="783590" y="7962962"/>
                    <a:pt x="958850" y="7962962"/>
                  </a:cubicBezTo>
                  <a:cubicBezTo>
                    <a:pt x="1134110" y="7962962"/>
                    <a:pt x="1276350" y="7820721"/>
                    <a:pt x="1276350" y="7645462"/>
                  </a:cubicBezTo>
                  <a:lnTo>
                    <a:pt x="1276350" y="7636571"/>
                  </a:lnTo>
                  <a:lnTo>
                    <a:pt x="1276350" y="7645462"/>
                  </a:lnTo>
                  <a:cubicBezTo>
                    <a:pt x="1276350" y="7820721"/>
                    <a:pt x="1418590" y="7962962"/>
                    <a:pt x="1593850" y="7962962"/>
                  </a:cubicBezTo>
                  <a:cubicBezTo>
                    <a:pt x="1769110" y="7962962"/>
                    <a:pt x="1911350" y="7820721"/>
                    <a:pt x="1911350" y="7645462"/>
                  </a:cubicBezTo>
                  <a:cubicBezTo>
                    <a:pt x="1911350" y="7820721"/>
                    <a:pt x="2053590" y="7962962"/>
                    <a:pt x="2228850" y="7962962"/>
                  </a:cubicBezTo>
                  <a:cubicBezTo>
                    <a:pt x="2404110" y="7962962"/>
                    <a:pt x="2546350" y="7820721"/>
                    <a:pt x="2546350" y="7645462"/>
                  </a:cubicBezTo>
                  <a:lnTo>
                    <a:pt x="2546350" y="7636571"/>
                  </a:lnTo>
                  <a:lnTo>
                    <a:pt x="2546350" y="7645462"/>
                  </a:lnTo>
                  <a:cubicBezTo>
                    <a:pt x="2546350" y="7820721"/>
                    <a:pt x="2688590" y="7962962"/>
                    <a:pt x="2863850" y="7962962"/>
                  </a:cubicBezTo>
                  <a:cubicBezTo>
                    <a:pt x="3039110" y="7962962"/>
                    <a:pt x="3181350" y="7820721"/>
                    <a:pt x="3181350" y="7645462"/>
                  </a:cubicBezTo>
                  <a:cubicBezTo>
                    <a:pt x="3181350" y="7820721"/>
                    <a:pt x="3323590" y="7962962"/>
                    <a:pt x="3498850" y="7962962"/>
                  </a:cubicBezTo>
                  <a:cubicBezTo>
                    <a:pt x="3674110" y="7962962"/>
                    <a:pt x="3816350" y="7820721"/>
                    <a:pt x="3816350" y="7645462"/>
                  </a:cubicBezTo>
                  <a:lnTo>
                    <a:pt x="3816350" y="7636571"/>
                  </a:lnTo>
                  <a:lnTo>
                    <a:pt x="3816350" y="7645462"/>
                  </a:lnTo>
                  <a:cubicBezTo>
                    <a:pt x="3816350" y="7820721"/>
                    <a:pt x="3958590" y="7962962"/>
                    <a:pt x="4133850" y="7962962"/>
                  </a:cubicBezTo>
                  <a:cubicBezTo>
                    <a:pt x="4309110" y="7962962"/>
                    <a:pt x="4451350" y="7820721"/>
                    <a:pt x="4451350" y="7645462"/>
                  </a:cubicBezTo>
                  <a:lnTo>
                    <a:pt x="4451350" y="7636571"/>
                  </a:lnTo>
                  <a:lnTo>
                    <a:pt x="4451350" y="7645462"/>
                  </a:lnTo>
                  <a:cubicBezTo>
                    <a:pt x="4451350" y="7820721"/>
                    <a:pt x="4593590" y="7962962"/>
                    <a:pt x="4768850" y="7962962"/>
                  </a:cubicBezTo>
                  <a:cubicBezTo>
                    <a:pt x="4933950" y="7962962"/>
                    <a:pt x="5069840" y="7835962"/>
                    <a:pt x="5085080" y="7674671"/>
                  </a:cubicBezTo>
                  <a:lnTo>
                    <a:pt x="5087620" y="7674671"/>
                  </a:lnTo>
                  <a:cubicBezTo>
                    <a:pt x="5102860" y="7835962"/>
                    <a:pt x="5238750" y="7962962"/>
                    <a:pt x="5403850" y="7962962"/>
                  </a:cubicBezTo>
                  <a:cubicBezTo>
                    <a:pt x="5579110" y="7962962"/>
                    <a:pt x="5721350" y="7820721"/>
                    <a:pt x="5721350" y="7645462"/>
                  </a:cubicBezTo>
                  <a:cubicBezTo>
                    <a:pt x="5721350" y="7820721"/>
                    <a:pt x="5863590" y="7962962"/>
                    <a:pt x="6038850" y="7962962"/>
                  </a:cubicBezTo>
                  <a:cubicBezTo>
                    <a:pt x="6214110" y="7962962"/>
                    <a:pt x="6356350" y="7820721"/>
                    <a:pt x="6356350" y="7645462"/>
                  </a:cubicBezTo>
                  <a:cubicBezTo>
                    <a:pt x="6356350" y="7820721"/>
                    <a:pt x="6498590" y="7962962"/>
                    <a:pt x="6673850" y="7962962"/>
                  </a:cubicBezTo>
                  <a:cubicBezTo>
                    <a:pt x="6849110" y="7962962"/>
                    <a:pt x="6991350" y="7820721"/>
                    <a:pt x="6991350" y="7645462"/>
                  </a:cubicBezTo>
                  <a:cubicBezTo>
                    <a:pt x="6991350" y="7820721"/>
                    <a:pt x="7133590" y="7962962"/>
                    <a:pt x="7308850" y="7962962"/>
                  </a:cubicBezTo>
                  <a:cubicBezTo>
                    <a:pt x="7484110" y="7962962"/>
                    <a:pt x="7626350" y="7820721"/>
                    <a:pt x="7626350" y="7645462"/>
                  </a:cubicBezTo>
                  <a:cubicBezTo>
                    <a:pt x="7626350" y="7820721"/>
                    <a:pt x="7768590" y="7962962"/>
                    <a:pt x="7943850" y="7962962"/>
                  </a:cubicBezTo>
                  <a:cubicBezTo>
                    <a:pt x="8119110" y="7962962"/>
                    <a:pt x="8261350" y="7820721"/>
                    <a:pt x="8261350" y="7645462"/>
                  </a:cubicBezTo>
                  <a:cubicBezTo>
                    <a:pt x="8261350" y="7820721"/>
                    <a:pt x="8403590" y="7962962"/>
                    <a:pt x="8578850" y="7962962"/>
                  </a:cubicBezTo>
                  <a:cubicBezTo>
                    <a:pt x="8754110" y="7962962"/>
                    <a:pt x="8896350" y="7820721"/>
                    <a:pt x="8896350" y="7645462"/>
                  </a:cubicBezTo>
                  <a:cubicBezTo>
                    <a:pt x="8896350" y="7820721"/>
                    <a:pt x="9038590" y="7962962"/>
                    <a:pt x="9213850" y="7962962"/>
                  </a:cubicBezTo>
                  <a:cubicBezTo>
                    <a:pt x="9389110" y="7962962"/>
                    <a:pt x="9531350" y="7820721"/>
                    <a:pt x="9531350" y="7645462"/>
                  </a:cubicBezTo>
                  <a:cubicBezTo>
                    <a:pt x="9531350" y="7820721"/>
                    <a:pt x="9673590" y="7962962"/>
                    <a:pt x="9848850" y="7962962"/>
                  </a:cubicBezTo>
                  <a:cubicBezTo>
                    <a:pt x="10024110" y="7962962"/>
                    <a:pt x="10166350" y="7820721"/>
                    <a:pt x="10166350" y="7645462"/>
                  </a:cubicBezTo>
                  <a:lnTo>
                    <a:pt x="10166350" y="7184452"/>
                  </a:lnTo>
                  <a:close/>
                  <a:moveTo>
                    <a:pt x="641350" y="7645462"/>
                  </a:moveTo>
                  <a:lnTo>
                    <a:pt x="641350" y="7637842"/>
                  </a:lnTo>
                  <a:lnTo>
                    <a:pt x="641350" y="7645462"/>
                  </a:lnTo>
                  <a:close/>
                  <a:moveTo>
                    <a:pt x="1910080" y="7645462"/>
                  </a:moveTo>
                  <a:lnTo>
                    <a:pt x="1910080" y="7637842"/>
                  </a:lnTo>
                  <a:lnTo>
                    <a:pt x="1910080" y="7645462"/>
                  </a:lnTo>
                  <a:close/>
                  <a:moveTo>
                    <a:pt x="3178810" y="7645462"/>
                  </a:moveTo>
                  <a:lnTo>
                    <a:pt x="3178810" y="7637842"/>
                  </a:lnTo>
                  <a:lnTo>
                    <a:pt x="3178810" y="7645462"/>
                  </a:lnTo>
                  <a:close/>
                  <a:moveTo>
                    <a:pt x="5717540" y="7645462"/>
                  </a:moveTo>
                  <a:lnTo>
                    <a:pt x="5717540" y="7637842"/>
                  </a:lnTo>
                  <a:lnTo>
                    <a:pt x="5717540" y="7645462"/>
                  </a:lnTo>
                  <a:close/>
                  <a:moveTo>
                    <a:pt x="6352540" y="7645462"/>
                  </a:moveTo>
                  <a:lnTo>
                    <a:pt x="6352540" y="7637842"/>
                  </a:lnTo>
                  <a:lnTo>
                    <a:pt x="6352540" y="7645462"/>
                  </a:lnTo>
                  <a:close/>
                  <a:moveTo>
                    <a:pt x="6986270" y="7645462"/>
                  </a:moveTo>
                  <a:lnTo>
                    <a:pt x="6986270" y="7637842"/>
                  </a:lnTo>
                  <a:cubicBezTo>
                    <a:pt x="6987540" y="7640382"/>
                    <a:pt x="6986270" y="7642921"/>
                    <a:pt x="6986270" y="7645462"/>
                  </a:cubicBezTo>
                  <a:close/>
                  <a:moveTo>
                    <a:pt x="7621270" y="7645462"/>
                  </a:moveTo>
                  <a:lnTo>
                    <a:pt x="7621270" y="7637842"/>
                  </a:lnTo>
                  <a:lnTo>
                    <a:pt x="7621270" y="7645462"/>
                  </a:lnTo>
                  <a:close/>
                  <a:moveTo>
                    <a:pt x="8256270" y="7645462"/>
                  </a:moveTo>
                  <a:lnTo>
                    <a:pt x="8256270" y="7637842"/>
                  </a:lnTo>
                  <a:lnTo>
                    <a:pt x="8256270" y="7645462"/>
                  </a:lnTo>
                  <a:close/>
                  <a:moveTo>
                    <a:pt x="8890000" y="7645462"/>
                  </a:moveTo>
                  <a:lnTo>
                    <a:pt x="8890000" y="7637842"/>
                  </a:lnTo>
                  <a:cubicBezTo>
                    <a:pt x="8891270" y="7640382"/>
                    <a:pt x="8890000" y="7642921"/>
                    <a:pt x="8890000" y="7645462"/>
                  </a:cubicBezTo>
                  <a:close/>
                  <a:moveTo>
                    <a:pt x="9525000" y="7645462"/>
                  </a:moveTo>
                  <a:lnTo>
                    <a:pt x="9525000" y="7637842"/>
                  </a:lnTo>
                  <a:lnTo>
                    <a:pt x="9525000" y="764546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513146" y="-2633234"/>
            <a:ext cx="3746224" cy="3661934"/>
          </a:xfrm>
          <a:custGeom>
            <a:avLst/>
            <a:gdLst/>
            <a:ahLst/>
            <a:cxnLst/>
            <a:rect r="r" b="b" t="t" l="l"/>
            <a:pathLst>
              <a:path h="3661934" w="3746224">
                <a:moveTo>
                  <a:pt x="0" y="0"/>
                </a:moveTo>
                <a:lnTo>
                  <a:pt x="3746223" y="0"/>
                </a:lnTo>
                <a:lnTo>
                  <a:pt x="3746223" y="3661934"/>
                </a:lnTo>
                <a:lnTo>
                  <a:pt x="0" y="36619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1930438">
            <a:off x="-1465880" y="-4489985"/>
            <a:ext cx="4016417" cy="9422680"/>
          </a:xfrm>
          <a:custGeom>
            <a:avLst/>
            <a:gdLst/>
            <a:ahLst/>
            <a:cxnLst/>
            <a:rect r="r" b="b" t="t" l="l"/>
            <a:pathLst>
              <a:path h="9422680" w="4016417">
                <a:moveTo>
                  <a:pt x="0" y="0"/>
                </a:moveTo>
                <a:lnTo>
                  <a:pt x="4016417" y="0"/>
                </a:lnTo>
                <a:lnTo>
                  <a:pt x="4016417" y="9422680"/>
                </a:lnTo>
                <a:lnTo>
                  <a:pt x="0" y="94226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338538">
            <a:off x="15631427" y="8064328"/>
            <a:ext cx="4173067" cy="4445344"/>
          </a:xfrm>
          <a:custGeom>
            <a:avLst/>
            <a:gdLst/>
            <a:ahLst/>
            <a:cxnLst/>
            <a:rect r="r" b="b" t="t" l="l"/>
            <a:pathLst>
              <a:path h="4445344" w="4173067">
                <a:moveTo>
                  <a:pt x="0" y="0"/>
                </a:moveTo>
                <a:lnTo>
                  <a:pt x="4173067" y="0"/>
                </a:lnTo>
                <a:lnTo>
                  <a:pt x="4173067" y="4445344"/>
                </a:lnTo>
                <a:lnTo>
                  <a:pt x="0" y="44453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269964" y="3998578"/>
            <a:ext cx="15984820" cy="2213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46"/>
              </a:lnSpc>
            </a:pPr>
            <a:r>
              <a:rPr lang="en-US" sz="4247" u="sng">
                <a:solidFill>
                  <a:srgbClr val="51817B"/>
                </a:solidFill>
                <a:latin typeface="Amaranth"/>
                <a:hlinkClick r:id="rId8" tooltip="https://www.youtube.com"/>
              </a:rPr>
              <a:t>1-https://www.youtube.com/</a:t>
            </a:r>
          </a:p>
          <a:p>
            <a:pPr algn="ctr">
              <a:lnSpc>
                <a:spcPts val="5946"/>
              </a:lnSpc>
            </a:pPr>
            <a:r>
              <a:rPr lang="en-US" sz="4247" u="sng">
                <a:solidFill>
                  <a:srgbClr val="51817B"/>
                </a:solidFill>
                <a:latin typeface="Amaranth"/>
              </a:rPr>
              <a:t>2-https://ieu.blackboard.com/ Burak Evrentuğ Harika Notları</a:t>
            </a:r>
          </a:p>
          <a:p>
            <a:pPr algn="ctr">
              <a:lnSpc>
                <a:spcPts val="5946"/>
              </a:lnSpc>
              <a:spcBef>
                <a:spcPct val="0"/>
              </a:spcBef>
            </a:pPr>
            <a:r>
              <a:rPr lang="en-US" sz="4247" u="sng">
                <a:solidFill>
                  <a:srgbClr val="51817B"/>
                </a:solidFill>
                <a:latin typeface="Amaranth"/>
              </a:rPr>
              <a:t>3-https://chat.openai.com/</a:t>
            </a:r>
          </a:p>
        </p:txBody>
      </p:sp>
      <p:sp>
        <p:nvSpPr>
          <p:cNvPr name="Freeform 8" id="8"/>
          <p:cNvSpPr/>
          <p:nvPr/>
        </p:nvSpPr>
        <p:spPr>
          <a:xfrm flipH="true" flipV="false" rot="-1803804">
            <a:off x="15518889" y="388052"/>
            <a:ext cx="976114" cy="1281295"/>
          </a:xfrm>
          <a:custGeom>
            <a:avLst/>
            <a:gdLst/>
            <a:ahLst/>
            <a:cxnLst/>
            <a:rect r="r" b="b" t="t" l="l"/>
            <a:pathLst>
              <a:path h="1281295" w="976114">
                <a:moveTo>
                  <a:pt x="976114" y="0"/>
                </a:moveTo>
                <a:lnTo>
                  <a:pt x="0" y="0"/>
                </a:lnTo>
                <a:lnTo>
                  <a:pt x="0" y="1281296"/>
                </a:lnTo>
                <a:lnTo>
                  <a:pt x="976114" y="1281296"/>
                </a:lnTo>
                <a:lnTo>
                  <a:pt x="976114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513146" y="1415273"/>
            <a:ext cx="14975819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51817B"/>
                </a:solidFill>
                <a:latin typeface="Amaranth Bold"/>
              </a:rPr>
              <a:t>Kaynakçalar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820828" y="7916642"/>
            <a:ext cx="3097186" cy="1875547"/>
          </a:xfrm>
          <a:custGeom>
            <a:avLst/>
            <a:gdLst/>
            <a:ahLst/>
            <a:cxnLst/>
            <a:rect r="r" b="b" t="t" l="l"/>
            <a:pathLst>
              <a:path h="1875547" w="3097186">
                <a:moveTo>
                  <a:pt x="0" y="0"/>
                </a:moveTo>
                <a:lnTo>
                  <a:pt x="3097186" y="0"/>
                </a:lnTo>
                <a:lnTo>
                  <a:pt x="3097186" y="1875547"/>
                </a:lnTo>
                <a:lnTo>
                  <a:pt x="0" y="187554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FE9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1133665" y="-3090174"/>
            <a:ext cx="20792077" cy="16467348"/>
            <a:chOff x="0" y="0"/>
            <a:chExt cx="10153650" cy="80417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6350" y="36830"/>
              <a:ext cx="10166350" cy="7962962"/>
            </a:xfrm>
            <a:custGeom>
              <a:avLst/>
              <a:gdLst/>
              <a:ahLst/>
              <a:cxnLst/>
              <a:rect r="r" b="b" t="t" l="l"/>
              <a:pathLst>
                <a:path h="7962962" w="10166350">
                  <a:moveTo>
                    <a:pt x="10158730" y="7184452"/>
                  </a:moveTo>
                  <a:lnTo>
                    <a:pt x="10158730" y="317500"/>
                  </a:lnTo>
                  <a:cubicBezTo>
                    <a:pt x="10158730" y="142240"/>
                    <a:pt x="10016490" y="0"/>
                    <a:pt x="9841230" y="0"/>
                  </a:cubicBezTo>
                  <a:cubicBezTo>
                    <a:pt x="9665970" y="0"/>
                    <a:pt x="9523730" y="142240"/>
                    <a:pt x="9523730" y="317500"/>
                  </a:cubicBezTo>
                  <a:lnTo>
                    <a:pt x="9523730" y="328930"/>
                  </a:lnTo>
                  <a:lnTo>
                    <a:pt x="9523730" y="317500"/>
                  </a:lnTo>
                  <a:cubicBezTo>
                    <a:pt x="9523730" y="142240"/>
                    <a:pt x="9381490" y="0"/>
                    <a:pt x="9206230" y="0"/>
                  </a:cubicBezTo>
                  <a:cubicBezTo>
                    <a:pt x="9030970" y="0"/>
                    <a:pt x="8888730" y="142240"/>
                    <a:pt x="8888730" y="317500"/>
                  </a:cubicBezTo>
                  <a:lnTo>
                    <a:pt x="8888730" y="328930"/>
                  </a:lnTo>
                  <a:lnTo>
                    <a:pt x="8888730" y="317500"/>
                  </a:lnTo>
                  <a:cubicBezTo>
                    <a:pt x="8888730" y="142240"/>
                    <a:pt x="8746490" y="0"/>
                    <a:pt x="8571230" y="0"/>
                  </a:cubicBezTo>
                  <a:cubicBezTo>
                    <a:pt x="8395970" y="0"/>
                    <a:pt x="8253730" y="142240"/>
                    <a:pt x="8253730" y="317500"/>
                  </a:cubicBezTo>
                  <a:lnTo>
                    <a:pt x="8253730" y="328930"/>
                  </a:lnTo>
                  <a:lnTo>
                    <a:pt x="8253730" y="317500"/>
                  </a:lnTo>
                  <a:cubicBezTo>
                    <a:pt x="8253730" y="142240"/>
                    <a:pt x="8111490" y="0"/>
                    <a:pt x="7936230" y="0"/>
                  </a:cubicBezTo>
                  <a:cubicBezTo>
                    <a:pt x="7760970" y="0"/>
                    <a:pt x="7618730" y="142240"/>
                    <a:pt x="7618730" y="317500"/>
                  </a:cubicBezTo>
                  <a:lnTo>
                    <a:pt x="7618730" y="328930"/>
                  </a:lnTo>
                  <a:lnTo>
                    <a:pt x="7618730" y="317500"/>
                  </a:lnTo>
                  <a:cubicBezTo>
                    <a:pt x="7618730" y="142240"/>
                    <a:pt x="7476490" y="0"/>
                    <a:pt x="7301230" y="0"/>
                  </a:cubicBezTo>
                  <a:cubicBezTo>
                    <a:pt x="7125970" y="0"/>
                    <a:pt x="6983730" y="142240"/>
                    <a:pt x="6983730" y="317500"/>
                  </a:cubicBezTo>
                  <a:lnTo>
                    <a:pt x="6983730" y="328930"/>
                  </a:lnTo>
                  <a:lnTo>
                    <a:pt x="6983730" y="317500"/>
                  </a:lnTo>
                  <a:cubicBezTo>
                    <a:pt x="6983730" y="142240"/>
                    <a:pt x="6841490" y="0"/>
                    <a:pt x="6666230" y="0"/>
                  </a:cubicBezTo>
                  <a:cubicBezTo>
                    <a:pt x="6490970" y="0"/>
                    <a:pt x="6348730" y="142240"/>
                    <a:pt x="6348730" y="317500"/>
                  </a:cubicBezTo>
                  <a:lnTo>
                    <a:pt x="6348730" y="328930"/>
                  </a:lnTo>
                  <a:lnTo>
                    <a:pt x="6348730" y="317500"/>
                  </a:lnTo>
                  <a:cubicBezTo>
                    <a:pt x="6348730" y="142240"/>
                    <a:pt x="6206490" y="0"/>
                    <a:pt x="6031230" y="0"/>
                  </a:cubicBezTo>
                  <a:cubicBezTo>
                    <a:pt x="5855970" y="0"/>
                    <a:pt x="5713730" y="142240"/>
                    <a:pt x="5713730" y="317500"/>
                  </a:cubicBezTo>
                  <a:lnTo>
                    <a:pt x="5713730" y="328930"/>
                  </a:lnTo>
                  <a:lnTo>
                    <a:pt x="5713730" y="317500"/>
                  </a:lnTo>
                  <a:cubicBezTo>
                    <a:pt x="5713730" y="142240"/>
                    <a:pt x="5571490" y="0"/>
                    <a:pt x="5396230" y="0"/>
                  </a:cubicBezTo>
                  <a:cubicBezTo>
                    <a:pt x="5236210" y="0"/>
                    <a:pt x="5104130" y="118110"/>
                    <a:pt x="5082540" y="273050"/>
                  </a:cubicBezTo>
                  <a:lnTo>
                    <a:pt x="5076190" y="273050"/>
                  </a:lnTo>
                  <a:cubicBezTo>
                    <a:pt x="5054600" y="119380"/>
                    <a:pt x="4922520" y="0"/>
                    <a:pt x="4762500" y="0"/>
                  </a:cubicBezTo>
                  <a:cubicBezTo>
                    <a:pt x="4587240" y="0"/>
                    <a:pt x="4445000" y="142240"/>
                    <a:pt x="4445000" y="317500"/>
                  </a:cubicBezTo>
                  <a:lnTo>
                    <a:pt x="4445000" y="328930"/>
                  </a:lnTo>
                  <a:lnTo>
                    <a:pt x="4445000" y="317500"/>
                  </a:lnTo>
                  <a:cubicBezTo>
                    <a:pt x="4445000" y="142240"/>
                    <a:pt x="4302760" y="0"/>
                    <a:pt x="4127500" y="0"/>
                  </a:cubicBezTo>
                  <a:cubicBezTo>
                    <a:pt x="3952240" y="0"/>
                    <a:pt x="3810000" y="142240"/>
                    <a:pt x="3810000" y="317500"/>
                  </a:cubicBezTo>
                  <a:lnTo>
                    <a:pt x="3810000" y="328930"/>
                  </a:lnTo>
                  <a:lnTo>
                    <a:pt x="3810000" y="317500"/>
                  </a:lnTo>
                  <a:cubicBezTo>
                    <a:pt x="3810000" y="142240"/>
                    <a:pt x="3667760" y="0"/>
                    <a:pt x="3492500" y="0"/>
                  </a:cubicBezTo>
                  <a:cubicBezTo>
                    <a:pt x="3317240" y="0"/>
                    <a:pt x="3175000" y="142240"/>
                    <a:pt x="3175000" y="317500"/>
                  </a:cubicBezTo>
                  <a:lnTo>
                    <a:pt x="3175000" y="328930"/>
                  </a:lnTo>
                  <a:lnTo>
                    <a:pt x="3175000" y="317500"/>
                  </a:lnTo>
                  <a:cubicBezTo>
                    <a:pt x="3175000" y="142240"/>
                    <a:pt x="3032760" y="0"/>
                    <a:pt x="2857500" y="0"/>
                  </a:cubicBezTo>
                  <a:cubicBezTo>
                    <a:pt x="2682240" y="0"/>
                    <a:pt x="2540000" y="142240"/>
                    <a:pt x="2540000" y="317500"/>
                  </a:cubicBezTo>
                  <a:lnTo>
                    <a:pt x="2540000" y="328930"/>
                  </a:lnTo>
                  <a:lnTo>
                    <a:pt x="2540000" y="317500"/>
                  </a:lnTo>
                  <a:cubicBezTo>
                    <a:pt x="2540000" y="142240"/>
                    <a:pt x="2397760" y="0"/>
                    <a:pt x="2222500" y="0"/>
                  </a:cubicBezTo>
                  <a:cubicBezTo>
                    <a:pt x="2047240" y="0"/>
                    <a:pt x="1905000" y="142240"/>
                    <a:pt x="1905000" y="317500"/>
                  </a:cubicBezTo>
                  <a:lnTo>
                    <a:pt x="1905000" y="328930"/>
                  </a:lnTo>
                  <a:lnTo>
                    <a:pt x="1905000" y="317500"/>
                  </a:lnTo>
                  <a:cubicBezTo>
                    <a:pt x="1905000" y="142240"/>
                    <a:pt x="1762760" y="0"/>
                    <a:pt x="1587500" y="0"/>
                  </a:cubicBezTo>
                  <a:cubicBezTo>
                    <a:pt x="1412240" y="0"/>
                    <a:pt x="1270000" y="142240"/>
                    <a:pt x="1270000" y="317500"/>
                  </a:cubicBezTo>
                  <a:lnTo>
                    <a:pt x="1270000" y="328930"/>
                  </a:lnTo>
                  <a:lnTo>
                    <a:pt x="1270000" y="317500"/>
                  </a:lnTo>
                  <a:cubicBezTo>
                    <a:pt x="1270000" y="142240"/>
                    <a:pt x="1127760" y="0"/>
                    <a:pt x="952500" y="0"/>
                  </a:cubicBezTo>
                  <a:cubicBezTo>
                    <a:pt x="777240" y="0"/>
                    <a:pt x="635000" y="142240"/>
                    <a:pt x="635000" y="317500"/>
                  </a:cubicBezTo>
                  <a:lnTo>
                    <a:pt x="635000" y="328930"/>
                  </a:lnTo>
                  <a:lnTo>
                    <a:pt x="635000" y="317500"/>
                  </a:lnTo>
                  <a:cubicBezTo>
                    <a:pt x="635000" y="142240"/>
                    <a:pt x="492760" y="0"/>
                    <a:pt x="317500" y="0"/>
                  </a:cubicBezTo>
                  <a:cubicBezTo>
                    <a:pt x="142240" y="0"/>
                    <a:pt x="0" y="142240"/>
                    <a:pt x="0" y="317500"/>
                  </a:cubicBezTo>
                  <a:cubicBezTo>
                    <a:pt x="0" y="327660"/>
                    <a:pt x="0" y="337820"/>
                    <a:pt x="1270" y="349250"/>
                  </a:cubicBezTo>
                  <a:lnTo>
                    <a:pt x="1270" y="7614982"/>
                  </a:lnTo>
                  <a:cubicBezTo>
                    <a:pt x="6350" y="7625142"/>
                    <a:pt x="6350" y="7635302"/>
                    <a:pt x="6350" y="7645462"/>
                  </a:cubicBezTo>
                  <a:cubicBezTo>
                    <a:pt x="6350" y="7820721"/>
                    <a:pt x="148590" y="7962962"/>
                    <a:pt x="323850" y="7962962"/>
                  </a:cubicBezTo>
                  <a:cubicBezTo>
                    <a:pt x="499110" y="7962962"/>
                    <a:pt x="641350" y="7820721"/>
                    <a:pt x="641350" y="7645462"/>
                  </a:cubicBezTo>
                  <a:cubicBezTo>
                    <a:pt x="641350" y="7820721"/>
                    <a:pt x="783590" y="7962962"/>
                    <a:pt x="958850" y="7962962"/>
                  </a:cubicBezTo>
                  <a:cubicBezTo>
                    <a:pt x="1134110" y="7962962"/>
                    <a:pt x="1276350" y="7820721"/>
                    <a:pt x="1276350" y="7645462"/>
                  </a:cubicBezTo>
                  <a:lnTo>
                    <a:pt x="1276350" y="7636571"/>
                  </a:lnTo>
                  <a:lnTo>
                    <a:pt x="1276350" y="7645462"/>
                  </a:lnTo>
                  <a:cubicBezTo>
                    <a:pt x="1276350" y="7820721"/>
                    <a:pt x="1418590" y="7962962"/>
                    <a:pt x="1593850" y="7962962"/>
                  </a:cubicBezTo>
                  <a:cubicBezTo>
                    <a:pt x="1769110" y="7962962"/>
                    <a:pt x="1911350" y="7820721"/>
                    <a:pt x="1911350" y="7645462"/>
                  </a:cubicBezTo>
                  <a:cubicBezTo>
                    <a:pt x="1911350" y="7820721"/>
                    <a:pt x="2053590" y="7962962"/>
                    <a:pt x="2228850" y="7962962"/>
                  </a:cubicBezTo>
                  <a:cubicBezTo>
                    <a:pt x="2404110" y="7962962"/>
                    <a:pt x="2546350" y="7820721"/>
                    <a:pt x="2546350" y="7645462"/>
                  </a:cubicBezTo>
                  <a:lnTo>
                    <a:pt x="2546350" y="7636571"/>
                  </a:lnTo>
                  <a:lnTo>
                    <a:pt x="2546350" y="7645462"/>
                  </a:lnTo>
                  <a:cubicBezTo>
                    <a:pt x="2546350" y="7820721"/>
                    <a:pt x="2688590" y="7962962"/>
                    <a:pt x="2863850" y="7962962"/>
                  </a:cubicBezTo>
                  <a:cubicBezTo>
                    <a:pt x="3039110" y="7962962"/>
                    <a:pt x="3181350" y="7820721"/>
                    <a:pt x="3181350" y="7645462"/>
                  </a:cubicBezTo>
                  <a:cubicBezTo>
                    <a:pt x="3181350" y="7820721"/>
                    <a:pt x="3323590" y="7962962"/>
                    <a:pt x="3498850" y="7962962"/>
                  </a:cubicBezTo>
                  <a:cubicBezTo>
                    <a:pt x="3674110" y="7962962"/>
                    <a:pt x="3816350" y="7820721"/>
                    <a:pt x="3816350" y="7645462"/>
                  </a:cubicBezTo>
                  <a:lnTo>
                    <a:pt x="3816350" y="7636571"/>
                  </a:lnTo>
                  <a:lnTo>
                    <a:pt x="3816350" y="7645462"/>
                  </a:lnTo>
                  <a:cubicBezTo>
                    <a:pt x="3816350" y="7820721"/>
                    <a:pt x="3958590" y="7962962"/>
                    <a:pt x="4133850" y="7962962"/>
                  </a:cubicBezTo>
                  <a:cubicBezTo>
                    <a:pt x="4309110" y="7962962"/>
                    <a:pt x="4451350" y="7820721"/>
                    <a:pt x="4451350" y="7645462"/>
                  </a:cubicBezTo>
                  <a:lnTo>
                    <a:pt x="4451350" y="7636571"/>
                  </a:lnTo>
                  <a:lnTo>
                    <a:pt x="4451350" y="7645462"/>
                  </a:lnTo>
                  <a:cubicBezTo>
                    <a:pt x="4451350" y="7820721"/>
                    <a:pt x="4593590" y="7962962"/>
                    <a:pt x="4768850" y="7962962"/>
                  </a:cubicBezTo>
                  <a:cubicBezTo>
                    <a:pt x="4933950" y="7962962"/>
                    <a:pt x="5069840" y="7835962"/>
                    <a:pt x="5085080" y="7674671"/>
                  </a:cubicBezTo>
                  <a:lnTo>
                    <a:pt x="5087620" y="7674671"/>
                  </a:lnTo>
                  <a:cubicBezTo>
                    <a:pt x="5102860" y="7835962"/>
                    <a:pt x="5238750" y="7962962"/>
                    <a:pt x="5403850" y="7962962"/>
                  </a:cubicBezTo>
                  <a:cubicBezTo>
                    <a:pt x="5579110" y="7962962"/>
                    <a:pt x="5721350" y="7820721"/>
                    <a:pt x="5721350" y="7645462"/>
                  </a:cubicBezTo>
                  <a:cubicBezTo>
                    <a:pt x="5721350" y="7820721"/>
                    <a:pt x="5863590" y="7962962"/>
                    <a:pt x="6038850" y="7962962"/>
                  </a:cubicBezTo>
                  <a:cubicBezTo>
                    <a:pt x="6214110" y="7962962"/>
                    <a:pt x="6356350" y="7820721"/>
                    <a:pt x="6356350" y="7645462"/>
                  </a:cubicBezTo>
                  <a:cubicBezTo>
                    <a:pt x="6356350" y="7820721"/>
                    <a:pt x="6498590" y="7962962"/>
                    <a:pt x="6673850" y="7962962"/>
                  </a:cubicBezTo>
                  <a:cubicBezTo>
                    <a:pt x="6849110" y="7962962"/>
                    <a:pt x="6991350" y="7820721"/>
                    <a:pt x="6991350" y="7645462"/>
                  </a:cubicBezTo>
                  <a:cubicBezTo>
                    <a:pt x="6991350" y="7820721"/>
                    <a:pt x="7133590" y="7962962"/>
                    <a:pt x="7308850" y="7962962"/>
                  </a:cubicBezTo>
                  <a:cubicBezTo>
                    <a:pt x="7484110" y="7962962"/>
                    <a:pt x="7626350" y="7820721"/>
                    <a:pt x="7626350" y="7645462"/>
                  </a:cubicBezTo>
                  <a:cubicBezTo>
                    <a:pt x="7626350" y="7820721"/>
                    <a:pt x="7768590" y="7962962"/>
                    <a:pt x="7943850" y="7962962"/>
                  </a:cubicBezTo>
                  <a:cubicBezTo>
                    <a:pt x="8119110" y="7962962"/>
                    <a:pt x="8261350" y="7820721"/>
                    <a:pt x="8261350" y="7645462"/>
                  </a:cubicBezTo>
                  <a:cubicBezTo>
                    <a:pt x="8261350" y="7820721"/>
                    <a:pt x="8403590" y="7962962"/>
                    <a:pt x="8578850" y="7962962"/>
                  </a:cubicBezTo>
                  <a:cubicBezTo>
                    <a:pt x="8754110" y="7962962"/>
                    <a:pt x="8896350" y="7820721"/>
                    <a:pt x="8896350" y="7645462"/>
                  </a:cubicBezTo>
                  <a:cubicBezTo>
                    <a:pt x="8896350" y="7820721"/>
                    <a:pt x="9038590" y="7962962"/>
                    <a:pt x="9213850" y="7962962"/>
                  </a:cubicBezTo>
                  <a:cubicBezTo>
                    <a:pt x="9389110" y="7962962"/>
                    <a:pt x="9531350" y="7820721"/>
                    <a:pt x="9531350" y="7645462"/>
                  </a:cubicBezTo>
                  <a:cubicBezTo>
                    <a:pt x="9531350" y="7820721"/>
                    <a:pt x="9673590" y="7962962"/>
                    <a:pt x="9848850" y="7962962"/>
                  </a:cubicBezTo>
                  <a:cubicBezTo>
                    <a:pt x="10024110" y="7962962"/>
                    <a:pt x="10166350" y="7820721"/>
                    <a:pt x="10166350" y="7645462"/>
                  </a:cubicBezTo>
                  <a:lnTo>
                    <a:pt x="10166350" y="7184452"/>
                  </a:lnTo>
                  <a:close/>
                  <a:moveTo>
                    <a:pt x="641350" y="7645462"/>
                  </a:moveTo>
                  <a:lnTo>
                    <a:pt x="641350" y="7637842"/>
                  </a:lnTo>
                  <a:lnTo>
                    <a:pt x="641350" y="7645462"/>
                  </a:lnTo>
                  <a:close/>
                  <a:moveTo>
                    <a:pt x="1910080" y="7645462"/>
                  </a:moveTo>
                  <a:lnTo>
                    <a:pt x="1910080" y="7637842"/>
                  </a:lnTo>
                  <a:lnTo>
                    <a:pt x="1910080" y="7645462"/>
                  </a:lnTo>
                  <a:close/>
                  <a:moveTo>
                    <a:pt x="3178810" y="7645462"/>
                  </a:moveTo>
                  <a:lnTo>
                    <a:pt x="3178810" y="7637842"/>
                  </a:lnTo>
                  <a:lnTo>
                    <a:pt x="3178810" y="7645462"/>
                  </a:lnTo>
                  <a:close/>
                  <a:moveTo>
                    <a:pt x="5717540" y="7645462"/>
                  </a:moveTo>
                  <a:lnTo>
                    <a:pt x="5717540" y="7637842"/>
                  </a:lnTo>
                  <a:lnTo>
                    <a:pt x="5717540" y="7645462"/>
                  </a:lnTo>
                  <a:close/>
                  <a:moveTo>
                    <a:pt x="6352540" y="7645462"/>
                  </a:moveTo>
                  <a:lnTo>
                    <a:pt x="6352540" y="7637842"/>
                  </a:lnTo>
                  <a:lnTo>
                    <a:pt x="6352540" y="7645462"/>
                  </a:lnTo>
                  <a:close/>
                  <a:moveTo>
                    <a:pt x="6986270" y="7645462"/>
                  </a:moveTo>
                  <a:lnTo>
                    <a:pt x="6986270" y="7637842"/>
                  </a:lnTo>
                  <a:cubicBezTo>
                    <a:pt x="6987540" y="7640382"/>
                    <a:pt x="6986270" y="7642921"/>
                    <a:pt x="6986270" y="7645462"/>
                  </a:cubicBezTo>
                  <a:close/>
                  <a:moveTo>
                    <a:pt x="7621270" y="7645462"/>
                  </a:moveTo>
                  <a:lnTo>
                    <a:pt x="7621270" y="7637842"/>
                  </a:lnTo>
                  <a:lnTo>
                    <a:pt x="7621270" y="7645462"/>
                  </a:lnTo>
                  <a:close/>
                  <a:moveTo>
                    <a:pt x="8256270" y="7645462"/>
                  </a:moveTo>
                  <a:lnTo>
                    <a:pt x="8256270" y="7637842"/>
                  </a:lnTo>
                  <a:lnTo>
                    <a:pt x="8256270" y="7645462"/>
                  </a:lnTo>
                  <a:close/>
                  <a:moveTo>
                    <a:pt x="8890000" y="7645462"/>
                  </a:moveTo>
                  <a:lnTo>
                    <a:pt x="8890000" y="7637842"/>
                  </a:lnTo>
                  <a:cubicBezTo>
                    <a:pt x="8891270" y="7640382"/>
                    <a:pt x="8890000" y="7642921"/>
                    <a:pt x="8890000" y="7645462"/>
                  </a:cubicBezTo>
                  <a:close/>
                  <a:moveTo>
                    <a:pt x="9525000" y="7645462"/>
                  </a:moveTo>
                  <a:lnTo>
                    <a:pt x="9525000" y="7637842"/>
                  </a:lnTo>
                  <a:lnTo>
                    <a:pt x="9525000" y="764546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-5338538">
            <a:off x="14117900" y="8015374"/>
            <a:ext cx="4651504" cy="4954997"/>
          </a:xfrm>
          <a:custGeom>
            <a:avLst/>
            <a:gdLst/>
            <a:ahLst/>
            <a:cxnLst/>
            <a:rect r="r" b="b" t="t" l="l"/>
            <a:pathLst>
              <a:path h="4954997" w="4651504">
                <a:moveTo>
                  <a:pt x="0" y="0"/>
                </a:moveTo>
                <a:lnTo>
                  <a:pt x="4651503" y="0"/>
                </a:lnTo>
                <a:lnTo>
                  <a:pt x="4651503" y="4954997"/>
                </a:lnTo>
                <a:lnTo>
                  <a:pt x="0" y="4954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477508" y="0"/>
            <a:ext cx="3426749" cy="3349647"/>
          </a:xfrm>
          <a:custGeom>
            <a:avLst/>
            <a:gdLst/>
            <a:ahLst/>
            <a:cxnLst/>
            <a:rect r="r" b="b" t="t" l="l"/>
            <a:pathLst>
              <a:path h="3349647" w="3426749">
                <a:moveTo>
                  <a:pt x="0" y="0"/>
                </a:moveTo>
                <a:lnTo>
                  <a:pt x="3426749" y="0"/>
                </a:lnTo>
                <a:lnTo>
                  <a:pt x="3426749" y="3349647"/>
                </a:lnTo>
                <a:lnTo>
                  <a:pt x="0" y="33496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328212">
            <a:off x="-718045" y="-2519711"/>
            <a:ext cx="2402639" cy="5636689"/>
          </a:xfrm>
          <a:custGeom>
            <a:avLst/>
            <a:gdLst/>
            <a:ahLst/>
            <a:cxnLst/>
            <a:rect r="r" b="b" t="t" l="l"/>
            <a:pathLst>
              <a:path h="5636689" w="2402639">
                <a:moveTo>
                  <a:pt x="0" y="0"/>
                </a:moveTo>
                <a:lnTo>
                  <a:pt x="2402639" y="0"/>
                </a:lnTo>
                <a:lnTo>
                  <a:pt x="2402639" y="5636690"/>
                </a:lnTo>
                <a:lnTo>
                  <a:pt x="0" y="56366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510877" y="2361904"/>
            <a:ext cx="11266247" cy="1708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  <a:spcBef>
                <a:spcPct val="0"/>
              </a:spcBef>
            </a:pPr>
            <a:r>
              <a:rPr lang="en-US" sz="9999">
                <a:solidFill>
                  <a:srgbClr val="51817B"/>
                </a:solidFill>
                <a:latin typeface="Amaranth Bold"/>
              </a:rPr>
              <a:t>Teşekkürler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5408734" y="3671847"/>
            <a:ext cx="10598212" cy="4027321"/>
          </a:xfrm>
          <a:custGeom>
            <a:avLst/>
            <a:gdLst/>
            <a:ahLst/>
            <a:cxnLst/>
            <a:rect r="r" b="b" t="t" l="l"/>
            <a:pathLst>
              <a:path h="4027321" w="10598212">
                <a:moveTo>
                  <a:pt x="0" y="0"/>
                </a:moveTo>
                <a:lnTo>
                  <a:pt x="10598212" y="0"/>
                </a:lnTo>
                <a:lnTo>
                  <a:pt x="10598212" y="4027321"/>
                </a:lnTo>
                <a:lnTo>
                  <a:pt x="0" y="40273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-1803804">
            <a:off x="15518889" y="388052"/>
            <a:ext cx="976114" cy="1281295"/>
          </a:xfrm>
          <a:custGeom>
            <a:avLst/>
            <a:gdLst/>
            <a:ahLst/>
            <a:cxnLst/>
            <a:rect r="r" b="b" t="t" l="l"/>
            <a:pathLst>
              <a:path h="1281295" w="976114">
                <a:moveTo>
                  <a:pt x="976114" y="0"/>
                </a:moveTo>
                <a:lnTo>
                  <a:pt x="0" y="0"/>
                </a:lnTo>
                <a:lnTo>
                  <a:pt x="0" y="1281296"/>
                </a:lnTo>
                <a:lnTo>
                  <a:pt x="976114" y="1281296"/>
                </a:lnTo>
                <a:lnTo>
                  <a:pt x="976114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949241" y="6874591"/>
            <a:ext cx="4020373" cy="3146938"/>
          </a:xfrm>
          <a:custGeom>
            <a:avLst/>
            <a:gdLst/>
            <a:ahLst/>
            <a:cxnLst/>
            <a:rect r="r" b="b" t="t" l="l"/>
            <a:pathLst>
              <a:path h="3146938" w="4020373">
                <a:moveTo>
                  <a:pt x="0" y="0"/>
                </a:moveTo>
                <a:lnTo>
                  <a:pt x="4020373" y="0"/>
                </a:lnTo>
                <a:lnTo>
                  <a:pt x="4020373" y="3146937"/>
                </a:lnTo>
                <a:lnTo>
                  <a:pt x="0" y="314693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328250" y="6390659"/>
            <a:ext cx="1995678" cy="4114800"/>
          </a:xfrm>
          <a:custGeom>
            <a:avLst/>
            <a:gdLst/>
            <a:ahLst/>
            <a:cxnLst/>
            <a:rect r="r" b="b" t="t" l="l"/>
            <a:pathLst>
              <a:path h="4114800" w="1995678">
                <a:moveTo>
                  <a:pt x="0" y="0"/>
                </a:moveTo>
                <a:lnTo>
                  <a:pt x="1995678" y="0"/>
                </a:lnTo>
                <a:lnTo>
                  <a:pt x="19956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363030" y="4216400"/>
            <a:ext cx="956194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51817B"/>
                </a:solidFill>
                <a:latin typeface="Amaranth"/>
              </a:rPr>
              <a:t>Peki siz nereye gitmek istersiniz 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DAF3gRfwCsg</dc:identifier>
  <dcterms:modified xsi:type="dcterms:W3CDTF">2011-08-01T06:04:30Z</dcterms:modified>
  <cp:revision>1</cp:revision>
  <dc:title>Infinitive</dc:title>
</cp:coreProperties>
</file>