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22a9ef2a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22a9ef2a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d22a9ef2a_1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d22a9ef2a_1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32a8f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d32a8f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d22a9ef2a_1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d22a9ef2a_1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22a9ef2a_1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22a9ef2a_1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32a8f35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32a8f35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d22a9ef2a_1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d22a9ef2a_1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32a8f35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32a8f35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d22a9ef2a_1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d22a9ef2a_1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hyperlink" Target="https://youtu.be/GmNqddF4fB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31200" y="-1045975"/>
            <a:ext cx="4954800" cy="49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lt1"/>
                </a:solidFill>
              </a:rPr>
              <a:t>Anime</a:t>
            </a:r>
            <a:r>
              <a:rPr b="1" lang="en" sz="4200">
                <a:solidFill>
                  <a:schemeClr val="lt1"/>
                </a:solidFill>
              </a:rPr>
              <a:t> </a:t>
            </a:r>
            <a:r>
              <a:rPr b="1" lang="en" sz="4200">
                <a:solidFill>
                  <a:schemeClr val="lt1"/>
                </a:solidFill>
              </a:rPr>
              <a:t>Recommendation App</a:t>
            </a:r>
            <a:br>
              <a:rPr b="1" lang="en" sz="4200">
                <a:solidFill>
                  <a:schemeClr val="lt1"/>
                </a:solidFill>
              </a:rPr>
            </a:br>
            <a:r>
              <a:rPr b="1" lang="en" sz="1900">
                <a:solidFill>
                  <a:srgbClr val="FFFF00"/>
                </a:solidFill>
              </a:rPr>
              <a:t>“</a:t>
            </a:r>
            <a:r>
              <a:rPr lang="en" sz="1900">
                <a:solidFill>
                  <a:srgbClr val="FFFF00"/>
                </a:solidFill>
              </a:rPr>
              <a:t>Discover your next favorite anime!”</a:t>
            </a:r>
            <a:endParaRPr sz="1900">
              <a:solidFill>
                <a:srgbClr val="FFFF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864200" y="4341325"/>
            <a:ext cx="3688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</a:rPr>
              <a:t>By: Yasin Kone and Chidi Dike</a:t>
            </a:r>
            <a:endParaRPr b="1" sz="1900">
              <a:solidFill>
                <a:schemeClr val="lt1"/>
              </a:solidFill>
            </a:endParaRPr>
          </a:p>
        </p:txBody>
      </p:sp>
      <p:pic>
        <p:nvPicPr>
          <p:cNvPr id="56" name="Google Shape;56;p13" title="anime2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00" y="1006675"/>
            <a:ext cx="4121100" cy="333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79000" y="1388100"/>
            <a:ext cx="4045200" cy="23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50">
                <a:solidFill>
                  <a:srgbClr val="FFFFFF"/>
                </a:solidFill>
                <a:highlight>
                  <a:schemeClr val="dk1"/>
                </a:highlight>
              </a:rPr>
              <a:t>Application Scenario and Problem Statement</a:t>
            </a:r>
            <a:endParaRPr b="1" sz="26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300">
                <a:solidFill>
                  <a:schemeClr val="lt1"/>
                </a:solidFill>
              </a:rPr>
              <a:t>"Overwhelmed by too many options? This app filters anime by genre, popularity, and more!”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002375" y="275275"/>
            <a:ext cx="3837000" cy="45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en" sz="2900">
                <a:solidFill>
                  <a:schemeClr val="dk1"/>
                </a:solidFill>
              </a:rPr>
              <a:t>With </a:t>
            </a:r>
            <a:r>
              <a:rPr b="1" lang="en" sz="2900">
                <a:solidFill>
                  <a:schemeClr val="dk1"/>
                </a:solidFill>
              </a:rPr>
              <a:t>10,000+ anime titles</a:t>
            </a:r>
            <a:r>
              <a:rPr lang="en" sz="2900">
                <a:solidFill>
                  <a:schemeClr val="dk1"/>
                </a:solidFill>
              </a:rPr>
              <a:t> available across 50+ genres, viewers like me face:</a:t>
            </a:r>
            <a:endParaRPr sz="2900">
              <a:solidFill>
                <a:schemeClr val="dk1"/>
              </a:solidFill>
            </a:endParaRPr>
          </a:p>
          <a:p>
            <a:pPr indent="-288448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b="1" lang="en" sz="2900">
                <a:solidFill>
                  <a:schemeClr val="dk1"/>
                </a:solidFill>
              </a:rPr>
              <a:t>Choice Paralysis</a:t>
            </a:r>
            <a:r>
              <a:rPr lang="en" sz="2900">
                <a:solidFill>
                  <a:schemeClr val="dk1"/>
                </a:solidFill>
              </a:rPr>
              <a:t>: Spending more time browsing than watching.</a:t>
            </a:r>
            <a:endParaRPr sz="2900">
              <a:solidFill>
                <a:schemeClr val="dk1"/>
              </a:solidFill>
            </a:endParaRPr>
          </a:p>
          <a:p>
            <a:pPr indent="-2884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b="1" lang="en" sz="2900">
                <a:solidFill>
                  <a:schemeClr val="dk1"/>
                </a:solidFill>
              </a:rPr>
              <a:t>Mismatched Recommendations</a:t>
            </a:r>
            <a:r>
              <a:rPr lang="en" sz="2900">
                <a:solidFill>
                  <a:schemeClr val="dk1"/>
                </a:solidFill>
              </a:rPr>
              <a:t>: Generic suggestions (</a:t>
            </a:r>
            <a:r>
              <a:rPr i="1" lang="en" sz="2900">
                <a:solidFill>
                  <a:schemeClr val="dk1"/>
                </a:solidFill>
              </a:rPr>
              <a:t>"Because you watched Naruto..."</a:t>
            </a:r>
            <a:r>
              <a:rPr lang="en" sz="2900">
                <a:solidFill>
                  <a:schemeClr val="dk1"/>
                </a:solidFill>
              </a:rPr>
              <a:t>) that ignore significant preferences.</a:t>
            </a:r>
            <a:endParaRPr sz="2900">
              <a:solidFill>
                <a:schemeClr val="dk1"/>
              </a:solidFill>
            </a:endParaRPr>
          </a:p>
          <a:p>
            <a:pPr indent="-28844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AutoNum type="arabicPeriod"/>
            </a:pPr>
            <a:r>
              <a:rPr b="1" lang="en" sz="2900">
                <a:solidFill>
                  <a:schemeClr val="dk1"/>
                </a:solidFill>
              </a:rPr>
              <a:t>Hidden Gems</a:t>
            </a:r>
            <a:r>
              <a:rPr lang="en" sz="2900">
                <a:solidFill>
                  <a:schemeClr val="dk1"/>
                </a:solidFill>
              </a:rPr>
              <a:t>: High-quality anime get buried under popular titles.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Why It Matters</a:t>
            </a:r>
            <a:r>
              <a:rPr lang="en" sz="2900">
                <a:solidFill>
                  <a:schemeClr val="dk1"/>
                </a:solidFill>
              </a:rPr>
              <a:t>: 73% of anime fans abandon platforms due to poor recommendations </a:t>
            </a:r>
            <a:r>
              <a:rPr i="1" lang="en" sz="2900">
                <a:solidFill>
                  <a:schemeClr val="dk1"/>
                </a:solidFill>
              </a:rPr>
              <a:t>(2023 Anime Industry Report)</a:t>
            </a:r>
            <a:r>
              <a:rPr lang="en" sz="2900">
                <a:solidFill>
                  <a:schemeClr val="dk1"/>
                </a:solidFill>
              </a:rPr>
              <a:t>.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Purpose: </a:t>
            </a:r>
            <a:r>
              <a:rPr b="1" lang="en" sz="2900">
                <a:solidFill>
                  <a:schemeClr val="dk1"/>
                </a:solidFill>
              </a:rPr>
              <a:t>Helps users to find anime tailored to their taste.</a:t>
            </a:r>
            <a:endParaRPr b="1"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8FAFF"/>
              </a:solidFill>
              <a:highlight>
                <a:srgbClr val="292A2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3" name="Google Shape;63;p14" title="ANIME!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46299"/>
            <a:ext cx="975225" cy="9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4150" y="4034575"/>
            <a:ext cx="1829850" cy="110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Film </a:t>
            </a:r>
            <a:r>
              <a:rPr lang="en">
                <a:solidFill>
                  <a:schemeClr val="lt1"/>
                </a:solidFill>
              </a:rPr>
              <a:t>Recommendation</a:t>
            </a:r>
            <a:r>
              <a:rPr lang="en">
                <a:solidFill>
                  <a:schemeClr val="lt1"/>
                </a:solidFill>
              </a:rPr>
              <a:t> app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Main, survey, logic, and mapping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TMDB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HBox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Cluttered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Complex mapping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Logic algorithm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We were going to use 1s and 0s for the logic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It was sometimes confusing figuring out which fields to use from the API response  for example, knowing where to find the genre names or popularity scores in the JSON data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Since API data can change or break unexpectedly, I realized I’d need error handling and backup logic in case the API call failed or returned incomplete data.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206100" y="263775"/>
            <a:ext cx="27318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</a:rPr>
              <a:t>The Prototype</a:t>
            </a:r>
            <a:endParaRPr b="1"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2765550" y="445025"/>
            <a:ext cx="361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Features Overview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33025" y="13490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Genre-based filtering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Movie vs. TV show toggle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 and Highly Rated picks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Multi-genre recommendations (e.g., </a:t>
            </a:r>
            <a:r>
              <a:rPr i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Action + Fantasy</a:t>
            </a: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Minimalist design for quick decisions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75" y="1170125"/>
            <a:ext cx="4071700" cy="34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374025" y="40725"/>
            <a:ext cx="223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It Works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0" y="613425"/>
            <a:ext cx="39999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Genre-Based Recommendations</a:t>
            </a:r>
            <a:endParaRPr b="1"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Choose from 12+ genres like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Action, Fantasy, Romance, or Sports</a:t>
            </a:r>
            <a:endParaRPr i="1"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Mix and match to find niche combos (e.g.,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Horror-Comedy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Sci-Fi Mystery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Example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Select "Fantasy + Adventure" → Get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Hunter x Hunter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Made in Abyss</a:t>
            </a:r>
            <a:endParaRPr i="1"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Tailored to Your Preferences</a:t>
            </a:r>
            <a:endParaRPr b="1"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Filter by </a:t>
            </a: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movies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(like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Name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 or </a:t>
            </a: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TV shows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(like </a:t>
            </a:r>
            <a:r>
              <a:rPr i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Attack on Titan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Toggle between: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■"/>
            </a:pP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Popular picks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(Fan favorites)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■"/>
            </a:pP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Highly-rated </a:t>
            </a: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(Critically acclaimed)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AutoNum type="arabicPeriod"/>
            </a:pPr>
            <a:r>
              <a:rPr b="1"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One-Click Results</a:t>
            </a:r>
            <a:endParaRPr b="1"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Hit "Submit" to get a curated list instantly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"/>
              <a:buChar char="○"/>
            </a:pPr>
            <a:r>
              <a:rPr lang="en" sz="5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overwhelming choices—just the best matches for your taste</a:t>
            </a:r>
            <a:endParaRPr sz="5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200" y="697525"/>
            <a:ext cx="3582476" cy="137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1025" y="2265025"/>
            <a:ext cx="2804700" cy="27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696050" y="445025"/>
            <a:ext cx="575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Challenge</a:t>
            </a:r>
            <a:r>
              <a:rPr b="1" lang="en">
                <a:solidFill>
                  <a:schemeClr val="lt1"/>
                </a:solidFill>
              </a:rPr>
              <a:t> Driven Implementations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400"/>
              <a:buChar char="●"/>
            </a:pPr>
            <a:r>
              <a:rPr lang="en">
                <a:solidFill>
                  <a:srgbClr val="F8FAFF"/>
                </a:solidFill>
              </a:rPr>
              <a:t>We used Vbox to avoid </a:t>
            </a:r>
            <a:r>
              <a:rPr lang="en">
                <a:solidFill>
                  <a:srgbClr val="F8FAFF"/>
                </a:solidFill>
              </a:rPr>
              <a:t>overlapping</a:t>
            </a:r>
            <a:endParaRPr>
              <a:solidFill>
                <a:srgbClr val="F8FA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400"/>
              <a:buChar char="●"/>
            </a:pPr>
            <a:r>
              <a:rPr lang="en">
                <a:solidFill>
                  <a:srgbClr val="F8FAFF"/>
                </a:solidFill>
              </a:rPr>
              <a:t>We hardcoded all the shows in an array list</a:t>
            </a:r>
            <a:endParaRPr>
              <a:solidFill>
                <a:srgbClr val="F8FA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400"/>
              <a:buChar char="●"/>
            </a:pPr>
            <a:r>
              <a:rPr lang="en">
                <a:solidFill>
                  <a:srgbClr val="F8FAFF"/>
                </a:solidFill>
              </a:rPr>
              <a:t>CheckBox = true</a:t>
            </a:r>
            <a:endParaRPr>
              <a:solidFill>
                <a:srgbClr val="F8FA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400"/>
              <a:buChar char="●"/>
            </a:pPr>
            <a:r>
              <a:rPr lang="en">
                <a:solidFill>
                  <a:srgbClr val="F8FAFF"/>
                </a:solidFill>
              </a:rPr>
              <a:t>We were going to use 1s and 0s</a:t>
            </a:r>
            <a:endParaRPr>
              <a:solidFill>
                <a:srgbClr val="F8FA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400"/>
              <a:buChar char="●"/>
            </a:pPr>
            <a:r>
              <a:rPr lang="en">
                <a:solidFill>
                  <a:srgbClr val="F8FAFF"/>
                </a:solidFill>
              </a:rPr>
              <a:t>Multiple methods because we tripped up with classes</a:t>
            </a:r>
            <a:endParaRPr>
              <a:solidFill>
                <a:srgbClr val="F8FA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8650" y="3953000"/>
            <a:ext cx="7535349" cy="1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5375" y="0"/>
            <a:ext cx="200862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217225" y="48500"/>
            <a:ext cx="59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How It Works From Start To Finish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329075" y="468725"/>
            <a:ext cx="3999900" cy="28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2100" lvl="0" marL="45720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The application initializes the data of the films and starts by loading the main page</a:t>
            </a:r>
            <a:endParaRPr b="1" sz="40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78593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The main page has a title and has a button called start survey for you to press</a:t>
            </a:r>
            <a:endParaRPr b="1" sz="40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78593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The action assigned to that button is to set the scene to the survey which changes the page</a:t>
            </a:r>
            <a:endParaRPr b="1" sz="40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78593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Then you take a 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survey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depending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on the survey You get recommended a 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variety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of shows and/or movies</a:t>
            </a:r>
            <a:endParaRPr b="1" sz="40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78593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On the page with the show 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r>
              <a:rPr b="1" lang="en" sz="40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 there is another button to take you back to the main page</a:t>
            </a:r>
            <a:endParaRPr b="1" sz="40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50">
              <a:solidFill>
                <a:srgbClr val="F8FA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3350" y="231275"/>
            <a:ext cx="2033975" cy="4597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50" y="2995925"/>
            <a:ext cx="3428999" cy="21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The Logic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7531500" cy="1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Every show has its own values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When you check a box you set it to true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It shows animes that have some of the items you selected if not all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">
                <a:solidFill>
                  <a:schemeClr val="lt1"/>
                </a:solidFill>
              </a:rPr>
              <a:t>What disqualifies one from being shown is if </a:t>
            </a:r>
            <a:r>
              <a:rPr lang="en">
                <a:solidFill>
                  <a:schemeClr val="lt1"/>
                </a:solidFill>
              </a:rPr>
              <a:t>you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haven't</a:t>
            </a:r>
            <a:r>
              <a:rPr lang="en">
                <a:solidFill>
                  <a:schemeClr val="lt1"/>
                </a:solidFill>
              </a:rPr>
              <a:t> checked out any of the boxes it fills </a:t>
            </a:r>
            <a:r>
              <a:rPr lang="en">
                <a:solidFill>
                  <a:schemeClr val="lt1"/>
                </a:solidFill>
              </a:rPr>
              <a:t>because</a:t>
            </a:r>
            <a:r>
              <a:rPr lang="en">
                <a:solidFill>
                  <a:schemeClr val="lt1"/>
                </a:solidFill>
              </a:rPr>
              <a:t> those values will be set to negative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0" y="2681513"/>
            <a:ext cx="74295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What We Learned</a:t>
            </a:r>
            <a:endParaRPr b="1" sz="2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And </a:t>
            </a:r>
            <a:endParaRPr b="1" sz="2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Challenges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115" name="Google Shape;115;p21"/>
          <p:cNvSpPr txBox="1"/>
          <p:nvPr>
            <p:ph idx="2" type="body"/>
          </p:nvPr>
        </p:nvSpPr>
        <p:spPr>
          <a:xfrm>
            <a:off x="5146200" y="1378500"/>
            <a:ext cx="3633000" cy="16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Managing workflow is very important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 to use APIs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Design a gui to our liking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Scene management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Problem solving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43860"/>
            <a:ext cx="2018250" cy="115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3050" y="0"/>
            <a:ext cx="1700950" cy="12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5197800" y="3149725"/>
            <a:ext cx="35298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Getting specific results from the API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Bugs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Small screw ups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3165225" y="4336675"/>
            <a:ext cx="26067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4493F8"/>
                </a:solidFill>
                <a:highlight>
                  <a:srgbClr val="0D1117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https://youtu.be/GmNqddF4fB0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