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
  </p:notesMasterIdLst>
  <p:handoutMasterIdLst>
    <p:handoutMasterId r:id="rId4"/>
  </p:handoutMasterIdLst>
  <p:sldIdLst>
    <p:sldId id="257" r:id="rId2"/>
  </p:sldIdLst>
  <p:sldSz cx="43891200" cy="438912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4">
          <p15:clr>
            <a:srgbClr val="A4A3A4"/>
          </p15:clr>
        </p15:guide>
        <p15:guide id="2" orient="horz" pos="384">
          <p15:clr>
            <a:srgbClr val="A4A3A4"/>
          </p15:clr>
        </p15:guide>
        <p15:guide id="3" orient="horz" pos="26880">
          <p15:clr>
            <a:srgbClr val="A4A3A4"/>
          </p15:clr>
        </p15:guide>
        <p15:guide id="4" orient="horz">
          <p15:clr>
            <a:srgbClr val="A4A3A4"/>
          </p15:clr>
        </p15:guide>
        <p15:guide id="5" pos="581">
          <p15:clr>
            <a:srgbClr val="A4A3A4"/>
          </p15:clr>
        </p15:guide>
        <p15:guide id="6" pos="271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61"/>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A9F12-79E6-48EB-AE63-A124199D5DB5}" v="238" dt="2024-04-04T04:51:27.0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2" autoAdjust="0"/>
    <p:restoredTop sz="94771" autoAdjust="0"/>
  </p:normalViewPr>
  <p:slideViewPr>
    <p:cSldViewPr snapToGrid="0" snapToObjects="1" showGuides="1">
      <p:cViewPr>
        <p:scale>
          <a:sx n="46" d="100"/>
          <a:sy n="46" d="100"/>
        </p:scale>
        <p:origin x="34" y="-379"/>
      </p:cViewPr>
      <p:guideLst>
        <p:guide orient="horz" pos="4424"/>
        <p:guide orient="horz" pos="384"/>
        <p:guide orient="horz" pos="26880"/>
        <p:guide orient="horz"/>
        <p:guide pos="581"/>
        <p:guide pos="271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in Rafin" userId="d59cfa8463b1ff38" providerId="LiveId" clId="{11DA9F12-79E6-48EB-AE63-A124199D5DB5}"/>
    <pc:docChg chg="undo custSel modSld">
      <pc:chgData name="Yasin Rafin" userId="d59cfa8463b1ff38" providerId="LiveId" clId="{11DA9F12-79E6-48EB-AE63-A124199D5DB5}" dt="2024-04-04T05:33:41.078" v="7147" actId="1037"/>
      <pc:docMkLst>
        <pc:docMk/>
      </pc:docMkLst>
      <pc:sldChg chg="addSp delSp modSp mod">
        <pc:chgData name="Yasin Rafin" userId="d59cfa8463b1ff38" providerId="LiveId" clId="{11DA9F12-79E6-48EB-AE63-A124199D5DB5}" dt="2024-04-04T05:33:41.078" v="7147" actId="1037"/>
        <pc:sldMkLst>
          <pc:docMk/>
          <pc:sldMk cId="4142663508" sldId="257"/>
        </pc:sldMkLst>
        <pc:spChg chg="add">
          <ac:chgData name="Yasin Rafin" userId="d59cfa8463b1ff38" providerId="LiveId" clId="{11DA9F12-79E6-48EB-AE63-A124199D5DB5}" dt="2024-04-03T06:52:51.185" v="547"/>
          <ac:spMkLst>
            <pc:docMk/>
            <pc:sldMk cId="4142663508" sldId="257"/>
            <ac:spMk id="2" creationId="{233B3A6F-D726-0DCB-5FFD-B25A3E227BD5}"/>
          </ac:spMkLst>
        </pc:spChg>
        <pc:spChg chg="add">
          <ac:chgData name="Yasin Rafin" userId="d59cfa8463b1ff38" providerId="LiveId" clId="{11DA9F12-79E6-48EB-AE63-A124199D5DB5}" dt="2024-04-03T06:52:57.408" v="548"/>
          <ac:spMkLst>
            <pc:docMk/>
            <pc:sldMk cId="4142663508" sldId="257"/>
            <ac:spMk id="3" creationId="{D0717AAF-3020-4081-EE46-851C2BDCFCA7}"/>
          </ac:spMkLst>
        </pc:spChg>
        <pc:spChg chg="add mod">
          <ac:chgData name="Yasin Rafin" userId="d59cfa8463b1ff38" providerId="LiveId" clId="{11DA9F12-79E6-48EB-AE63-A124199D5DB5}" dt="2024-04-03T09:39:40.087" v="2484" actId="1076"/>
          <ac:spMkLst>
            <pc:docMk/>
            <pc:sldMk cId="4142663508" sldId="257"/>
            <ac:spMk id="4" creationId="{8815BEE6-7B8A-209E-1F17-D1BF09CECE0D}"/>
          </ac:spMkLst>
        </pc:spChg>
        <pc:spChg chg="add">
          <ac:chgData name="Yasin Rafin" userId="d59cfa8463b1ff38" providerId="LiveId" clId="{11DA9F12-79E6-48EB-AE63-A124199D5DB5}" dt="2024-04-03T06:53:19.687" v="549"/>
          <ac:spMkLst>
            <pc:docMk/>
            <pc:sldMk cId="4142663508" sldId="257"/>
            <ac:spMk id="4" creationId="{FEDDB43A-397D-E07F-DB43-762B6A2E3D27}"/>
          </ac:spMkLst>
        </pc:spChg>
        <pc:spChg chg="mod">
          <ac:chgData name="Yasin Rafin" userId="d59cfa8463b1ff38" providerId="LiveId" clId="{11DA9F12-79E6-48EB-AE63-A124199D5DB5}" dt="2024-04-04T04:20:17.773" v="6506" actId="20577"/>
          <ac:spMkLst>
            <pc:docMk/>
            <pc:sldMk cId="4142663508" sldId="257"/>
            <ac:spMk id="15" creationId="{E16791D0-EEB2-4F46-8C26-9AEF6A4E3A62}"/>
          </ac:spMkLst>
        </pc:spChg>
        <pc:spChg chg="mod">
          <ac:chgData name="Yasin Rafin" userId="d59cfa8463b1ff38" providerId="LiveId" clId="{11DA9F12-79E6-48EB-AE63-A124199D5DB5}" dt="2024-04-03T18:56:36.757" v="5838" actId="115"/>
          <ac:spMkLst>
            <pc:docMk/>
            <pc:sldMk cId="4142663508" sldId="257"/>
            <ac:spMk id="16" creationId="{10346BF8-EAA7-47F6-9218-F17FE8D14F95}"/>
          </ac:spMkLst>
        </pc:spChg>
        <pc:spChg chg="mod">
          <ac:chgData name="Yasin Rafin" userId="d59cfa8463b1ff38" providerId="LiveId" clId="{11DA9F12-79E6-48EB-AE63-A124199D5DB5}" dt="2024-04-04T05:28:08.409" v="7141" actId="255"/>
          <ac:spMkLst>
            <pc:docMk/>
            <pc:sldMk cId="4142663508" sldId="257"/>
            <ac:spMk id="17" creationId="{41542ABB-D9C5-4CE5-B6F2-C514FC85AB6C}"/>
          </ac:spMkLst>
        </pc:spChg>
        <pc:spChg chg="mod">
          <ac:chgData name="Yasin Rafin" userId="d59cfa8463b1ff38" providerId="LiveId" clId="{11DA9F12-79E6-48EB-AE63-A124199D5DB5}" dt="2024-04-04T05:28:28.984" v="7142" actId="1076"/>
          <ac:spMkLst>
            <pc:docMk/>
            <pc:sldMk cId="4142663508" sldId="257"/>
            <ac:spMk id="18" creationId="{46B66625-3D21-4E4C-A195-97310608AC2C}"/>
          </ac:spMkLst>
        </pc:spChg>
        <pc:spChg chg="add del mod">
          <ac:chgData name="Yasin Rafin" userId="d59cfa8463b1ff38" providerId="LiveId" clId="{11DA9F12-79E6-48EB-AE63-A124199D5DB5}" dt="2024-04-04T04:21:38.494" v="6555" actId="20577"/>
          <ac:spMkLst>
            <pc:docMk/>
            <pc:sldMk cId="4142663508" sldId="257"/>
            <ac:spMk id="19" creationId="{0758D954-93A2-4CAD-904A-118CE9B46D3B}"/>
          </ac:spMkLst>
        </pc:spChg>
        <pc:spChg chg="mod">
          <ac:chgData name="Yasin Rafin" userId="d59cfa8463b1ff38" providerId="LiveId" clId="{11DA9F12-79E6-48EB-AE63-A124199D5DB5}" dt="2024-04-03T18:56:31.089" v="5837" actId="115"/>
          <ac:spMkLst>
            <pc:docMk/>
            <pc:sldMk cId="4142663508" sldId="257"/>
            <ac:spMk id="20" creationId="{41CE9CE6-71F3-4860-B20C-EC691D885E59}"/>
          </ac:spMkLst>
        </pc:spChg>
        <pc:spChg chg="add mod">
          <ac:chgData name="Yasin Rafin" userId="d59cfa8463b1ff38" providerId="LiveId" clId="{11DA9F12-79E6-48EB-AE63-A124199D5DB5}" dt="2024-04-03T23:46:38.608" v="6256" actId="20577"/>
          <ac:spMkLst>
            <pc:docMk/>
            <pc:sldMk cId="4142663508" sldId="257"/>
            <ac:spMk id="21" creationId="{70072738-7C5E-97B4-EB00-140C0D76C6EF}"/>
          </ac:spMkLst>
        </pc:spChg>
        <pc:spChg chg="del mod">
          <ac:chgData name="Yasin Rafin" userId="d59cfa8463b1ff38" providerId="LiveId" clId="{11DA9F12-79E6-48EB-AE63-A124199D5DB5}" dt="2024-04-03T12:00:01.249" v="3050" actId="478"/>
          <ac:spMkLst>
            <pc:docMk/>
            <pc:sldMk cId="4142663508" sldId="257"/>
            <ac:spMk id="21" creationId="{AA56F6C2-2248-4BEB-A8E8-495413A952F7}"/>
          </ac:spMkLst>
        </pc:spChg>
        <pc:spChg chg="mod">
          <ac:chgData name="Yasin Rafin" userId="d59cfa8463b1ff38" providerId="LiveId" clId="{11DA9F12-79E6-48EB-AE63-A124199D5DB5}" dt="2024-04-03T18:56:22.197" v="5836" actId="115"/>
          <ac:spMkLst>
            <pc:docMk/>
            <pc:sldMk cId="4142663508" sldId="257"/>
            <ac:spMk id="22" creationId="{6B01597E-4E5F-4B53-AD1C-966EC0A4B49C}"/>
          </ac:spMkLst>
        </pc:spChg>
        <pc:spChg chg="mod">
          <ac:chgData name="Yasin Rafin" userId="d59cfa8463b1ff38" providerId="LiveId" clId="{11DA9F12-79E6-48EB-AE63-A124199D5DB5}" dt="2024-04-03T18:56:13.371" v="5835" actId="115"/>
          <ac:spMkLst>
            <pc:docMk/>
            <pc:sldMk cId="4142663508" sldId="257"/>
            <ac:spMk id="23" creationId="{A0533FFB-76F1-401C-838B-9C5A16EFD4CD}"/>
          </ac:spMkLst>
        </pc:spChg>
        <pc:spChg chg="mod">
          <ac:chgData name="Yasin Rafin" userId="d59cfa8463b1ff38" providerId="LiveId" clId="{11DA9F12-79E6-48EB-AE63-A124199D5DB5}" dt="2024-04-04T04:21:44.982" v="6557" actId="20577"/>
          <ac:spMkLst>
            <pc:docMk/>
            <pc:sldMk cId="4142663508" sldId="257"/>
            <ac:spMk id="24" creationId="{70775EAC-D9C1-4D5B-ACF3-9BFE1913D2D3}"/>
          </ac:spMkLst>
        </pc:spChg>
        <pc:spChg chg="mod">
          <ac:chgData name="Yasin Rafin" userId="d59cfa8463b1ff38" providerId="LiveId" clId="{11DA9F12-79E6-48EB-AE63-A124199D5DB5}" dt="2024-04-03T17:59:20.052" v="4882" actId="115"/>
          <ac:spMkLst>
            <pc:docMk/>
            <pc:sldMk cId="4142663508" sldId="257"/>
            <ac:spMk id="25" creationId="{65AAA2BF-F44D-4BEB-9E00-CF647C89A4C9}"/>
          </ac:spMkLst>
        </pc:spChg>
        <pc:spChg chg="mod">
          <ac:chgData name="Yasin Rafin" userId="d59cfa8463b1ff38" providerId="LiveId" clId="{11DA9F12-79E6-48EB-AE63-A124199D5DB5}" dt="2024-04-04T05:30:42.266" v="7146" actId="255"/>
          <ac:spMkLst>
            <pc:docMk/>
            <pc:sldMk cId="4142663508" sldId="257"/>
            <ac:spMk id="26" creationId="{D0539C13-D015-4224-BF27-9B251A7EB0D4}"/>
          </ac:spMkLst>
        </pc:spChg>
        <pc:spChg chg="mod">
          <ac:chgData name="Yasin Rafin" userId="d59cfa8463b1ff38" providerId="LiveId" clId="{11DA9F12-79E6-48EB-AE63-A124199D5DB5}" dt="2024-04-03T17:59:38.490" v="4895" actId="115"/>
          <ac:spMkLst>
            <pc:docMk/>
            <pc:sldMk cId="4142663508" sldId="257"/>
            <ac:spMk id="27" creationId="{92DC5518-E2FA-4C10-B1D7-D3F6FE37DCDA}"/>
          </ac:spMkLst>
        </pc:spChg>
        <pc:spChg chg="mod">
          <ac:chgData name="Yasin Rafin" userId="d59cfa8463b1ff38" providerId="LiveId" clId="{11DA9F12-79E6-48EB-AE63-A124199D5DB5}" dt="2024-04-03T17:33:31.536" v="4013" actId="1076"/>
          <ac:spMkLst>
            <pc:docMk/>
            <pc:sldMk cId="4142663508" sldId="257"/>
            <ac:spMk id="28" creationId="{9C033A45-1CBD-449E-BBF4-0BC5AA70B43E}"/>
          </ac:spMkLst>
        </pc:spChg>
        <pc:spChg chg="mod">
          <ac:chgData name="Yasin Rafin" userId="d59cfa8463b1ff38" providerId="LiveId" clId="{11DA9F12-79E6-48EB-AE63-A124199D5DB5}" dt="2024-04-04T05:29:06.197" v="7144" actId="27636"/>
          <ac:spMkLst>
            <pc:docMk/>
            <pc:sldMk cId="4142663508" sldId="257"/>
            <ac:spMk id="29" creationId="{6836ACFB-B5D7-4652-9D7E-CBC66FE82F92}"/>
          </ac:spMkLst>
        </pc:spChg>
        <pc:spChg chg="mod">
          <ac:chgData name="Yasin Rafin" userId="d59cfa8463b1ff38" providerId="LiveId" clId="{11DA9F12-79E6-48EB-AE63-A124199D5DB5}" dt="2024-04-04T05:27:53.649" v="7140" actId="1076"/>
          <ac:spMkLst>
            <pc:docMk/>
            <pc:sldMk cId="4142663508" sldId="257"/>
            <ac:spMk id="32" creationId="{338C1977-9654-4147-A09F-97A38CCEE8B4}"/>
          </ac:spMkLst>
        </pc:spChg>
        <pc:spChg chg="mod">
          <ac:chgData name="Yasin Rafin" userId="d59cfa8463b1ff38" providerId="LiveId" clId="{11DA9F12-79E6-48EB-AE63-A124199D5DB5}" dt="2024-04-03T23:50:28.198" v="6366" actId="20577"/>
          <ac:spMkLst>
            <pc:docMk/>
            <pc:sldMk cId="4142663508" sldId="257"/>
            <ac:spMk id="33" creationId="{24FBE618-9AA7-4E1A-9068-72E0D5121B0E}"/>
          </ac:spMkLst>
        </pc:spChg>
        <pc:spChg chg="mod">
          <ac:chgData name="Yasin Rafin" userId="d59cfa8463b1ff38" providerId="LiveId" clId="{11DA9F12-79E6-48EB-AE63-A124199D5DB5}" dt="2024-04-03T18:00:14.026" v="4917" actId="20577"/>
          <ac:spMkLst>
            <pc:docMk/>
            <pc:sldMk cId="4142663508" sldId="257"/>
            <ac:spMk id="34" creationId="{D8168954-217F-4447-A8A1-1A6104BB3015}"/>
          </ac:spMkLst>
        </pc:spChg>
        <pc:spChg chg="add mod">
          <ac:chgData name="Yasin Rafin" userId="d59cfa8463b1ff38" providerId="LiveId" clId="{11DA9F12-79E6-48EB-AE63-A124199D5DB5}" dt="2024-04-03T23:47:51.076" v="6313" actId="1076"/>
          <ac:spMkLst>
            <pc:docMk/>
            <pc:sldMk cId="4142663508" sldId="257"/>
            <ac:spMk id="35" creationId="{5CB055A2-B72F-76E8-6ABC-29663B3A76A6}"/>
          </ac:spMkLst>
        </pc:spChg>
        <pc:spChg chg="add mod">
          <ac:chgData name="Yasin Rafin" userId="d59cfa8463b1ff38" providerId="LiveId" clId="{11DA9F12-79E6-48EB-AE63-A124199D5DB5}" dt="2024-04-03T23:49:48.880" v="6365" actId="1076"/>
          <ac:spMkLst>
            <pc:docMk/>
            <pc:sldMk cId="4142663508" sldId="257"/>
            <ac:spMk id="39" creationId="{15A97C01-26C3-8E69-3CF8-FDD67A9823BE}"/>
          </ac:spMkLst>
        </pc:spChg>
        <pc:spChg chg="add mod">
          <ac:chgData name="Yasin Rafin" userId="d59cfa8463b1ff38" providerId="LiveId" clId="{11DA9F12-79E6-48EB-AE63-A124199D5DB5}" dt="2024-04-03T10:31:41.883" v="2823" actId="1076"/>
          <ac:spMkLst>
            <pc:docMk/>
            <pc:sldMk cId="4142663508" sldId="257"/>
            <ac:spMk id="42" creationId="{F1A5B990-D9F0-8929-0F0D-02B67AC57F78}"/>
          </ac:spMkLst>
        </pc:spChg>
        <pc:spChg chg="add mod">
          <ac:chgData name="Yasin Rafin" userId="d59cfa8463b1ff38" providerId="LiveId" clId="{11DA9F12-79E6-48EB-AE63-A124199D5DB5}" dt="2024-04-03T10:32:56.628" v="2833" actId="1076"/>
          <ac:spMkLst>
            <pc:docMk/>
            <pc:sldMk cId="4142663508" sldId="257"/>
            <ac:spMk id="43" creationId="{5ED715F9-8DF3-91AC-6B11-914BF63CE318}"/>
          </ac:spMkLst>
        </pc:spChg>
        <pc:spChg chg="add mod">
          <ac:chgData name="Yasin Rafin" userId="d59cfa8463b1ff38" providerId="LiveId" clId="{11DA9F12-79E6-48EB-AE63-A124199D5DB5}" dt="2024-04-03T10:31:47.146" v="2824" actId="1076"/>
          <ac:spMkLst>
            <pc:docMk/>
            <pc:sldMk cId="4142663508" sldId="257"/>
            <ac:spMk id="44" creationId="{ABC27168-6BCF-DF0B-B0D5-586386110110}"/>
          </ac:spMkLst>
        </pc:spChg>
        <pc:spChg chg="add mod">
          <ac:chgData name="Yasin Rafin" userId="d59cfa8463b1ff38" providerId="LiveId" clId="{11DA9F12-79E6-48EB-AE63-A124199D5DB5}" dt="2024-04-03T10:31:55.324" v="2825" actId="1076"/>
          <ac:spMkLst>
            <pc:docMk/>
            <pc:sldMk cId="4142663508" sldId="257"/>
            <ac:spMk id="46" creationId="{B7B81352-31CD-DBB6-6A0E-1319AF541407}"/>
          </ac:spMkLst>
        </pc:spChg>
        <pc:spChg chg="add mod">
          <ac:chgData name="Yasin Rafin" userId="d59cfa8463b1ff38" providerId="LiveId" clId="{11DA9F12-79E6-48EB-AE63-A124199D5DB5}" dt="2024-04-03T11:50:07.206" v="2878" actId="1076"/>
          <ac:spMkLst>
            <pc:docMk/>
            <pc:sldMk cId="4142663508" sldId="257"/>
            <ac:spMk id="47" creationId="{91DE60E3-424A-C633-F919-00AC28DE65F2}"/>
          </ac:spMkLst>
        </pc:spChg>
        <pc:spChg chg="add mod">
          <ac:chgData name="Yasin Rafin" userId="d59cfa8463b1ff38" providerId="LiveId" clId="{11DA9F12-79E6-48EB-AE63-A124199D5DB5}" dt="2024-04-03T10:25:00.593" v="2699"/>
          <ac:spMkLst>
            <pc:docMk/>
            <pc:sldMk cId="4142663508" sldId="257"/>
            <ac:spMk id="48" creationId="{F21E9E7E-50B6-883F-B56C-AE94BFF10AF4}"/>
          </ac:spMkLst>
        </pc:spChg>
        <pc:spChg chg="add mod">
          <ac:chgData name="Yasin Rafin" userId="d59cfa8463b1ff38" providerId="LiveId" clId="{11DA9F12-79E6-48EB-AE63-A124199D5DB5}" dt="2024-04-03T11:48:37.703" v="2864" actId="1076"/>
          <ac:spMkLst>
            <pc:docMk/>
            <pc:sldMk cId="4142663508" sldId="257"/>
            <ac:spMk id="68" creationId="{F22448CE-A81C-56CB-F1C0-A2C1C2E3D984}"/>
          </ac:spMkLst>
        </pc:spChg>
        <pc:spChg chg="add mod">
          <ac:chgData name="Yasin Rafin" userId="d59cfa8463b1ff38" providerId="LiveId" clId="{11DA9F12-79E6-48EB-AE63-A124199D5DB5}" dt="2024-04-03T11:49:35.509" v="2873" actId="1076"/>
          <ac:spMkLst>
            <pc:docMk/>
            <pc:sldMk cId="4142663508" sldId="257"/>
            <ac:spMk id="71" creationId="{FC78F81D-4702-C5AE-8750-1836B7EA7F6E}"/>
          </ac:spMkLst>
        </pc:spChg>
        <pc:spChg chg="add mod">
          <ac:chgData name="Yasin Rafin" userId="d59cfa8463b1ff38" providerId="LiveId" clId="{11DA9F12-79E6-48EB-AE63-A124199D5DB5}" dt="2024-04-03T11:51:46.205" v="2885" actId="1076"/>
          <ac:spMkLst>
            <pc:docMk/>
            <pc:sldMk cId="4142663508" sldId="257"/>
            <ac:spMk id="73" creationId="{40DA3BE4-66AC-A83A-E81A-F7A093ED0A5B}"/>
          </ac:spMkLst>
        </pc:spChg>
        <pc:spChg chg="add mod">
          <ac:chgData name="Yasin Rafin" userId="d59cfa8463b1ff38" providerId="LiveId" clId="{11DA9F12-79E6-48EB-AE63-A124199D5DB5}" dt="2024-04-03T11:52:01.871" v="2887" actId="1076"/>
          <ac:spMkLst>
            <pc:docMk/>
            <pc:sldMk cId="4142663508" sldId="257"/>
            <ac:spMk id="74" creationId="{337423F2-A53D-08C0-6A0F-AE12275C2D55}"/>
          </ac:spMkLst>
        </pc:spChg>
        <pc:spChg chg="add mod">
          <ac:chgData name="Yasin Rafin" userId="d59cfa8463b1ff38" providerId="LiveId" clId="{11DA9F12-79E6-48EB-AE63-A124199D5DB5}" dt="2024-04-03T18:41:13.771" v="5688" actId="113"/>
          <ac:spMkLst>
            <pc:docMk/>
            <pc:sldMk cId="4142663508" sldId="257"/>
            <ac:spMk id="75" creationId="{74173C6D-2405-F156-0485-93A2E5C12475}"/>
          </ac:spMkLst>
        </pc:spChg>
        <pc:spChg chg="add mod">
          <ac:chgData name="Yasin Rafin" userId="d59cfa8463b1ff38" providerId="LiveId" clId="{11DA9F12-79E6-48EB-AE63-A124199D5DB5}" dt="2024-04-03T11:52:36.860" v="2892" actId="1076"/>
          <ac:spMkLst>
            <pc:docMk/>
            <pc:sldMk cId="4142663508" sldId="257"/>
            <ac:spMk id="76" creationId="{48E1A94C-33A9-A3AA-AABA-BFB4BA279FB4}"/>
          </ac:spMkLst>
        </pc:spChg>
        <pc:spChg chg="add mod">
          <ac:chgData name="Yasin Rafin" userId="d59cfa8463b1ff38" providerId="LiveId" clId="{11DA9F12-79E6-48EB-AE63-A124199D5DB5}" dt="2024-04-03T11:52:52.927" v="2894" actId="1076"/>
          <ac:spMkLst>
            <pc:docMk/>
            <pc:sldMk cId="4142663508" sldId="257"/>
            <ac:spMk id="77" creationId="{C498386A-46C2-4615-016B-A9EDE52502FA}"/>
          </ac:spMkLst>
        </pc:spChg>
        <pc:spChg chg="add mod">
          <ac:chgData name="Yasin Rafin" userId="d59cfa8463b1ff38" providerId="LiveId" clId="{11DA9F12-79E6-48EB-AE63-A124199D5DB5}" dt="2024-04-03T11:53:32.479" v="2907" actId="20577"/>
          <ac:spMkLst>
            <pc:docMk/>
            <pc:sldMk cId="4142663508" sldId="257"/>
            <ac:spMk id="78" creationId="{F46025F2-34A0-57FC-0EF6-3D572BA281A0}"/>
          </ac:spMkLst>
        </pc:spChg>
        <pc:spChg chg="add mod">
          <ac:chgData name="Yasin Rafin" userId="d59cfa8463b1ff38" providerId="LiveId" clId="{11DA9F12-79E6-48EB-AE63-A124199D5DB5}" dt="2024-04-03T11:53:46.471" v="2915" actId="20577"/>
          <ac:spMkLst>
            <pc:docMk/>
            <pc:sldMk cId="4142663508" sldId="257"/>
            <ac:spMk id="79" creationId="{DBA3B3F4-DAEB-7BA9-F11C-177AFB0061A4}"/>
          </ac:spMkLst>
        </pc:spChg>
        <pc:spChg chg="add mod">
          <ac:chgData name="Yasin Rafin" userId="d59cfa8463b1ff38" providerId="LiveId" clId="{11DA9F12-79E6-48EB-AE63-A124199D5DB5}" dt="2024-04-03T11:53:55.350" v="2919" actId="20577"/>
          <ac:spMkLst>
            <pc:docMk/>
            <pc:sldMk cId="4142663508" sldId="257"/>
            <ac:spMk id="80" creationId="{603492A0-F4EE-E57B-CEA6-DF56F2D11F1A}"/>
          </ac:spMkLst>
        </pc:spChg>
        <pc:spChg chg="add mod">
          <ac:chgData name="Yasin Rafin" userId="d59cfa8463b1ff38" providerId="LiveId" clId="{11DA9F12-79E6-48EB-AE63-A124199D5DB5}" dt="2024-04-04T05:04:06.698" v="7137" actId="20577"/>
          <ac:spMkLst>
            <pc:docMk/>
            <pc:sldMk cId="4142663508" sldId="257"/>
            <ac:spMk id="81" creationId="{5E349B5D-8155-2E61-B313-1B840FC254FE}"/>
          </ac:spMkLst>
        </pc:spChg>
        <pc:spChg chg="add mod">
          <ac:chgData name="Yasin Rafin" userId="d59cfa8463b1ff38" providerId="LiveId" clId="{11DA9F12-79E6-48EB-AE63-A124199D5DB5}" dt="2024-04-03T11:54:53.412" v="2945" actId="20577"/>
          <ac:spMkLst>
            <pc:docMk/>
            <pc:sldMk cId="4142663508" sldId="257"/>
            <ac:spMk id="82" creationId="{349B898A-FE61-CF9C-5DE3-929A681CA73C}"/>
          </ac:spMkLst>
        </pc:spChg>
        <pc:spChg chg="add mod">
          <ac:chgData name="Yasin Rafin" userId="d59cfa8463b1ff38" providerId="LiveId" clId="{11DA9F12-79E6-48EB-AE63-A124199D5DB5}" dt="2024-04-03T11:55:04.030" v="2953" actId="20577"/>
          <ac:spMkLst>
            <pc:docMk/>
            <pc:sldMk cId="4142663508" sldId="257"/>
            <ac:spMk id="83" creationId="{CB41436B-C2B6-71C4-E5C8-4814ED3C6207}"/>
          </ac:spMkLst>
        </pc:spChg>
        <pc:spChg chg="add mod">
          <ac:chgData name="Yasin Rafin" userId="d59cfa8463b1ff38" providerId="LiveId" clId="{11DA9F12-79E6-48EB-AE63-A124199D5DB5}" dt="2024-04-03T11:55:18.221" v="2961" actId="20577"/>
          <ac:spMkLst>
            <pc:docMk/>
            <pc:sldMk cId="4142663508" sldId="257"/>
            <ac:spMk id="84" creationId="{CFB1C8F0-882D-2D14-57A2-9357504F1EB3}"/>
          </ac:spMkLst>
        </pc:spChg>
        <pc:spChg chg="add mod">
          <ac:chgData name="Yasin Rafin" userId="d59cfa8463b1ff38" providerId="LiveId" clId="{11DA9F12-79E6-48EB-AE63-A124199D5DB5}" dt="2024-04-03T11:55:32.807" v="2969" actId="20577"/>
          <ac:spMkLst>
            <pc:docMk/>
            <pc:sldMk cId="4142663508" sldId="257"/>
            <ac:spMk id="85" creationId="{C7C9999B-EB95-0464-CB00-F83A6D787A26}"/>
          </ac:spMkLst>
        </pc:spChg>
        <pc:spChg chg="add mod">
          <ac:chgData name="Yasin Rafin" userId="d59cfa8463b1ff38" providerId="LiveId" clId="{11DA9F12-79E6-48EB-AE63-A124199D5DB5}" dt="2024-04-03T11:56:38.461" v="2987" actId="20577"/>
          <ac:spMkLst>
            <pc:docMk/>
            <pc:sldMk cId="4142663508" sldId="257"/>
            <ac:spMk id="86" creationId="{789E8BD1-33AE-38D1-9944-2859617B45E0}"/>
          </ac:spMkLst>
        </pc:spChg>
        <pc:spChg chg="add mod">
          <ac:chgData name="Yasin Rafin" userId="d59cfa8463b1ff38" providerId="LiveId" clId="{11DA9F12-79E6-48EB-AE63-A124199D5DB5}" dt="2024-04-03T11:56:57.733" v="2993" actId="20577"/>
          <ac:spMkLst>
            <pc:docMk/>
            <pc:sldMk cId="4142663508" sldId="257"/>
            <ac:spMk id="87" creationId="{F2261C55-0F62-F5B1-E84D-7D9A4458B391}"/>
          </ac:spMkLst>
        </pc:spChg>
        <pc:spChg chg="add mod">
          <ac:chgData name="Yasin Rafin" userId="d59cfa8463b1ff38" providerId="LiveId" clId="{11DA9F12-79E6-48EB-AE63-A124199D5DB5}" dt="2024-04-03T11:57:10.494" v="3001" actId="20577"/>
          <ac:spMkLst>
            <pc:docMk/>
            <pc:sldMk cId="4142663508" sldId="257"/>
            <ac:spMk id="88" creationId="{AE25DB98-D859-E398-7B1B-52F011BB8FAB}"/>
          </ac:spMkLst>
        </pc:spChg>
        <pc:spChg chg="add mod">
          <ac:chgData name="Yasin Rafin" userId="d59cfa8463b1ff38" providerId="LiveId" clId="{11DA9F12-79E6-48EB-AE63-A124199D5DB5}" dt="2024-04-03T11:57:27.198" v="3009" actId="20577"/>
          <ac:spMkLst>
            <pc:docMk/>
            <pc:sldMk cId="4142663508" sldId="257"/>
            <ac:spMk id="89" creationId="{7CE808E1-516A-19D5-21C2-35EA5E88C3B1}"/>
          </ac:spMkLst>
        </pc:spChg>
        <pc:spChg chg="add mod">
          <ac:chgData name="Yasin Rafin" userId="d59cfa8463b1ff38" providerId="LiveId" clId="{11DA9F12-79E6-48EB-AE63-A124199D5DB5}" dt="2024-04-03T11:59:07.084" v="3026" actId="20577"/>
          <ac:spMkLst>
            <pc:docMk/>
            <pc:sldMk cId="4142663508" sldId="257"/>
            <ac:spMk id="90" creationId="{AF3F11D0-C930-36D5-7F24-21C0501E324B}"/>
          </ac:spMkLst>
        </pc:spChg>
        <pc:spChg chg="add mod">
          <ac:chgData name="Yasin Rafin" userId="d59cfa8463b1ff38" providerId="LiveId" clId="{11DA9F12-79E6-48EB-AE63-A124199D5DB5}" dt="2024-04-03T11:59:18.072" v="3036" actId="20577"/>
          <ac:spMkLst>
            <pc:docMk/>
            <pc:sldMk cId="4142663508" sldId="257"/>
            <ac:spMk id="91" creationId="{7D7C8C45-62A2-AB51-2763-B4903D59838B}"/>
          </ac:spMkLst>
        </pc:spChg>
        <pc:spChg chg="add mod">
          <ac:chgData name="Yasin Rafin" userId="d59cfa8463b1ff38" providerId="LiveId" clId="{11DA9F12-79E6-48EB-AE63-A124199D5DB5}" dt="2024-04-03T11:59:28.382" v="3044" actId="20577"/>
          <ac:spMkLst>
            <pc:docMk/>
            <pc:sldMk cId="4142663508" sldId="257"/>
            <ac:spMk id="92" creationId="{DD9CCF16-9DE1-C5C7-85E7-2D86ED03BEAB}"/>
          </ac:spMkLst>
        </pc:spChg>
        <pc:spChg chg="add mod">
          <ac:chgData name="Yasin Rafin" userId="d59cfa8463b1ff38" providerId="LiveId" clId="{11DA9F12-79E6-48EB-AE63-A124199D5DB5}" dt="2024-04-03T11:59:39.989" v="3048" actId="20577"/>
          <ac:spMkLst>
            <pc:docMk/>
            <pc:sldMk cId="4142663508" sldId="257"/>
            <ac:spMk id="93" creationId="{28F118E7-83D6-4ADC-C64E-FE4E96755CD4}"/>
          </ac:spMkLst>
        </pc:spChg>
        <pc:spChg chg="add mod">
          <ac:chgData name="Yasin Rafin" userId="d59cfa8463b1ff38" providerId="LiveId" clId="{11DA9F12-79E6-48EB-AE63-A124199D5DB5}" dt="2024-04-03T18:41:19.201" v="5689" actId="113"/>
          <ac:spMkLst>
            <pc:docMk/>
            <pc:sldMk cId="4142663508" sldId="257"/>
            <ac:spMk id="94" creationId="{F4075633-6ED3-AA88-41C8-844C883699D8}"/>
          </ac:spMkLst>
        </pc:spChg>
        <pc:spChg chg="add mod">
          <ac:chgData name="Yasin Rafin" userId="d59cfa8463b1ff38" providerId="LiveId" clId="{11DA9F12-79E6-48EB-AE63-A124199D5DB5}" dt="2024-04-03T18:41:23.370" v="5690" actId="113"/>
          <ac:spMkLst>
            <pc:docMk/>
            <pc:sldMk cId="4142663508" sldId="257"/>
            <ac:spMk id="95" creationId="{72D63D38-0764-A266-8BFC-E3D24497D5B9}"/>
          </ac:spMkLst>
        </pc:spChg>
        <pc:spChg chg="add mod">
          <ac:chgData name="Yasin Rafin" userId="d59cfa8463b1ff38" providerId="LiveId" clId="{11DA9F12-79E6-48EB-AE63-A124199D5DB5}" dt="2024-04-03T18:41:27.872" v="5691" actId="113"/>
          <ac:spMkLst>
            <pc:docMk/>
            <pc:sldMk cId="4142663508" sldId="257"/>
            <ac:spMk id="96" creationId="{DAE26BB5-AD5E-1D18-1F43-B14C8FA18A6A}"/>
          </ac:spMkLst>
        </pc:spChg>
        <pc:spChg chg="add mod">
          <ac:chgData name="Yasin Rafin" userId="d59cfa8463b1ff38" providerId="LiveId" clId="{11DA9F12-79E6-48EB-AE63-A124199D5DB5}" dt="2024-04-03T18:41:31.912" v="5692" actId="113"/>
          <ac:spMkLst>
            <pc:docMk/>
            <pc:sldMk cId="4142663508" sldId="257"/>
            <ac:spMk id="97" creationId="{5DF44B45-5C15-2702-8789-96D19CBA2594}"/>
          </ac:spMkLst>
        </pc:spChg>
        <pc:spChg chg="add mod">
          <ac:chgData name="Yasin Rafin" userId="d59cfa8463b1ff38" providerId="LiveId" clId="{11DA9F12-79E6-48EB-AE63-A124199D5DB5}" dt="2024-04-03T12:05:14.574" v="3106" actId="20577"/>
          <ac:spMkLst>
            <pc:docMk/>
            <pc:sldMk cId="4142663508" sldId="257"/>
            <ac:spMk id="98" creationId="{7D6EAEA9-823E-183D-CB83-9F5915A00496}"/>
          </ac:spMkLst>
        </pc:spChg>
        <pc:spChg chg="add mod">
          <ac:chgData name="Yasin Rafin" userId="d59cfa8463b1ff38" providerId="LiveId" clId="{11DA9F12-79E6-48EB-AE63-A124199D5DB5}" dt="2024-04-03T12:05:27.350" v="3114" actId="20577"/>
          <ac:spMkLst>
            <pc:docMk/>
            <pc:sldMk cId="4142663508" sldId="257"/>
            <ac:spMk id="99" creationId="{CBB85EE9-770E-8C33-AD0B-A53FE054CE69}"/>
          </ac:spMkLst>
        </pc:spChg>
        <pc:spChg chg="add mod">
          <ac:chgData name="Yasin Rafin" userId="d59cfa8463b1ff38" providerId="LiveId" clId="{11DA9F12-79E6-48EB-AE63-A124199D5DB5}" dt="2024-04-03T12:05:40.661" v="3122" actId="20577"/>
          <ac:spMkLst>
            <pc:docMk/>
            <pc:sldMk cId="4142663508" sldId="257"/>
            <ac:spMk id="100" creationId="{761F75E4-718D-D9A3-1B5E-58C762313CFD}"/>
          </ac:spMkLst>
        </pc:spChg>
        <pc:spChg chg="add mod">
          <ac:chgData name="Yasin Rafin" userId="d59cfa8463b1ff38" providerId="LiveId" clId="{11DA9F12-79E6-48EB-AE63-A124199D5DB5}" dt="2024-04-03T12:06:02.005" v="3130" actId="20577"/>
          <ac:spMkLst>
            <pc:docMk/>
            <pc:sldMk cId="4142663508" sldId="257"/>
            <ac:spMk id="101" creationId="{2CD531B6-AF8A-3AD2-9D9A-C2C1A2E967A9}"/>
          </ac:spMkLst>
        </pc:spChg>
        <pc:spChg chg="add mod">
          <ac:chgData name="Yasin Rafin" userId="d59cfa8463b1ff38" providerId="LiveId" clId="{11DA9F12-79E6-48EB-AE63-A124199D5DB5}" dt="2024-04-03T12:07:28.988" v="3146" actId="1076"/>
          <ac:spMkLst>
            <pc:docMk/>
            <pc:sldMk cId="4142663508" sldId="257"/>
            <ac:spMk id="102" creationId="{2EE20108-AB85-CD37-D578-8DD5CE544CE5}"/>
          </ac:spMkLst>
        </pc:spChg>
        <pc:spChg chg="add mod">
          <ac:chgData name="Yasin Rafin" userId="d59cfa8463b1ff38" providerId="LiveId" clId="{11DA9F12-79E6-48EB-AE63-A124199D5DB5}" dt="2024-04-03T12:07:47.815" v="3154" actId="20577"/>
          <ac:spMkLst>
            <pc:docMk/>
            <pc:sldMk cId="4142663508" sldId="257"/>
            <ac:spMk id="103" creationId="{FA1C3738-6034-FBA6-67AD-0902D2DC12ED}"/>
          </ac:spMkLst>
        </pc:spChg>
        <pc:spChg chg="add mod">
          <ac:chgData name="Yasin Rafin" userId="d59cfa8463b1ff38" providerId="LiveId" clId="{11DA9F12-79E6-48EB-AE63-A124199D5DB5}" dt="2024-04-03T12:08:07.085" v="3162" actId="20577"/>
          <ac:spMkLst>
            <pc:docMk/>
            <pc:sldMk cId="4142663508" sldId="257"/>
            <ac:spMk id="104" creationId="{F1D59D8E-EBE5-639F-4F66-7ADFC2284173}"/>
          </ac:spMkLst>
        </pc:spChg>
        <pc:spChg chg="add mod">
          <ac:chgData name="Yasin Rafin" userId="d59cfa8463b1ff38" providerId="LiveId" clId="{11DA9F12-79E6-48EB-AE63-A124199D5DB5}" dt="2024-04-03T12:08:24.495" v="3170" actId="20577"/>
          <ac:spMkLst>
            <pc:docMk/>
            <pc:sldMk cId="4142663508" sldId="257"/>
            <ac:spMk id="105" creationId="{F08CF43F-F354-1279-BC37-684F6877B57F}"/>
          </ac:spMkLst>
        </pc:spChg>
        <pc:spChg chg="add mod">
          <ac:chgData name="Yasin Rafin" userId="d59cfa8463b1ff38" providerId="LiveId" clId="{11DA9F12-79E6-48EB-AE63-A124199D5DB5}" dt="2024-04-03T12:09:17.204" v="3207" actId="1076"/>
          <ac:spMkLst>
            <pc:docMk/>
            <pc:sldMk cId="4142663508" sldId="257"/>
            <ac:spMk id="106" creationId="{57EC5486-23A1-8ED0-4BD5-D1E10A2FA0EE}"/>
          </ac:spMkLst>
        </pc:spChg>
        <pc:spChg chg="add mod">
          <ac:chgData name="Yasin Rafin" userId="d59cfa8463b1ff38" providerId="LiveId" clId="{11DA9F12-79E6-48EB-AE63-A124199D5DB5}" dt="2024-04-03T18:41:02.807" v="5687" actId="113"/>
          <ac:spMkLst>
            <pc:docMk/>
            <pc:sldMk cId="4142663508" sldId="257"/>
            <ac:spMk id="107" creationId="{4B32CF60-7CC7-5538-3612-5B6CE596A539}"/>
          </ac:spMkLst>
        </pc:spChg>
        <pc:spChg chg="add mod">
          <ac:chgData name="Yasin Rafin" userId="d59cfa8463b1ff38" providerId="LiveId" clId="{11DA9F12-79E6-48EB-AE63-A124199D5DB5}" dt="2024-04-03T13:49:26.448" v="3230" actId="1076"/>
          <ac:spMkLst>
            <pc:docMk/>
            <pc:sldMk cId="4142663508" sldId="257"/>
            <ac:spMk id="113" creationId="{2CAF7225-F0B0-A6C9-1890-3C4E9D37C7E2}"/>
          </ac:spMkLst>
        </pc:spChg>
        <pc:spChg chg="add mod">
          <ac:chgData name="Yasin Rafin" userId="d59cfa8463b1ff38" providerId="LiveId" clId="{11DA9F12-79E6-48EB-AE63-A124199D5DB5}" dt="2024-04-03T13:49:33.768" v="3231" actId="1076"/>
          <ac:spMkLst>
            <pc:docMk/>
            <pc:sldMk cId="4142663508" sldId="257"/>
            <ac:spMk id="114" creationId="{19A50A22-2F1A-FDFA-AD9F-C66E7329814D}"/>
          </ac:spMkLst>
        </pc:spChg>
        <pc:spChg chg="add mod">
          <ac:chgData name="Yasin Rafin" userId="d59cfa8463b1ff38" providerId="LiveId" clId="{11DA9F12-79E6-48EB-AE63-A124199D5DB5}" dt="2024-04-03T13:49:57.801" v="3242" actId="1076"/>
          <ac:spMkLst>
            <pc:docMk/>
            <pc:sldMk cId="4142663508" sldId="257"/>
            <ac:spMk id="115" creationId="{DB5C63C6-63F5-764D-5215-1FB27EB0FD72}"/>
          </ac:spMkLst>
        </pc:spChg>
        <pc:spChg chg="add mod">
          <ac:chgData name="Yasin Rafin" userId="d59cfa8463b1ff38" providerId="LiveId" clId="{11DA9F12-79E6-48EB-AE63-A124199D5DB5}" dt="2024-04-03T18:42:18.182" v="5698" actId="113"/>
          <ac:spMkLst>
            <pc:docMk/>
            <pc:sldMk cId="4142663508" sldId="257"/>
            <ac:spMk id="116" creationId="{C9E70565-1EB5-A56F-F582-6136C4E2D2C7}"/>
          </ac:spMkLst>
        </pc:spChg>
        <pc:spChg chg="add mod">
          <ac:chgData name="Yasin Rafin" userId="d59cfa8463b1ff38" providerId="LiveId" clId="{11DA9F12-79E6-48EB-AE63-A124199D5DB5}" dt="2024-04-03T13:53:01.154" v="3253" actId="1076"/>
          <ac:spMkLst>
            <pc:docMk/>
            <pc:sldMk cId="4142663508" sldId="257"/>
            <ac:spMk id="117" creationId="{365F1FA8-7839-FCCB-35D9-A24C5564C73F}"/>
          </ac:spMkLst>
        </pc:spChg>
        <pc:spChg chg="add mod">
          <ac:chgData name="Yasin Rafin" userId="d59cfa8463b1ff38" providerId="LiveId" clId="{11DA9F12-79E6-48EB-AE63-A124199D5DB5}" dt="2024-04-03T13:55:02.151" v="3273" actId="1076"/>
          <ac:spMkLst>
            <pc:docMk/>
            <pc:sldMk cId="4142663508" sldId="257"/>
            <ac:spMk id="118" creationId="{61DC9737-17BB-D0F0-7C56-91C4610108EA}"/>
          </ac:spMkLst>
        </pc:spChg>
        <pc:spChg chg="add mod">
          <ac:chgData name="Yasin Rafin" userId="d59cfa8463b1ff38" providerId="LiveId" clId="{11DA9F12-79E6-48EB-AE63-A124199D5DB5}" dt="2024-04-03T18:42:09.114" v="5697" actId="14100"/>
          <ac:spMkLst>
            <pc:docMk/>
            <pc:sldMk cId="4142663508" sldId="257"/>
            <ac:spMk id="119" creationId="{E29E7059-28D2-9FE5-77A1-B3DA7F91DFF5}"/>
          </ac:spMkLst>
        </pc:spChg>
        <pc:spChg chg="add mod">
          <ac:chgData name="Yasin Rafin" userId="d59cfa8463b1ff38" providerId="LiveId" clId="{11DA9F12-79E6-48EB-AE63-A124199D5DB5}" dt="2024-04-03T16:59:59.882" v="3364" actId="1076"/>
          <ac:spMkLst>
            <pc:docMk/>
            <pc:sldMk cId="4142663508" sldId="257"/>
            <ac:spMk id="132" creationId="{4D3A61C1-D637-7D34-9110-74AF6006574E}"/>
          </ac:spMkLst>
        </pc:spChg>
        <pc:spChg chg="add mod">
          <ac:chgData name="Yasin Rafin" userId="d59cfa8463b1ff38" providerId="LiveId" clId="{11DA9F12-79E6-48EB-AE63-A124199D5DB5}" dt="2024-04-03T16:59:35.574" v="3342" actId="20577"/>
          <ac:spMkLst>
            <pc:docMk/>
            <pc:sldMk cId="4142663508" sldId="257"/>
            <ac:spMk id="133" creationId="{BF3EFD3D-A7F6-8921-CF69-6E4AC5696BFC}"/>
          </ac:spMkLst>
        </pc:spChg>
        <pc:spChg chg="add mod">
          <ac:chgData name="Yasin Rafin" userId="d59cfa8463b1ff38" providerId="LiveId" clId="{11DA9F12-79E6-48EB-AE63-A124199D5DB5}" dt="2024-04-03T18:44:07.439" v="5703" actId="113"/>
          <ac:spMkLst>
            <pc:docMk/>
            <pc:sldMk cId="4142663508" sldId="257"/>
            <ac:spMk id="134" creationId="{CABF84CD-F656-BE51-B26E-F786B0E95944}"/>
          </ac:spMkLst>
        </pc:spChg>
        <pc:spChg chg="add mod">
          <ac:chgData name="Yasin Rafin" userId="d59cfa8463b1ff38" providerId="LiveId" clId="{11DA9F12-79E6-48EB-AE63-A124199D5DB5}" dt="2024-04-03T17:01:03.691" v="3409" actId="1076"/>
          <ac:spMkLst>
            <pc:docMk/>
            <pc:sldMk cId="4142663508" sldId="257"/>
            <ac:spMk id="135" creationId="{0F8B4CEB-379E-9F87-C9F6-B9C04FC3AEE6}"/>
          </ac:spMkLst>
        </pc:spChg>
        <pc:spChg chg="add mod">
          <ac:chgData name="Yasin Rafin" userId="d59cfa8463b1ff38" providerId="LiveId" clId="{11DA9F12-79E6-48EB-AE63-A124199D5DB5}" dt="2024-04-03T17:01:20.075" v="3427" actId="1076"/>
          <ac:spMkLst>
            <pc:docMk/>
            <pc:sldMk cId="4142663508" sldId="257"/>
            <ac:spMk id="136" creationId="{031D1B89-76D6-0658-59DB-DA4B33D652DC}"/>
          </ac:spMkLst>
        </pc:spChg>
        <pc:spChg chg="add mod">
          <ac:chgData name="Yasin Rafin" userId="d59cfa8463b1ff38" providerId="LiveId" clId="{11DA9F12-79E6-48EB-AE63-A124199D5DB5}" dt="2024-04-03T17:02:00.073" v="3445" actId="1076"/>
          <ac:spMkLst>
            <pc:docMk/>
            <pc:sldMk cId="4142663508" sldId="257"/>
            <ac:spMk id="137" creationId="{3F704479-C040-E65C-51FC-45D716CFB73B}"/>
          </ac:spMkLst>
        </pc:spChg>
        <pc:spChg chg="add mod">
          <ac:chgData name="Yasin Rafin" userId="d59cfa8463b1ff38" providerId="LiveId" clId="{11DA9F12-79E6-48EB-AE63-A124199D5DB5}" dt="2024-04-03T17:02:21.571" v="3463" actId="1076"/>
          <ac:spMkLst>
            <pc:docMk/>
            <pc:sldMk cId="4142663508" sldId="257"/>
            <ac:spMk id="138" creationId="{820BD49C-45D6-385E-EB5F-C335BD0AA843}"/>
          </ac:spMkLst>
        </pc:spChg>
        <pc:spChg chg="add mod">
          <ac:chgData name="Yasin Rafin" userId="d59cfa8463b1ff38" providerId="LiveId" clId="{11DA9F12-79E6-48EB-AE63-A124199D5DB5}" dt="2024-04-03T17:02:42.617" v="3479" actId="1076"/>
          <ac:spMkLst>
            <pc:docMk/>
            <pc:sldMk cId="4142663508" sldId="257"/>
            <ac:spMk id="139" creationId="{7E347AF0-74EF-83D9-CE42-BCB9E92D3D81}"/>
          </ac:spMkLst>
        </pc:spChg>
        <pc:spChg chg="add mod">
          <ac:chgData name="Yasin Rafin" userId="d59cfa8463b1ff38" providerId="LiveId" clId="{11DA9F12-79E6-48EB-AE63-A124199D5DB5}" dt="2024-04-03T17:03:03.212" v="3496" actId="1076"/>
          <ac:spMkLst>
            <pc:docMk/>
            <pc:sldMk cId="4142663508" sldId="257"/>
            <ac:spMk id="140" creationId="{B6376D29-3DEC-BCA7-AB2D-47473D6FB2CA}"/>
          </ac:spMkLst>
        </pc:spChg>
        <pc:spChg chg="add mod">
          <ac:chgData name="Yasin Rafin" userId="d59cfa8463b1ff38" providerId="LiveId" clId="{11DA9F12-79E6-48EB-AE63-A124199D5DB5}" dt="2024-04-03T17:03:28.147" v="3519" actId="1076"/>
          <ac:spMkLst>
            <pc:docMk/>
            <pc:sldMk cId="4142663508" sldId="257"/>
            <ac:spMk id="141" creationId="{701EC8EF-BE91-FEED-E272-069D0F4B5B55}"/>
          </ac:spMkLst>
        </pc:spChg>
        <pc:spChg chg="add mod">
          <ac:chgData name="Yasin Rafin" userId="d59cfa8463b1ff38" providerId="LiveId" clId="{11DA9F12-79E6-48EB-AE63-A124199D5DB5}" dt="2024-04-03T17:04:15.989" v="3526" actId="20577"/>
          <ac:spMkLst>
            <pc:docMk/>
            <pc:sldMk cId="4142663508" sldId="257"/>
            <ac:spMk id="142" creationId="{C3F67D5D-FA28-FFB3-20BF-2AF2BC6B1632}"/>
          </ac:spMkLst>
        </pc:spChg>
        <pc:spChg chg="add mod">
          <ac:chgData name="Yasin Rafin" userId="d59cfa8463b1ff38" providerId="LiveId" clId="{11DA9F12-79E6-48EB-AE63-A124199D5DB5}" dt="2024-04-03T17:04:41.678" v="3537" actId="20577"/>
          <ac:spMkLst>
            <pc:docMk/>
            <pc:sldMk cId="4142663508" sldId="257"/>
            <ac:spMk id="143" creationId="{A4523BC8-1A04-6CB0-6D4F-B3A74999BFE9}"/>
          </ac:spMkLst>
        </pc:spChg>
        <pc:spChg chg="add mod">
          <ac:chgData name="Yasin Rafin" userId="d59cfa8463b1ff38" providerId="LiveId" clId="{11DA9F12-79E6-48EB-AE63-A124199D5DB5}" dt="2024-04-03T17:05:12.235" v="3547" actId="20577"/>
          <ac:spMkLst>
            <pc:docMk/>
            <pc:sldMk cId="4142663508" sldId="257"/>
            <ac:spMk id="144" creationId="{0DDF0D1D-7776-35C9-4E88-C12750141502}"/>
          </ac:spMkLst>
        </pc:spChg>
        <pc:spChg chg="add mod">
          <ac:chgData name="Yasin Rafin" userId="d59cfa8463b1ff38" providerId="LiveId" clId="{11DA9F12-79E6-48EB-AE63-A124199D5DB5}" dt="2024-04-03T17:06:03.795" v="3557" actId="20577"/>
          <ac:spMkLst>
            <pc:docMk/>
            <pc:sldMk cId="4142663508" sldId="257"/>
            <ac:spMk id="145" creationId="{E6F25851-DFE9-C5CB-90B0-F5A491E1AC9B}"/>
          </ac:spMkLst>
        </pc:spChg>
        <pc:spChg chg="add mod">
          <ac:chgData name="Yasin Rafin" userId="d59cfa8463b1ff38" providerId="LiveId" clId="{11DA9F12-79E6-48EB-AE63-A124199D5DB5}" dt="2024-04-03T17:06:36.566" v="3567" actId="20577"/>
          <ac:spMkLst>
            <pc:docMk/>
            <pc:sldMk cId="4142663508" sldId="257"/>
            <ac:spMk id="146" creationId="{FE2F4AC2-E1F1-0686-3E22-DB14DEF7A069}"/>
          </ac:spMkLst>
        </pc:spChg>
        <pc:spChg chg="add mod">
          <ac:chgData name="Yasin Rafin" userId="d59cfa8463b1ff38" providerId="LiveId" clId="{11DA9F12-79E6-48EB-AE63-A124199D5DB5}" dt="2024-04-03T17:06:59.341" v="3575" actId="20577"/>
          <ac:spMkLst>
            <pc:docMk/>
            <pc:sldMk cId="4142663508" sldId="257"/>
            <ac:spMk id="147" creationId="{7531A39F-3C5C-622E-26C8-96BE382F9CCF}"/>
          </ac:spMkLst>
        </pc:spChg>
        <pc:spChg chg="add mod">
          <ac:chgData name="Yasin Rafin" userId="d59cfa8463b1ff38" providerId="LiveId" clId="{11DA9F12-79E6-48EB-AE63-A124199D5DB5}" dt="2024-04-03T17:08:05.226" v="3585" actId="20577"/>
          <ac:spMkLst>
            <pc:docMk/>
            <pc:sldMk cId="4142663508" sldId="257"/>
            <ac:spMk id="148" creationId="{B8AB2B41-8461-CB08-2E82-FA62CC4F897E}"/>
          </ac:spMkLst>
        </pc:spChg>
        <pc:spChg chg="add mod">
          <ac:chgData name="Yasin Rafin" userId="d59cfa8463b1ff38" providerId="LiveId" clId="{11DA9F12-79E6-48EB-AE63-A124199D5DB5}" dt="2024-04-03T17:08:33.220" v="3595" actId="20577"/>
          <ac:spMkLst>
            <pc:docMk/>
            <pc:sldMk cId="4142663508" sldId="257"/>
            <ac:spMk id="149" creationId="{9D422D07-6052-394E-80C4-A675F545F3D9}"/>
          </ac:spMkLst>
        </pc:spChg>
        <pc:spChg chg="add mod">
          <ac:chgData name="Yasin Rafin" userId="d59cfa8463b1ff38" providerId="LiveId" clId="{11DA9F12-79E6-48EB-AE63-A124199D5DB5}" dt="2024-04-03T17:12:54.984" v="3634" actId="1076"/>
          <ac:spMkLst>
            <pc:docMk/>
            <pc:sldMk cId="4142663508" sldId="257"/>
            <ac:spMk id="150" creationId="{0ED45764-18EC-B9B2-4545-0099B333121F}"/>
          </ac:spMkLst>
        </pc:spChg>
        <pc:spChg chg="add mod">
          <ac:chgData name="Yasin Rafin" userId="d59cfa8463b1ff38" providerId="LiveId" clId="{11DA9F12-79E6-48EB-AE63-A124199D5DB5}" dt="2024-04-03T17:10:52.695" v="3619" actId="1076"/>
          <ac:spMkLst>
            <pc:docMk/>
            <pc:sldMk cId="4142663508" sldId="257"/>
            <ac:spMk id="151" creationId="{2CEBD7B6-5CCC-5E26-8A41-53BD75D950C3}"/>
          </ac:spMkLst>
        </pc:spChg>
        <pc:spChg chg="add mod">
          <ac:chgData name="Yasin Rafin" userId="d59cfa8463b1ff38" providerId="LiveId" clId="{11DA9F12-79E6-48EB-AE63-A124199D5DB5}" dt="2024-04-03T17:11:37.061" v="3625" actId="20577"/>
          <ac:spMkLst>
            <pc:docMk/>
            <pc:sldMk cId="4142663508" sldId="257"/>
            <ac:spMk id="152" creationId="{7731059A-F490-416F-8A27-3774AD580AEF}"/>
          </ac:spMkLst>
        </pc:spChg>
        <pc:spChg chg="add mod">
          <ac:chgData name="Yasin Rafin" userId="d59cfa8463b1ff38" providerId="LiveId" clId="{11DA9F12-79E6-48EB-AE63-A124199D5DB5}" dt="2024-04-03T17:12:12.316" v="3631" actId="20577"/>
          <ac:spMkLst>
            <pc:docMk/>
            <pc:sldMk cId="4142663508" sldId="257"/>
            <ac:spMk id="153" creationId="{40F5E8E6-4A88-5652-EAE1-A3D0CA4E9734}"/>
          </ac:spMkLst>
        </pc:spChg>
        <pc:spChg chg="add mod">
          <ac:chgData name="Yasin Rafin" userId="d59cfa8463b1ff38" providerId="LiveId" clId="{11DA9F12-79E6-48EB-AE63-A124199D5DB5}" dt="2024-04-03T18:42:21.976" v="5699" actId="113"/>
          <ac:spMkLst>
            <pc:docMk/>
            <pc:sldMk cId="4142663508" sldId="257"/>
            <ac:spMk id="154" creationId="{C19F9564-7D9E-9690-10A9-9D38C4B3D3BF}"/>
          </ac:spMkLst>
        </pc:spChg>
        <pc:spChg chg="add mod">
          <ac:chgData name="Yasin Rafin" userId="d59cfa8463b1ff38" providerId="LiveId" clId="{11DA9F12-79E6-48EB-AE63-A124199D5DB5}" dt="2024-04-03T18:42:26.359" v="5700" actId="113"/>
          <ac:spMkLst>
            <pc:docMk/>
            <pc:sldMk cId="4142663508" sldId="257"/>
            <ac:spMk id="155" creationId="{726B90A8-D71B-098D-A403-4552B76EC531}"/>
          </ac:spMkLst>
        </pc:spChg>
        <pc:spChg chg="add mod">
          <ac:chgData name="Yasin Rafin" userId="d59cfa8463b1ff38" providerId="LiveId" clId="{11DA9F12-79E6-48EB-AE63-A124199D5DB5}" dt="2024-04-03T18:42:31.359" v="5701" actId="113"/>
          <ac:spMkLst>
            <pc:docMk/>
            <pc:sldMk cId="4142663508" sldId="257"/>
            <ac:spMk id="156" creationId="{CBFB88A6-A962-DEC3-58A8-34436816F607}"/>
          </ac:spMkLst>
        </pc:spChg>
        <pc:spChg chg="add mod">
          <ac:chgData name="Yasin Rafin" userId="d59cfa8463b1ff38" providerId="LiveId" clId="{11DA9F12-79E6-48EB-AE63-A124199D5DB5}" dt="2024-04-03T18:42:35.943" v="5702" actId="113"/>
          <ac:spMkLst>
            <pc:docMk/>
            <pc:sldMk cId="4142663508" sldId="257"/>
            <ac:spMk id="157" creationId="{CF58325B-1986-C981-D853-446170FA267D}"/>
          </ac:spMkLst>
        </pc:spChg>
        <pc:spChg chg="add mod">
          <ac:chgData name="Yasin Rafin" userId="d59cfa8463b1ff38" providerId="LiveId" clId="{11DA9F12-79E6-48EB-AE63-A124199D5DB5}" dt="2024-04-03T17:14:59.378" v="3671" actId="1076"/>
          <ac:spMkLst>
            <pc:docMk/>
            <pc:sldMk cId="4142663508" sldId="257"/>
            <ac:spMk id="158" creationId="{96AF16E2-1C5E-01A4-6F61-7E3EBC4618D6}"/>
          </ac:spMkLst>
        </pc:spChg>
        <pc:spChg chg="add mod">
          <ac:chgData name="Yasin Rafin" userId="d59cfa8463b1ff38" providerId="LiveId" clId="{11DA9F12-79E6-48EB-AE63-A124199D5DB5}" dt="2024-04-03T17:15:43.538" v="3682" actId="20577"/>
          <ac:spMkLst>
            <pc:docMk/>
            <pc:sldMk cId="4142663508" sldId="257"/>
            <ac:spMk id="159" creationId="{7C1208A1-251F-38CB-A569-7FC45F07A1C0}"/>
          </ac:spMkLst>
        </pc:spChg>
        <pc:spChg chg="add mod">
          <ac:chgData name="Yasin Rafin" userId="d59cfa8463b1ff38" providerId="LiveId" clId="{11DA9F12-79E6-48EB-AE63-A124199D5DB5}" dt="2024-04-03T17:16:18.845" v="3690" actId="20577"/>
          <ac:spMkLst>
            <pc:docMk/>
            <pc:sldMk cId="4142663508" sldId="257"/>
            <ac:spMk id="160" creationId="{82CBEFF2-F580-BB61-E1AF-24FBF551281E}"/>
          </ac:spMkLst>
        </pc:spChg>
        <pc:spChg chg="add mod">
          <ac:chgData name="Yasin Rafin" userId="d59cfa8463b1ff38" providerId="LiveId" clId="{11DA9F12-79E6-48EB-AE63-A124199D5DB5}" dt="2024-04-03T17:16:44.778" v="3702" actId="20577"/>
          <ac:spMkLst>
            <pc:docMk/>
            <pc:sldMk cId="4142663508" sldId="257"/>
            <ac:spMk id="161" creationId="{9FFF9C05-ADEE-B29B-D2A5-43CB639A5D47}"/>
          </ac:spMkLst>
        </pc:spChg>
        <pc:spChg chg="add mod">
          <ac:chgData name="Yasin Rafin" userId="d59cfa8463b1ff38" providerId="LiveId" clId="{11DA9F12-79E6-48EB-AE63-A124199D5DB5}" dt="2024-04-03T17:17:18.693" v="3710" actId="20577"/>
          <ac:spMkLst>
            <pc:docMk/>
            <pc:sldMk cId="4142663508" sldId="257"/>
            <ac:spMk id="162" creationId="{81629CFD-2316-6EF5-1323-399680C45B1A}"/>
          </ac:spMkLst>
        </pc:spChg>
        <pc:spChg chg="add mod">
          <ac:chgData name="Yasin Rafin" userId="d59cfa8463b1ff38" providerId="LiveId" clId="{11DA9F12-79E6-48EB-AE63-A124199D5DB5}" dt="2024-04-03T17:17:40.402" v="3718" actId="20577"/>
          <ac:spMkLst>
            <pc:docMk/>
            <pc:sldMk cId="4142663508" sldId="257"/>
            <ac:spMk id="163" creationId="{A49B1D78-869B-72C3-24A3-7172FB5900F7}"/>
          </ac:spMkLst>
        </pc:spChg>
        <pc:spChg chg="add mod">
          <ac:chgData name="Yasin Rafin" userId="d59cfa8463b1ff38" providerId="LiveId" clId="{11DA9F12-79E6-48EB-AE63-A124199D5DB5}" dt="2024-04-03T17:18:24.609" v="3727" actId="1076"/>
          <ac:spMkLst>
            <pc:docMk/>
            <pc:sldMk cId="4142663508" sldId="257"/>
            <ac:spMk id="164" creationId="{089131D1-0508-725A-54FF-510AE9482190}"/>
          </ac:spMkLst>
        </pc:spChg>
        <pc:spChg chg="add mod">
          <ac:chgData name="Yasin Rafin" userId="d59cfa8463b1ff38" providerId="LiveId" clId="{11DA9F12-79E6-48EB-AE63-A124199D5DB5}" dt="2024-04-03T17:19:11.356" v="3735" actId="20577"/>
          <ac:spMkLst>
            <pc:docMk/>
            <pc:sldMk cId="4142663508" sldId="257"/>
            <ac:spMk id="165" creationId="{306CB434-5F6F-97FE-7421-ADA568B5A318}"/>
          </ac:spMkLst>
        </pc:spChg>
        <pc:spChg chg="add mod">
          <ac:chgData name="Yasin Rafin" userId="d59cfa8463b1ff38" providerId="LiveId" clId="{11DA9F12-79E6-48EB-AE63-A124199D5DB5}" dt="2024-04-03T17:19:53.028" v="3745" actId="20577"/>
          <ac:spMkLst>
            <pc:docMk/>
            <pc:sldMk cId="4142663508" sldId="257"/>
            <ac:spMk id="166" creationId="{5F041C5D-331D-AF58-0880-08D928F03A10}"/>
          </ac:spMkLst>
        </pc:spChg>
        <pc:spChg chg="add mod">
          <ac:chgData name="Yasin Rafin" userId="d59cfa8463b1ff38" providerId="LiveId" clId="{11DA9F12-79E6-48EB-AE63-A124199D5DB5}" dt="2024-04-03T17:20:16.068" v="3753" actId="20577"/>
          <ac:spMkLst>
            <pc:docMk/>
            <pc:sldMk cId="4142663508" sldId="257"/>
            <ac:spMk id="167" creationId="{D8CBAEA2-63CE-10D5-DCF7-2E62A4A009CD}"/>
          </ac:spMkLst>
        </pc:spChg>
        <pc:spChg chg="add mod">
          <ac:chgData name="Yasin Rafin" userId="d59cfa8463b1ff38" providerId="LiveId" clId="{11DA9F12-79E6-48EB-AE63-A124199D5DB5}" dt="2024-04-03T17:20:42.773" v="3763" actId="20577"/>
          <ac:spMkLst>
            <pc:docMk/>
            <pc:sldMk cId="4142663508" sldId="257"/>
            <ac:spMk id="168" creationId="{18605DB8-9B49-595F-2022-C27666B5D6E6}"/>
          </ac:spMkLst>
        </pc:spChg>
        <pc:spChg chg="add mod">
          <ac:chgData name="Yasin Rafin" userId="d59cfa8463b1ff38" providerId="LiveId" clId="{11DA9F12-79E6-48EB-AE63-A124199D5DB5}" dt="2024-04-03T17:21:10.425" v="3771" actId="20577"/>
          <ac:spMkLst>
            <pc:docMk/>
            <pc:sldMk cId="4142663508" sldId="257"/>
            <ac:spMk id="169" creationId="{716E1328-EDE5-38CD-0711-AC371AD350EA}"/>
          </ac:spMkLst>
        </pc:spChg>
        <pc:spChg chg="add mod">
          <ac:chgData name="Yasin Rafin" userId="d59cfa8463b1ff38" providerId="LiveId" clId="{11DA9F12-79E6-48EB-AE63-A124199D5DB5}" dt="2024-04-03T17:23:14.021" v="3798" actId="20577"/>
          <ac:spMkLst>
            <pc:docMk/>
            <pc:sldMk cId="4142663508" sldId="257"/>
            <ac:spMk id="170" creationId="{4B2610E1-E679-1310-A884-49B546DC4F5D}"/>
          </ac:spMkLst>
        </pc:spChg>
        <pc:spChg chg="add mod">
          <ac:chgData name="Yasin Rafin" userId="d59cfa8463b1ff38" providerId="LiveId" clId="{11DA9F12-79E6-48EB-AE63-A124199D5DB5}" dt="2024-04-03T17:22:12.405" v="3787" actId="20577"/>
          <ac:spMkLst>
            <pc:docMk/>
            <pc:sldMk cId="4142663508" sldId="257"/>
            <ac:spMk id="171" creationId="{491F4205-1549-6F5D-0CEE-04876215E2DE}"/>
          </ac:spMkLst>
        </pc:spChg>
        <pc:spChg chg="add mod">
          <ac:chgData name="Yasin Rafin" userId="d59cfa8463b1ff38" providerId="LiveId" clId="{11DA9F12-79E6-48EB-AE63-A124199D5DB5}" dt="2024-04-03T17:22:56.248" v="3792" actId="1076"/>
          <ac:spMkLst>
            <pc:docMk/>
            <pc:sldMk cId="4142663508" sldId="257"/>
            <ac:spMk id="172" creationId="{6D94D85C-C3DC-1C4F-8631-8A0EDF6B6309}"/>
          </ac:spMkLst>
        </pc:spChg>
        <pc:spChg chg="add mod">
          <ac:chgData name="Yasin Rafin" userId="d59cfa8463b1ff38" providerId="LiveId" clId="{11DA9F12-79E6-48EB-AE63-A124199D5DB5}" dt="2024-04-03T17:23:36.500" v="3806" actId="20577"/>
          <ac:spMkLst>
            <pc:docMk/>
            <pc:sldMk cId="4142663508" sldId="257"/>
            <ac:spMk id="173" creationId="{9E2ECC78-C0C9-F4B3-87D0-55F62BE4A0D2}"/>
          </ac:spMkLst>
        </pc:spChg>
        <pc:spChg chg="add mod">
          <ac:chgData name="Yasin Rafin" userId="d59cfa8463b1ff38" providerId="LiveId" clId="{11DA9F12-79E6-48EB-AE63-A124199D5DB5}" dt="2024-04-03T17:24:09.650" v="3839" actId="20577"/>
          <ac:spMkLst>
            <pc:docMk/>
            <pc:sldMk cId="4142663508" sldId="257"/>
            <ac:spMk id="174" creationId="{3A33EC6C-84AE-F0D5-43C6-0E3D2E0BD6E5}"/>
          </ac:spMkLst>
        </pc:spChg>
        <pc:spChg chg="add mod">
          <ac:chgData name="Yasin Rafin" userId="d59cfa8463b1ff38" providerId="LiveId" clId="{11DA9F12-79E6-48EB-AE63-A124199D5DB5}" dt="2024-04-03T17:24:50.570" v="3851" actId="20577"/>
          <ac:spMkLst>
            <pc:docMk/>
            <pc:sldMk cId="4142663508" sldId="257"/>
            <ac:spMk id="175" creationId="{D1ED7839-8D03-EED1-41F4-F11983E8A2E4}"/>
          </ac:spMkLst>
        </pc:spChg>
        <pc:spChg chg="add mod">
          <ac:chgData name="Yasin Rafin" userId="d59cfa8463b1ff38" providerId="LiveId" clId="{11DA9F12-79E6-48EB-AE63-A124199D5DB5}" dt="2024-04-03T17:25:10.786" v="3861" actId="20577"/>
          <ac:spMkLst>
            <pc:docMk/>
            <pc:sldMk cId="4142663508" sldId="257"/>
            <ac:spMk id="176" creationId="{F076692F-A6E3-2AAC-1438-7CB4DE7700E0}"/>
          </ac:spMkLst>
        </pc:spChg>
        <pc:spChg chg="add mod">
          <ac:chgData name="Yasin Rafin" userId="d59cfa8463b1ff38" providerId="LiveId" clId="{11DA9F12-79E6-48EB-AE63-A124199D5DB5}" dt="2024-04-03T17:25:34.020" v="3871" actId="20577"/>
          <ac:spMkLst>
            <pc:docMk/>
            <pc:sldMk cId="4142663508" sldId="257"/>
            <ac:spMk id="177" creationId="{7AA07F21-E7A6-B43F-7856-C8430D08E86C}"/>
          </ac:spMkLst>
        </pc:spChg>
        <pc:spChg chg="add mod">
          <ac:chgData name="Yasin Rafin" userId="d59cfa8463b1ff38" providerId="LiveId" clId="{11DA9F12-79E6-48EB-AE63-A124199D5DB5}" dt="2024-04-03T17:25:57.668" v="3879" actId="20577"/>
          <ac:spMkLst>
            <pc:docMk/>
            <pc:sldMk cId="4142663508" sldId="257"/>
            <ac:spMk id="178" creationId="{5327B895-C238-038D-827F-514D3C296273}"/>
          </ac:spMkLst>
        </pc:spChg>
        <pc:spChg chg="add mod">
          <ac:chgData name="Yasin Rafin" userId="d59cfa8463b1ff38" providerId="LiveId" clId="{11DA9F12-79E6-48EB-AE63-A124199D5DB5}" dt="2024-04-03T17:26:17.066" v="3885" actId="20577"/>
          <ac:spMkLst>
            <pc:docMk/>
            <pc:sldMk cId="4142663508" sldId="257"/>
            <ac:spMk id="179" creationId="{04EFB440-E021-7F58-9043-31434805F905}"/>
          </ac:spMkLst>
        </pc:spChg>
        <pc:spChg chg="add mod">
          <ac:chgData name="Yasin Rafin" userId="d59cfa8463b1ff38" providerId="LiveId" clId="{11DA9F12-79E6-48EB-AE63-A124199D5DB5}" dt="2024-04-03T17:26:42.603" v="3895" actId="20577"/>
          <ac:spMkLst>
            <pc:docMk/>
            <pc:sldMk cId="4142663508" sldId="257"/>
            <ac:spMk id="180" creationId="{7DB72B69-E743-4742-075B-D7E965BF217C}"/>
          </ac:spMkLst>
        </pc:spChg>
        <pc:spChg chg="add mod">
          <ac:chgData name="Yasin Rafin" userId="d59cfa8463b1ff38" providerId="LiveId" clId="{11DA9F12-79E6-48EB-AE63-A124199D5DB5}" dt="2024-04-03T17:27:09.010" v="3905" actId="20577"/>
          <ac:spMkLst>
            <pc:docMk/>
            <pc:sldMk cId="4142663508" sldId="257"/>
            <ac:spMk id="181" creationId="{5DD5DD0D-3E04-1276-8A3F-FF66A175093D}"/>
          </ac:spMkLst>
        </pc:spChg>
        <pc:spChg chg="add mod">
          <ac:chgData name="Yasin Rafin" userId="d59cfa8463b1ff38" providerId="LiveId" clId="{11DA9F12-79E6-48EB-AE63-A124199D5DB5}" dt="2024-04-03T17:27:34.216" v="3913" actId="20577"/>
          <ac:spMkLst>
            <pc:docMk/>
            <pc:sldMk cId="4142663508" sldId="257"/>
            <ac:spMk id="182" creationId="{6AFAEBF2-308F-E589-8A7D-90FDA7F9559D}"/>
          </ac:spMkLst>
        </pc:spChg>
        <pc:spChg chg="add mod">
          <ac:chgData name="Yasin Rafin" userId="d59cfa8463b1ff38" providerId="LiveId" clId="{11DA9F12-79E6-48EB-AE63-A124199D5DB5}" dt="2024-04-03T17:28:02.515" v="3924" actId="20577"/>
          <ac:spMkLst>
            <pc:docMk/>
            <pc:sldMk cId="4142663508" sldId="257"/>
            <ac:spMk id="183" creationId="{03589BB4-E0B1-E295-BAAB-F97913EEFD4F}"/>
          </ac:spMkLst>
        </pc:spChg>
        <pc:spChg chg="add mod">
          <ac:chgData name="Yasin Rafin" userId="d59cfa8463b1ff38" providerId="LiveId" clId="{11DA9F12-79E6-48EB-AE63-A124199D5DB5}" dt="2024-04-03T17:28:22.354" v="3932" actId="20577"/>
          <ac:spMkLst>
            <pc:docMk/>
            <pc:sldMk cId="4142663508" sldId="257"/>
            <ac:spMk id="184" creationId="{9A6FF17C-6350-2AED-A4B4-A49F323197FB}"/>
          </ac:spMkLst>
        </pc:spChg>
        <pc:spChg chg="add mod">
          <ac:chgData name="Yasin Rafin" userId="d59cfa8463b1ff38" providerId="LiveId" clId="{11DA9F12-79E6-48EB-AE63-A124199D5DB5}" dt="2024-04-03T17:28:40.667" v="3942" actId="20577"/>
          <ac:spMkLst>
            <pc:docMk/>
            <pc:sldMk cId="4142663508" sldId="257"/>
            <ac:spMk id="185" creationId="{834427B1-750B-9175-889B-27B031A03913}"/>
          </ac:spMkLst>
        </pc:spChg>
        <pc:spChg chg="add mod">
          <ac:chgData name="Yasin Rafin" userId="d59cfa8463b1ff38" providerId="LiveId" clId="{11DA9F12-79E6-48EB-AE63-A124199D5DB5}" dt="2024-04-03T17:29:05.801" v="3952" actId="20577"/>
          <ac:spMkLst>
            <pc:docMk/>
            <pc:sldMk cId="4142663508" sldId="257"/>
            <ac:spMk id="186" creationId="{711D5F42-9A47-2059-D19F-59EBE0A73D3E}"/>
          </ac:spMkLst>
        </pc:spChg>
        <pc:spChg chg="add mod">
          <ac:chgData name="Yasin Rafin" userId="d59cfa8463b1ff38" providerId="LiveId" clId="{11DA9F12-79E6-48EB-AE63-A124199D5DB5}" dt="2024-04-03T17:29:23.920" v="3961" actId="20577"/>
          <ac:spMkLst>
            <pc:docMk/>
            <pc:sldMk cId="4142663508" sldId="257"/>
            <ac:spMk id="187" creationId="{300F5C66-0F35-BECB-6978-E14C89CB09AC}"/>
          </ac:spMkLst>
        </pc:spChg>
        <pc:spChg chg="add mod">
          <ac:chgData name="Yasin Rafin" userId="d59cfa8463b1ff38" providerId="LiveId" clId="{11DA9F12-79E6-48EB-AE63-A124199D5DB5}" dt="2024-04-03T17:29:42.933" v="3969" actId="20577"/>
          <ac:spMkLst>
            <pc:docMk/>
            <pc:sldMk cId="4142663508" sldId="257"/>
            <ac:spMk id="188" creationId="{12300D21-02FC-EF1B-CE2A-A65B4FA6A546}"/>
          </ac:spMkLst>
        </pc:spChg>
        <pc:spChg chg="add mod">
          <ac:chgData name="Yasin Rafin" userId="d59cfa8463b1ff38" providerId="LiveId" clId="{11DA9F12-79E6-48EB-AE63-A124199D5DB5}" dt="2024-04-03T17:30:03.456" v="3979" actId="20577"/>
          <ac:spMkLst>
            <pc:docMk/>
            <pc:sldMk cId="4142663508" sldId="257"/>
            <ac:spMk id="189" creationId="{1EB737F7-FC82-22AC-337E-863B33287357}"/>
          </ac:spMkLst>
        </pc:spChg>
        <pc:spChg chg="add mod">
          <ac:chgData name="Yasin Rafin" userId="d59cfa8463b1ff38" providerId="LiveId" clId="{11DA9F12-79E6-48EB-AE63-A124199D5DB5}" dt="2024-04-03T18:44:13.466" v="5704" actId="113"/>
          <ac:spMkLst>
            <pc:docMk/>
            <pc:sldMk cId="4142663508" sldId="257"/>
            <ac:spMk id="190" creationId="{22504DEE-8A52-4852-6F10-1AE437BA68DC}"/>
          </ac:spMkLst>
        </pc:spChg>
        <pc:spChg chg="add mod">
          <ac:chgData name="Yasin Rafin" userId="d59cfa8463b1ff38" providerId="LiveId" clId="{11DA9F12-79E6-48EB-AE63-A124199D5DB5}" dt="2024-04-03T18:44:17.466" v="5705" actId="113"/>
          <ac:spMkLst>
            <pc:docMk/>
            <pc:sldMk cId="4142663508" sldId="257"/>
            <ac:spMk id="191" creationId="{96EF1AAB-2A20-4F82-C758-C89D58C86790}"/>
          </ac:spMkLst>
        </pc:spChg>
        <pc:spChg chg="add mod">
          <ac:chgData name="Yasin Rafin" userId="d59cfa8463b1ff38" providerId="LiveId" clId="{11DA9F12-79E6-48EB-AE63-A124199D5DB5}" dt="2024-04-03T18:44:22.360" v="5706" actId="113"/>
          <ac:spMkLst>
            <pc:docMk/>
            <pc:sldMk cId="4142663508" sldId="257"/>
            <ac:spMk id="192" creationId="{0C680DAB-483D-C47C-8214-965DBE65FF9C}"/>
          </ac:spMkLst>
        </pc:spChg>
        <pc:spChg chg="add mod">
          <ac:chgData name="Yasin Rafin" userId="d59cfa8463b1ff38" providerId="LiveId" clId="{11DA9F12-79E6-48EB-AE63-A124199D5DB5}" dt="2024-04-03T18:44:27.296" v="5707" actId="113"/>
          <ac:spMkLst>
            <pc:docMk/>
            <pc:sldMk cId="4142663508" sldId="257"/>
            <ac:spMk id="193" creationId="{6AA15688-6FD5-D1D1-DA14-2D89FA970565}"/>
          </ac:spMkLst>
        </pc:spChg>
        <pc:spChg chg="add mod">
          <ac:chgData name="Yasin Rafin" userId="d59cfa8463b1ff38" providerId="LiveId" clId="{11DA9F12-79E6-48EB-AE63-A124199D5DB5}" dt="2024-04-03T18:05:31.396" v="4967" actId="1076"/>
          <ac:spMkLst>
            <pc:docMk/>
            <pc:sldMk cId="4142663508" sldId="257"/>
            <ac:spMk id="199" creationId="{F1F2F753-FE5B-DC05-009E-4D8AE8993152}"/>
          </ac:spMkLst>
        </pc:spChg>
        <pc:spChg chg="add mod">
          <ac:chgData name="Yasin Rafin" userId="d59cfa8463b1ff38" providerId="LiveId" clId="{11DA9F12-79E6-48EB-AE63-A124199D5DB5}" dt="2024-04-03T18:06:05.325" v="4968" actId="1076"/>
          <ac:spMkLst>
            <pc:docMk/>
            <pc:sldMk cId="4142663508" sldId="257"/>
            <ac:spMk id="200" creationId="{4F728D97-0F7F-CFB6-C352-9E44F072D097}"/>
          </ac:spMkLst>
        </pc:spChg>
        <pc:spChg chg="add mod">
          <ac:chgData name="Yasin Rafin" userId="d59cfa8463b1ff38" providerId="LiveId" clId="{11DA9F12-79E6-48EB-AE63-A124199D5DB5}" dt="2024-04-03T18:06:54.358" v="4981" actId="1076"/>
          <ac:spMkLst>
            <pc:docMk/>
            <pc:sldMk cId="4142663508" sldId="257"/>
            <ac:spMk id="201" creationId="{75D76FA7-A1CD-5752-F974-D83742B7EE4A}"/>
          </ac:spMkLst>
        </pc:spChg>
        <pc:spChg chg="add del mod">
          <ac:chgData name="Yasin Rafin" userId="d59cfa8463b1ff38" providerId="LiveId" clId="{11DA9F12-79E6-48EB-AE63-A124199D5DB5}" dt="2024-04-03T18:07:05.866" v="4983" actId="478"/>
          <ac:spMkLst>
            <pc:docMk/>
            <pc:sldMk cId="4142663508" sldId="257"/>
            <ac:spMk id="202" creationId="{FC04B473-2E05-E2F5-E090-CDED8E8888CF}"/>
          </ac:spMkLst>
        </pc:spChg>
        <pc:spChg chg="add mod">
          <ac:chgData name="Yasin Rafin" userId="d59cfa8463b1ff38" providerId="LiveId" clId="{11DA9F12-79E6-48EB-AE63-A124199D5DB5}" dt="2024-04-03T18:07:40.229" v="5000" actId="1076"/>
          <ac:spMkLst>
            <pc:docMk/>
            <pc:sldMk cId="4142663508" sldId="257"/>
            <ac:spMk id="203" creationId="{E4CFB14D-1D6D-03BB-1FDA-8A3DD2C64465}"/>
          </ac:spMkLst>
        </pc:spChg>
        <pc:spChg chg="add mod">
          <ac:chgData name="Yasin Rafin" userId="d59cfa8463b1ff38" providerId="LiveId" clId="{11DA9F12-79E6-48EB-AE63-A124199D5DB5}" dt="2024-04-03T18:08:11.276" v="5019" actId="1076"/>
          <ac:spMkLst>
            <pc:docMk/>
            <pc:sldMk cId="4142663508" sldId="257"/>
            <ac:spMk id="204" creationId="{53BCF99D-60C0-3B34-EDFC-B8DEAC82E442}"/>
          </ac:spMkLst>
        </pc:spChg>
        <pc:spChg chg="add mod">
          <ac:chgData name="Yasin Rafin" userId="d59cfa8463b1ff38" providerId="LiveId" clId="{11DA9F12-79E6-48EB-AE63-A124199D5DB5}" dt="2024-04-03T18:51:58.007" v="5832" actId="20577"/>
          <ac:spMkLst>
            <pc:docMk/>
            <pc:sldMk cId="4142663508" sldId="257"/>
            <ac:spMk id="210" creationId="{CD135577-6033-B33B-78E7-D754E2842708}"/>
          </ac:spMkLst>
        </pc:spChg>
        <pc:spChg chg="add mod">
          <ac:chgData name="Yasin Rafin" userId="d59cfa8463b1ff38" providerId="LiveId" clId="{11DA9F12-79E6-48EB-AE63-A124199D5DB5}" dt="2024-04-03T18:12:53.150" v="5076" actId="20577"/>
          <ac:spMkLst>
            <pc:docMk/>
            <pc:sldMk cId="4142663508" sldId="257"/>
            <ac:spMk id="212" creationId="{7B0D52A1-A9CD-0BCF-A694-390D50A60393}"/>
          </ac:spMkLst>
        </pc:spChg>
        <pc:spChg chg="add mod">
          <ac:chgData name="Yasin Rafin" userId="d59cfa8463b1ff38" providerId="LiveId" clId="{11DA9F12-79E6-48EB-AE63-A124199D5DB5}" dt="2024-04-03T18:12:25.637" v="5069" actId="20577"/>
          <ac:spMkLst>
            <pc:docMk/>
            <pc:sldMk cId="4142663508" sldId="257"/>
            <ac:spMk id="214" creationId="{E57BB770-25A4-E344-4B4C-A70BE95DABEB}"/>
          </ac:spMkLst>
        </pc:spChg>
        <pc:spChg chg="add mod">
          <ac:chgData name="Yasin Rafin" userId="d59cfa8463b1ff38" providerId="LiveId" clId="{11DA9F12-79E6-48EB-AE63-A124199D5DB5}" dt="2024-04-03T18:12:44.075" v="5072" actId="1076"/>
          <ac:spMkLst>
            <pc:docMk/>
            <pc:sldMk cId="4142663508" sldId="257"/>
            <ac:spMk id="215" creationId="{71719D58-4D35-1654-9A33-080401DF1EA3}"/>
          </ac:spMkLst>
        </pc:spChg>
        <pc:spChg chg="add mod">
          <ac:chgData name="Yasin Rafin" userId="d59cfa8463b1ff38" providerId="LiveId" clId="{11DA9F12-79E6-48EB-AE63-A124199D5DB5}" dt="2024-04-03T18:13:10.452" v="5084" actId="20577"/>
          <ac:spMkLst>
            <pc:docMk/>
            <pc:sldMk cId="4142663508" sldId="257"/>
            <ac:spMk id="216" creationId="{58DE8A3A-4A0F-4E74-A23A-2905455A546C}"/>
          </ac:spMkLst>
        </pc:spChg>
        <pc:spChg chg="add mod">
          <ac:chgData name="Yasin Rafin" userId="d59cfa8463b1ff38" providerId="LiveId" clId="{11DA9F12-79E6-48EB-AE63-A124199D5DB5}" dt="2024-04-03T18:51:52.701" v="5830" actId="20577"/>
          <ac:spMkLst>
            <pc:docMk/>
            <pc:sldMk cId="4142663508" sldId="257"/>
            <ac:spMk id="217" creationId="{A799027B-924D-B082-6508-CA633CAC8AE1}"/>
          </ac:spMkLst>
        </pc:spChg>
        <pc:spChg chg="add mod">
          <ac:chgData name="Yasin Rafin" userId="d59cfa8463b1ff38" providerId="LiveId" clId="{11DA9F12-79E6-48EB-AE63-A124199D5DB5}" dt="2024-04-03T18:14:22.317" v="5122" actId="20577"/>
          <ac:spMkLst>
            <pc:docMk/>
            <pc:sldMk cId="4142663508" sldId="257"/>
            <ac:spMk id="218" creationId="{8C0FBD67-9E45-16C8-7531-F1A254B0C06F}"/>
          </ac:spMkLst>
        </pc:spChg>
        <pc:spChg chg="add mod">
          <ac:chgData name="Yasin Rafin" userId="d59cfa8463b1ff38" providerId="LiveId" clId="{11DA9F12-79E6-48EB-AE63-A124199D5DB5}" dt="2024-04-03T18:14:53.063" v="5131" actId="20577"/>
          <ac:spMkLst>
            <pc:docMk/>
            <pc:sldMk cId="4142663508" sldId="257"/>
            <ac:spMk id="219" creationId="{DE468D66-922B-0AF1-2DDF-8551ACCD6CBF}"/>
          </ac:spMkLst>
        </pc:spChg>
        <pc:spChg chg="add mod">
          <ac:chgData name="Yasin Rafin" userId="d59cfa8463b1ff38" providerId="LiveId" clId="{11DA9F12-79E6-48EB-AE63-A124199D5DB5}" dt="2024-04-03T18:15:14.366" v="5139" actId="20577"/>
          <ac:spMkLst>
            <pc:docMk/>
            <pc:sldMk cId="4142663508" sldId="257"/>
            <ac:spMk id="220" creationId="{28A7A149-9704-CD2D-849A-BDDE2C924B2F}"/>
          </ac:spMkLst>
        </pc:spChg>
        <pc:spChg chg="add mod">
          <ac:chgData name="Yasin Rafin" userId="d59cfa8463b1ff38" providerId="LiveId" clId="{11DA9F12-79E6-48EB-AE63-A124199D5DB5}" dt="2024-04-03T18:15:40.535" v="5151" actId="20577"/>
          <ac:spMkLst>
            <pc:docMk/>
            <pc:sldMk cId="4142663508" sldId="257"/>
            <ac:spMk id="221" creationId="{026C1B73-C169-99AC-AC35-5C9B379E3E61}"/>
          </ac:spMkLst>
        </pc:spChg>
        <pc:spChg chg="add mod">
          <ac:chgData name="Yasin Rafin" userId="d59cfa8463b1ff38" providerId="LiveId" clId="{11DA9F12-79E6-48EB-AE63-A124199D5DB5}" dt="2024-04-03T18:16:25.814" v="5168" actId="1076"/>
          <ac:spMkLst>
            <pc:docMk/>
            <pc:sldMk cId="4142663508" sldId="257"/>
            <ac:spMk id="222" creationId="{7B0DCC26-9C7A-7E11-661D-9A2CF676122D}"/>
          </ac:spMkLst>
        </pc:spChg>
        <pc:spChg chg="add mod">
          <ac:chgData name="Yasin Rafin" userId="d59cfa8463b1ff38" providerId="LiveId" clId="{11DA9F12-79E6-48EB-AE63-A124199D5DB5}" dt="2024-04-03T18:17:11.833" v="5174" actId="20577"/>
          <ac:spMkLst>
            <pc:docMk/>
            <pc:sldMk cId="4142663508" sldId="257"/>
            <ac:spMk id="223" creationId="{5093A016-B575-443E-C1A7-53D4AEA905C6}"/>
          </ac:spMkLst>
        </pc:spChg>
        <pc:spChg chg="add mod">
          <ac:chgData name="Yasin Rafin" userId="d59cfa8463b1ff38" providerId="LiveId" clId="{11DA9F12-79E6-48EB-AE63-A124199D5DB5}" dt="2024-04-03T18:17:47.031" v="5185" actId="20577"/>
          <ac:spMkLst>
            <pc:docMk/>
            <pc:sldMk cId="4142663508" sldId="257"/>
            <ac:spMk id="224" creationId="{437941F5-BF8A-858E-BCD6-FE1707EEE7D3}"/>
          </ac:spMkLst>
        </pc:spChg>
        <pc:spChg chg="add mod">
          <ac:chgData name="Yasin Rafin" userId="d59cfa8463b1ff38" providerId="LiveId" clId="{11DA9F12-79E6-48EB-AE63-A124199D5DB5}" dt="2024-04-03T18:18:26.788" v="5194" actId="1076"/>
          <ac:spMkLst>
            <pc:docMk/>
            <pc:sldMk cId="4142663508" sldId="257"/>
            <ac:spMk id="225" creationId="{F6527949-1AF9-126E-8E4E-49F413623D48}"/>
          </ac:spMkLst>
        </pc:spChg>
        <pc:spChg chg="add mod">
          <ac:chgData name="Yasin Rafin" userId="d59cfa8463b1ff38" providerId="LiveId" clId="{11DA9F12-79E6-48EB-AE63-A124199D5DB5}" dt="2024-04-03T18:18:46.779" v="5203" actId="20577"/>
          <ac:spMkLst>
            <pc:docMk/>
            <pc:sldMk cId="4142663508" sldId="257"/>
            <ac:spMk id="226" creationId="{AB7F93B1-A8D9-FFB2-A105-5342E5904269}"/>
          </ac:spMkLst>
        </pc:spChg>
        <pc:spChg chg="add del mod">
          <ac:chgData name="Yasin Rafin" userId="d59cfa8463b1ff38" providerId="LiveId" clId="{11DA9F12-79E6-48EB-AE63-A124199D5DB5}" dt="2024-04-03T18:27:38.906" v="5227"/>
          <ac:spMkLst>
            <pc:docMk/>
            <pc:sldMk cId="4142663508" sldId="257"/>
            <ac:spMk id="230" creationId="{7A326D1F-446B-DEB8-DE9A-BB12F73D70C1}"/>
          </ac:spMkLst>
        </pc:spChg>
        <pc:spChg chg="add mod">
          <ac:chgData name="Yasin Rafin" userId="d59cfa8463b1ff38" providerId="LiveId" clId="{11DA9F12-79E6-48EB-AE63-A124199D5DB5}" dt="2024-04-03T18:27:38.109" v="5225" actId="14100"/>
          <ac:spMkLst>
            <pc:docMk/>
            <pc:sldMk cId="4142663508" sldId="257"/>
            <ac:spMk id="231" creationId="{455B8F39-0E9B-5FBB-2FCB-0460A91FA9D7}"/>
          </ac:spMkLst>
        </pc:spChg>
        <pc:spChg chg="add mod">
          <ac:chgData name="Yasin Rafin" userId="d59cfa8463b1ff38" providerId="LiveId" clId="{11DA9F12-79E6-48EB-AE63-A124199D5DB5}" dt="2024-04-03T18:27:44.959" v="5228"/>
          <ac:spMkLst>
            <pc:docMk/>
            <pc:sldMk cId="4142663508" sldId="257"/>
            <ac:spMk id="232" creationId="{29B21981-3845-C80B-B185-7232347876FD}"/>
          </ac:spMkLst>
        </pc:spChg>
        <pc:spChg chg="add mod">
          <ac:chgData name="Yasin Rafin" userId="d59cfa8463b1ff38" providerId="LiveId" clId="{11DA9F12-79E6-48EB-AE63-A124199D5DB5}" dt="2024-04-03T18:28:24.843" v="5235" actId="1076"/>
          <ac:spMkLst>
            <pc:docMk/>
            <pc:sldMk cId="4142663508" sldId="257"/>
            <ac:spMk id="233" creationId="{448BBC33-3F5C-E761-6E03-66C6CD8ACC1C}"/>
          </ac:spMkLst>
        </pc:spChg>
        <pc:spChg chg="add mod">
          <ac:chgData name="Yasin Rafin" userId="d59cfa8463b1ff38" providerId="LiveId" clId="{11DA9F12-79E6-48EB-AE63-A124199D5DB5}" dt="2024-04-03T18:28:18.196" v="5234" actId="14100"/>
          <ac:spMkLst>
            <pc:docMk/>
            <pc:sldMk cId="4142663508" sldId="257"/>
            <ac:spMk id="234" creationId="{9EEBD866-D73B-9E2A-BD38-9B2A942CBFBA}"/>
          </ac:spMkLst>
        </pc:spChg>
        <pc:spChg chg="add mod">
          <ac:chgData name="Yasin Rafin" userId="d59cfa8463b1ff38" providerId="LiveId" clId="{11DA9F12-79E6-48EB-AE63-A124199D5DB5}" dt="2024-04-03T18:28:28.690" v="5236"/>
          <ac:spMkLst>
            <pc:docMk/>
            <pc:sldMk cId="4142663508" sldId="257"/>
            <ac:spMk id="235" creationId="{50C88676-05C5-E38B-07A4-9799849EFECE}"/>
          </ac:spMkLst>
        </pc:spChg>
        <pc:spChg chg="add mod">
          <ac:chgData name="Yasin Rafin" userId="d59cfa8463b1ff38" providerId="LiveId" clId="{11DA9F12-79E6-48EB-AE63-A124199D5DB5}" dt="2024-04-03T18:28:40.605" v="5238" actId="1076"/>
          <ac:spMkLst>
            <pc:docMk/>
            <pc:sldMk cId="4142663508" sldId="257"/>
            <ac:spMk id="236" creationId="{188BC172-B61A-FE99-D80A-CE4CB73A4E5A}"/>
          </ac:spMkLst>
        </pc:spChg>
        <pc:spChg chg="add mod">
          <ac:chgData name="Yasin Rafin" userId="d59cfa8463b1ff38" providerId="LiveId" clId="{11DA9F12-79E6-48EB-AE63-A124199D5DB5}" dt="2024-04-03T18:29:06.450" v="5257" actId="1076"/>
          <ac:spMkLst>
            <pc:docMk/>
            <pc:sldMk cId="4142663508" sldId="257"/>
            <ac:spMk id="237" creationId="{BF5FBACF-C4EE-A0D2-F48B-665305BA01BF}"/>
          </ac:spMkLst>
        </pc:spChg>
        <pc:spChg chg="add mod">
          <ac:chgData name="Yasin Rafin" userId="d59cfa8463b1ff38" providerId="LiveId" clId="{11DA9F12-79E6-48EB-AE63-A124199D5DB5}" dt="2024-04-03T18:29:17.114" v="5258"/>
          <ac:spMkLst>
            <pc:docMk/>
            <pc:sldMk cId="4142663508" sldId="257"/>
            <ac:spMk id="238" creationId="{4ADF91FC-E2E3-3499-BA3F-467D02BA2DB2}"/>
          </ac:spMkLst>
        </pc:spChg>
        <pc:spChg chg="add mod">
          <ac:chgData name="Yasin Rafin" userId="d59cfa8463b1ff38" providerId="LiveId" clId="{11DA9F12-79E6-48EB-AE63-A124199D5DB5}" dt="2024-04-03T18:30:28.283" v="5292" actId="1076"/>
          <ac:spMkLst>
            <pc:docMk/>
            <pc:sldMk cId="4142663508" sldId="257"/>
            <ac:spMk id="239" creationId="{FEF5037D-FBEE-A453-1B7B-42B06CE50896}"/>
          </ac:spMkLst>
        </pc:spChg>
        <pc:spChg chg="add mod">
          <ac:chgData name="Yasin Rafin" userId="d59cfa8463b1ff38" providerId="LiveId" clId="{11DA9F12-79E6-48EB-AE63-A124199D5DB5}" dt="2024-04-03T18:34:23.261" v="5373" actId="1076"/>
          <ac:spMkLst>
            <pc:docMk/>
            <pc:sldMk cId="4142663508" sldId="257"/>
            <ac:spMk id="240" creationId="{EB15EFBB-A16F-AB60-9ED5-C445D3697BAD}"/>
          </ac:spMkLst>
        </pc:spChg>
        <pc:spChg chg="add mod">
          <ac:chgData name="Yasin Rafin" userId="d59cfa8463b1ff38" providerId="LiveId" clId="{11DA9F12-79E6-48EB-AE63-A124199D5DB5}" dt="2024-04-03T18:30:50.493" v="5302" actId="20577"/>
          <ac:spMkLst>
            <pc:docMk/>
            <pc:sldMk cId="4142663508" sldId="257"/>
            <ac:spMk id="241" creationId="{2528B1B0-18CC-DB66-FB10-5AEB23532BE5}"/>
          </ac:spMkLst>
        </pc:spChg>
        <pc:spChg chg="add mod">
          <ac:chgData name="Yasin Rafin" userId="d59cfa8463b1ff38" providerId="LiveId" clId="{11DA9F12-79E6-48EB-AE63-A124199D5DB5}" dt="2024-04-03T18:31:06.941" v="5310" actId="20577"/>
          <ac:spMkLst>
            <pc:docMk/>
            <pc:sldMk cId="4142663508" sldId="257"/>
            <ac:spMk id="242" creationId="{971B7D6B-CC9C-606D-69B1-BFFC75867BCA}"/>
          </ac:spMkLst>
        </pc:spChg>
        <pc:spChg chg="add mod">
          <ac:chgData name="Yasin Rafin" userId="d59cfa8463b1ff38" providerId="LiveId" clId="{11DA9F12-79E6-48EB-AE63-A124199D5DB5}" dt="2024-04-03T18:31:23.195" v="5316" actId="20577"/>
          <ac:spMkLst>
            <pc:docMk/>
            <pc:sldMk cId="4142663508" sldId="257"/>
            <ac:spMk id="243" creationId="{DA9F688D-B08E-AD96-A15C-B65FD5B04ED4}"/>
          </ac:spMkLst>
        </pc:spChg>
        <pc:spChg chg="add mod">
          <ac:chgData name="Yasin Rafin" userId="d59cfa8463b1ff38" providerId="LiveId" clId="{11DA9F12-79E6-48EB-AE63-A124199D5DB5}" dt="2024-04-03T18:33:33.053" v="5367" actId="20577"/>
          <ac:spMkLst>
            <pc:docMk/>
            <pc:sldMk cId="4142663508" sldId="257"/>
            <ac:spMk id="244" creationId="{E51DA317-D3AF-3A6C-C3B1-B84F45F28FC7}"/>
          </ac:spMkLst>
        </pc:spChg>
        <pc:spChg chg="add mod">
          <ac:chgData name="Yasin Rafin" userId="d59cfa8463b1ff38" providerId="LiveId" clId="{11DA9F12-79E6-48EB-AE63-A124199D5DB5}" dt="2024-04-03T18:32:18.195" v="5338" actId="1076"/>
          <ac:spMkLst>
            <pc:docMk/>
            <pc:sldMk cId="4142663508" sldId="257"/>
            <ac:spMk id="245" creationId="{968DAA9F-C4AD-25B8-B09A-B8FA7A54CF27}"/>
          </ac:spMkLst>
        </pc:spChg>
        <pc:spChg chg="add mod">
          <ac:chgData name="Yasin Rafin" userId="d59cfa8463b1ff38" providerId="LiveId" clId="{11DA9F12-79E6-48EB-AE63-A124199D5DB5}" dt="2024-04-03T18:32:45.499" v="5356" actId="1076"/>
          <ac:spMkLst>
            <pc:docMk/>
            <pc:sldMk cId="4142663508" sldId="257"/>
            <ac:spMk id="246" creationId="{6BBFC9CF-F956-B11D-35C1-1782C55D7D58}"/>
          </ac:spMkLst>
        </pc:spChg>
        <pc:spChg chg="add mod">
          <ac:chgData name="Yasin Rafin" userId="d59cfa8463b1ff38" providerId="LiveId" clId="{11DA9F12-79E6-48EB-AE63-A124199D5DB5}" dt="2024-04-03T18:33:12.723" v="5363" actId="1076"/>
          <ac:spMkLst>
            <pc:docMk/>
            <pc:sldMk cId="4142663508" sldId="257"/>
            <ac:spMk id="247" creationId="{DB486185-7545-01F2-F7E7-B7953DE687E1}"/>
          </ac:spMkLst>
        </pc:spChg>
        <pc:spChg chg="add mod">
          <ac:chgData name="Yasin Rafin" userId="d59cfa8463b1ff38" providerId="LiveId" clId="{11DA9F12-79E6-48EB-AE63-A124199D5DB5}" dt="2024-04-03T18:34:10.725" v="5371" actId="20577"/>
          <ac:spMkLst>
            <pc:docMk/>
            <pc:sldMk cId="4142663508" sldId="257"/>
            <ac:spMk id="248" creationId="{AD93966C-A9FC-FAF5-4AF3-ADB238792E38}"/>
          </ac:spMkLst>
        </pc:spChg>
        <pc:spChg chg="add mod">
          <ac:chgData name="Yasin Rafin" userId="d59cfa8463b1ff38" providerId="LiveId" clId="{11DA9F12-79E6-48EB-AE63-A124199D5DB5}" dt="2024-04-03T18:34:38.051" v="5380" actId="20577"/>
          <ac:spMkLst>
            <pc:docMk/>
            <pc:sldMk cId="4142663508" sldId="257"/>
            <ac:spMk id="249" creationId="{7BB49DBF-987A-1EE2-A238-3DDAA5CB2977}"/>
          </ac:spMkLst>
        </pc:spChg>
        <pc:spChg chg="add mod">
          <ac:chgData name="Yasin Rafin" userId="d59cfa8463b1ff38" providerId="LiveId" clId="{11DA9F12-79E6-48EB-AE63-A124199D5DB5}" dt="2024-04-03T18:35:35.546" v="5439" actId="1076"/>
          <ac:spMkLst>
            <pc:docMk/>
            <pc:sldMk cId="4142663508" sldId="257"/>
            <ac:spMk id="250" creationId="{C2CC0058-D337-D8D4-C9B9-5AF85704236D}"/>
          </ac:spMkLst>
        </pc:spChg>
        <pc:spChg chg="add mod">
          <ac:chgData name="Yasin Rafin" userId="d59cfa8463b1ff38" providerId="LiveId" clId="{11DA9F12-79E6-48EB-AE63-A124199D5DB5}" dt="2024-04-03T18:35:19.843" v="5438" actId="1035"/>
          <ac:spMkLst>
            <pc:docMk/>
            <pc:sldMk cId="4142663508" sldId="257"/>
            <ac:spMk id="251" creationId="{532F63A2-C9A3-A2F4-5B2F-9C8094C16A4A}"/>
          </ac:spMkLst>
        </pc:spChg>
        <pc:spChg chg="add mod">
          <ac:chgData name="Yasin Rafin" userId="d59cfa8463b1ff38" providerId="LiveId" clId="{11DA9F12-79E6-48EB-AE63-A124199D5DB5}" dt="2024-04-03T18:35:48.396" v="5490" actId="1037"/>
          <ac:spMkLst>
            <pc:docMk/>
            <pc:sldMk cId="4142663508" sldId="257"/>
            <ac:spMk id="252" creationId="{809E4400-477E-4C22-9E9D-DC9A119D9696}"/>
          </ac:spMkLst>
        </pc:spChg>
        <pc:spChg chg="add mod">
          <ac:chgData name="Yasin Rafin" userId="d59cfa8463b1ff38" providerId="LiveId" clId="{11DA9F12-79E6-48EB-AE63-A124199D5DB5}" dt="2024-04-03T18:36:30.467" v="5563" actId="1076"/>
          <ac:spMkLst>
            <pc:docMk/>
            <pc:sldMk cId="4142663508" sldId="257"/>
            <ac:spMk id="253" creationId="{EEFD8CEB-50A1-AEEF-ABA4-27F204F3B54F}"/>
          </ac:spMkLst>
        </pc:spChg>
        <pc:spChg chg="add mod">
          <ac:chgData name="Yasin Rafin" userId="d59cfa8463b1ff38" providerId="LiveId" clId="{11DA9F12-79E6-48EB-AE63-A124199D5DB5}" dt="2024-04-03T18:37:59.667" v="5608" actId="1076"/>
          <ac:spMkLst>
            <pc:docMk/>
            <pc:sldMk cId="4142663508" sldId="257"/>
            <ac:spMk id="254" creationId="{4D08A7A4-4D76-891D-74B5-73CDDEDCB195}"/>
          </ac:spMkLst>
        </pc:spChg>
        <pc:spChg chg="add mod">
          <ac:chgData name="Yasin Rafin" userId="d59cfa8463b1ff38" providerId="LiveId" clId="{11DA9F12-79E6-48EB-AE63-A124199D5DB5}" dt="2024-04-03T18:39:16.115" v="5679" actId="1076"/>
          <ac:spMkLst>
            <pc:docMk/>
            <pc:sldMk cId="4142663508" sldId="257"/>
            <ac:spMk id="255" creationId="{ED25FC57-E128-AA6A-19FC-CD8567BD1E0E}"/>
          </ac:spMkLst>
        </pc:spChg>
        <pc:spChg chg="add mod">
          <ac:chgData name="Yasin Rafin" userId="d59cfa8463b1ff38" providerId="LiveId" clId="{11DA9F12-79E6-48EB-AE63-A124199D5DB5}" dt="2024-04-03T19:01:22.030" v="5841" actId="20577"/>
          <ac:spMkLst>
            <pc:docMk/>
            <pc:sldMk cId="4142663508" sldId="257"/>
            <ac:spMk id="256" creationId="{A0C05BD9-CB2A-72B9-CBC7-5A8E3EDFE139}"/>
          </ac:spMkLst>
        </pc:spChg>
        <pc:graphicFrameChg chg="add del mod modGraphic">
          <ac:chgData name="Yasin Rafin" userId="d59cfa8463b1ff38" providerId="LiveId" clId="{11DA9F12-79E6-48EB-AE63-A124199D5DB5}" dt="2024-04-03T10:01:27.291" v="2542" actId="478"/>
          <ac:graphicFrameMkLst>
            <pc:docMk/>
            <pc:sldMk cId="4142663508" sldId="257"/>
            <ac:graphicFrameMk id="5" creationId="{DA217617-33A3-23DA-9900-B2E8F3286237}"/>
          </ac:graphicFrameMkLst>
        </pc:graphicFrameChg>
        <pc:graphicFrameChg chg="add del mod modGraphic">
          <ac:chgData name="Yasin Rafin" userId="d59cfa8463b1ff38" providerId="LiveId" clId="{11DA9F12-79E6-48EB-AE63-A124199D5DB5}" dt="2024-04-03T10:06:52.970" v="2574" actId="478"/>
          <ac:graphicFrameMkLst>
            <pc:docMk/>
            <pc:sldMk cId="4142663508" sldId="257"/>
            <ac:graphicFrameMk id="6" creationId="{D8CDBF8E-754D-E6DB-90C2-845D5362AAE2}"/>
          </ac:graphicFrameMkLst>
        </pc:graphicFrameChg>
        <pc:graphicFrameChg chg="add del mod modGraphic">
          <ac:chgData name="Yasin Rafin" userId="d59cfa8463b1ff38" providerId="LiveId" clId="{11DA9F12-79E6-48EB-AE63-A124199D5DB5}" dt="2024-04-03T10:18:00.842" v="2607" actId="478"/>
          <ac:graphicFrameMkLst>
            <pc:docMk/>
            <pc:sldMk cId="4142663508" sldId="257"/>
            <ac:graphicFrameMk id="10" creationId="{6EE0D7BA-DA31-2F51-8D4B-B5F37B6012C2}"/>
          </ac:graphicFrameMkLst>
        </pc:graphicFrameChg>
        <pc:graphicFrameChg chg="add mod modGraphic">
          <ac:chgData name="Yasin Rafin" userId="d59cfa8463b1ff38" providerId="LiveId" clId="{11DA9F12-79E6-48EB-AE63-A124199D5DB5}" dt="2024-04-03T18:40:46.096" v="5686" actId="113"/>
          <ac:graphicFrameMkLst>
            <pc:docMk/>
            <pc:sldMk cId="4142663508" sldId="257"/>
            <ac:graphicFrameMk id="12" creationId="{9E0B2BFB-3412-A5C8-E548-88D500BDD38D}"/>
          </ac:graphicFrameMkLst>
        </pc:graphicFrameChg>
        <pc:graphicFrameChg chg="add mod modGraphic">
          <ac:chgData name="Yasin Rafin" userId="d59cfa8463b1ff38" providerId="LiveId" clId="{11DA9F12-79E6-48EB-AE63-A124199D5DB5}" dt="2024-04-03T18:09:39.692" v="5029" actId="1076"/>
          <ac:graphicFrameMkLst>
            <pc:docMk/>
            <pc:sldMk cId="4142663508" sldId="257"/>
            <ac:graphicFrameMk id="194" creationId="{DC6DDBDD-EAFF-599C-325B-D9CFC1D4202F}"/>
          </ac:graphicFrameMkLst>
        </pc:graphicFrameChg>
        <pc:graphicFrameChg chg="add mod modGraphic">
          <ac:chgData name="Yasin Rafin" userId="d59cfa8463b1ff38" providerId="LiveId" clId="{11DA9F12-79E6-48EB-AE63-A124199D5DB5}" dt="2024-04-03T18:20:42.434" v="5217" actId="2161"/>
          <ac:graphicFrameMkLst>
            <pc:docMk/>
            <pc:sldMk cId="4142663508" sldId="257"/>
            <ac:graphicFrameMk id="227" creationId="{2BAAF38C-D24C-2846-E92C-843FCCC9D8F7}"/>
          </ac:graphicFrameMkLst>
        </pc:graphicFrameChg>
        <pc:picChg chg="add mod">
          <ac:chgData name="Yasin Rafin" userId="d59cfa8463b1ff38" providerId="LiveId" clId="{11DA9F12-79E6-48EB-AE63-A124199D5DB5}" dt="2024-04-03T09:37:54.887" v="2426" actId="1076"/>
          <ac:picMkLst>
            <pc:docMk/>
            <pc:sldMk cId="4142663508" sldId="257"/>
            <ac:picMk id="2" creationId="{A8ABC87D-CF0C-320C-B893-D7866AD784AF}"/>
          </ac:picMkLst>
        </pc:picChg>
        <pc:picChg chg="add mod">
          <ac:chgData name="Yasin Rafin" userId="d59cfa8463b1ff38" providerId="LiveId" clId="{11DA9F12-79E6-48EB-AE63-A124199D5DB5}" dt="2024-04-03T09:38:12.247" v="2429" actId="14100"/>
          <ac:picMkLst>
            <pc:docMk/>
            <pc:sldMk cId="4142663508" sldId="257"/>
            <ac:picMk id="3" creationId="{5F430AA6-E5B3-298B-9008-2900F039B8AE}"/>
          </ac:picMkLst>
        </pc:picChg>
        <pc:picChg chg="add mod">
          <ac:chgData name="Yasin Rafin" userId="d59cfa8463b1ff38" providerId="LiveId" clId="{11DA9F12-79E6-48EB-AE63-A124199D5DB5}" dt="2024-04-03T23:38:33.372" v="5990" actId="1076"/>
          <ac:picMkLst>
            <pc:docMk/>
            <pc:sldMk cId="4142663508" sldId="257"/>
            <ac:picMk id="6" creationId="{0E853536-9645-A772-165D-5CC330F9B847}"/>
          </ac:picMkLst>
        </pc:picChg>
        <pc:picChg chg="add mod">
          <ac:chgData name="Yasin Rafin" userId="d59cfa8463b1ff38" providerId="LiveId" clId="{11DA9F12-79E6-48EB-AE63-A124199D5DB5}" dt="2024-04-04T04:52:03.252" v="6564" actId="14100"/>
          <ac:picMkLst>
            <pc:docMk/>
            <pc:sldMk cId="4142663508" sldId="257"/>
            <ac:picMk id="8" creationId="{2B37EE4B-496C-452B-54FD-1532FF0DF0B7}"/>
          </ac:picMkLst>
        </pc:picChg>
        <pc:picChg chg="add del mod">
          <ac:chgData name="Yasin Rafin" userId="d59cfa8463b1ff38" providerId="LiveId" clId="{11DA9F12-79E6-48EB-AE63-A124199D5DB5}" dt="2024-04-04T04:51:23.204" v="6558" actId="478"/>
          <ac:picMkLst>
            <pc:docMk/>
            <pc:sldMk cId="4142663508" sldId="257"/>
            <ac:picMk id="9" creationId="{3493CCEF-8F37-EDC1-EE61-4AB9BFAC0EAA}"/>
          </ac:picMkLst>
        </pc:picChg>
        <pc:picChg chg="add del mod">
          <ac:chgData name="Yasin Rafin" userId="d59cfa8463b1ff38" providerId="LiveId" clId="{11DA9F12-79E6-48EB-AE63-A124199D5DB5}" dt="2024-04-03T10:12:43.960" v="2582" actId="478"/>
          <ac:picMkLst>
            <pc:docMk/>
            <pc:sldMk cId="4142663508" sldId="257"/>
            <ac:picMk id="9" creationId="{8E66AC8F-0234-0300-9108-EF84ABF16F67}"/>
          </ac:picMkLst>
        </pc:picChg>
        <pc:picChg chg="mod">
          <ac:chgData name="Yasin Rafin" userId="d59cfa8463b1ff38" providerId="LiveId" clId="{11DA9F12-79E6-48EB-AE63-A124199D5DB5}" dt="2024-04-04T05:33:41.078" v="7147" actId="1037"/>
          <ac:picMkLst>
            <pc:docMk/>
            <pc:sldMk cId="4142663508" sldId="257"/>
            <ac:picMk id="11" creationId="{2EB77C7E-842B-41D6-701B-E1E8C3BB3DB9}"/>
          </ac:picMkLst>
        </pc:picChg>
        <pc:picChg chg="add mod">
          <ac:chgData name="Yasin Rafin" userId="d59cfa8463b1ff38" providerId="LiveId" clId="{11DA9F12-79E6-48EB-AE63-A124199D5DB5}" dt="2024-04-03T23:44:16.132" v="6161" actId="1076"/>
          <ac:picMkLst>
            <pc:docMk/>
            <pc:sldMk cId="4142663508" sldId="257"/>
            <ac:picMk id="13" creationId="{A3AA8970-395E-AF70-145F-09577C4C6386}"/>
          </ac:picMkLst>
        </pc:picChg>
        <pc:picChg chg="add mod">
          <ac:chgData name="Yasin Rafin" userId="d59cfa8463b1ff38" providerId="LiveId" clId="{11DA9F12-79E6-48EB-AE63-A124199D5DB5}" dt="2024-04-03T23:47:56.150" v="6314"/>
          <ac:picMkLst>
            <pc:docMk/>
            <pc:sldMk cId="4142663508" sldId="257"/>
            <ac:picMk id="38" creationId="{2098133D-D1D1-5591-183D-0356A7BF9226}"/>
          </ac:picMkLst>
        </pc:picChg>
        <pc:cxnChg chg="add mod">
          <ac:chgData name="Yasin Rafin" userId="d59cfa8463b1ff38" providerId="LiveId" clId="{11DA9F12-79E6-48EB-AE63-A124199D5DB5}" dt="2024-04-03T10:31:32.491" v="2822" actId="14100"/>
          <ac:cxnSpMkLst>
            <pc:docMk/>
            <pc:sldMk cId="4142663508" sldId="257"/>
            <ac:cxnSpMk id="14" creationId="{FA7998C2-1185-7FFD-B513-1DE14940722F}"/>
          </ac:cxnSpMkLst>
        </pc:cxnChg>
        <pc:cxnChg chg="add mod">
          <ac:chgData name="Yasin Rafin" userId="d59cfa8463b1ff38" providerId="LiveId" clId="{11DA9F12-79E6-48EB-AE63-A124199D5DB5}" dt="2024-04-03T10:32:23.292" v="2830" actId="14100"/>
          <ac:cxnSpMkLst>
            <pc:docMk/>
            <pc:sldMk cId="4142663508" sldId="257"/>
            <ac:cxnSpMk id="53" creationId="{0808C01A-AC50-C986-7D0A-2E81664254BB}"/>
          </ac:cxnSpMkLst>
        </pc:cxnChg>
        <pc:cxnChg chg="add mod">
          <ac:chgData name="Yasin Rafin" userId="d59cfa8463b1ff38" providerId="LiveId" clId="{11DA9F12-79E6-48EB-AE63-A124199D5DB5}" dt="2024-04-03T10:32:48.411" v="2832" actId="14100"/>
          <ac:cxnSpMkLst>
            <pc:docMk/>
            <pc:sldMk cId="4142663508" sldId="257"/>
            <ac:cxnSpMk id="56" creationId="{7067B7B8-C0C8-7B6E-3269-2D9D180C2D8A}"/>
          </ac:cxnSpMkLst>
        </pc:cxnChg>
        <pc:cxnChg chg="add mod">
          <ac:chgData name="Yasin Rafin" userId="d59cfa8463b1ff38" providerId="LiveId" clId="{11DA9F12-79E6-48EB-AE63-A124199D5DB5}" dt="2024-04-03T11:46:05.045" v="2842" actId="14100"/>
          <ac:cxnSpMkLst>
            <pc:docMk/>
            <pc:sldMk cId="4142663508" sldId="257"/>
            <ac:cxnSpMk id="60" creationId="{5E7A0B9A-3254-0717-50CB-4A89C2A1CF3B}"/>
          </ac:cxnSpMkLst>
        </pc:cxnChg>
        <pc:cxnChg chg="add mod">
          <ac:chgData name="Yasin Rafin" userId="d59cfa8463b1ff38" providerId="LiveId" clId="{11DA9F12-79E6-48EB-AE63-A124199D5DB5}" dt="2024-04-03T11:46:18.638" v="2844" actId="1076"/>
          <ac:cxnSpMkLst>
            <pc:docMk/>
            <pc:sldMk cId="4142663508" sldId="257"/>
            <ac:cxnSpMk id="66" creationId="{3E14F2BF-842C-30C7-CC83-807A838D383D}"/>
          </ac:cxnSpMkLst>
        </pc:cxnChg>
        <pc:cxnChg chg="add mod">
          <ac:chgData name="Yasin Rafin" userId="d59cfa8463b1ff38" providerId="LiveId" clId="{11DA9F12-79E6-48EB-AE63-A124199D5DB5}" dt="2024-04-03T11:46:30.526" v="2846" actId="1076"/>
          <ac:cxnSpMkLst>
            <pc:docMk/>
            <pc:sldMk cId="4142663508" sldId="257"/>
            <ac:cxnSpMk id="67" creationId="{7E4015B4-F1ED-2211-478E-0406785919CD}"/>
          </ac:cxnSpMkLst>
        </pc:cxnChg>
        <pc:cxnChg chg="add del mod">
          <ac:chgData name="Yasin Rafin" userId="d59cfa8463b1ff38" providerId="LiveId" clId="{11DA9F12-79E6-48EB-AE63-A124199D5DB5}" dt="2024-04-03T11:49:07.353" v="2866" actId="478"/>
          <ac:cxnSpMkLst>
            <pc:docMk/>
            <pc:sldMk cId="4142663508" sldId="257"/>
            <ac:cxnSpMk id="69" creationId="{718D971D-D029-F97B-86EB-089471DA5E8E}"/>
          </ac:cxnSpMkLst>
        </pc:cxnChg>
        <pc:cxnChg chg="add del mod">
          <ac:chgData name="Yasin Rafin" userId="d59cfa8463b1ff38" providerId="LiveId" clId="{11DA9F12-79E6-48EB-AE63-A124199D5DB5}" dt="2024-04-03T11:49:17.097" v="2868" actId="478"/>
          <ac:cxnSpMkLst>
            <pc:docMk/>
            <pc:sldMk cId="4142663508" sldId="257"/>
            <ac:cxnSpMk id="70" creationId="{4AAC1C4B-5894-F120-FF9F-B77BB503D97E}"/>
          </ac:cxnSpMkLst>
        </pc:cxnChg>
        <pc:cxnChg chg="add del mod">
          <ac:chgData name="Yasin Rafin" userId="d59cfa8463b1ff38" providerId="LiveId" clId="{11DA9F12-79E6-48EB-AE63-A124199D5DB5}" dt="2024-04-03T11:49:46.177" v="2875" actId="478"/>
          <ac:cxnSpMkLst>
            <pc:docMk/>
            <pc:sldMk cId="4142663508" sldId="257"/>
            <ac:cxnSpMk id="72" creationId="{6C7C8823-6B57-D12F-0EA5-A7C7D5AC1733}"/>
          </ac:cxnSpMkLst>
        </pc:cxnChg>
        <pc:cxnChg chg="add mod">
          <ac:chgData name="Yasin Rafin" userId="d59cfa8463b1ff38" providerId="LiveId" clId="{11DA9F12-79E6-48EB-AE63-A124199D5DB5}" dt="2024-04-03T13:46:51.579" v="3211" actId="1076"/>
          <ac:cxnSpMkLst>
            <pc:docMk/>
            <pc:sldMk cId="4142663508" sldId="257"/>
            <ac:cxnSpMk id="108" creationId="{C27201B3-335B-D9C8-3459-EC871F8B83B1}"/>
          </ac:cxnSpMkLst>
        </pc:cxnChg>
        <pc:cxnChg chg="add mod">
          <ac:chgData name="Yasin Rafin" userId="d59cfa8463b1ff38" providerId="LiveId" clId="{11DA9F12-79E6-48EB-AE63-A124199D5DB5}" dt="2024-04-03T13:47:13.664" v="3214" actId="14100"/>
          <ac:cxnSpMkLst>
            <pc:docMk/>
            <pc:sldMk cId="4142663508" sldId="257"/>
            <ac:cxnSpMk id="109" creationId="{AB77F224-3B4E-F4D9-7238-0AB98BBA69CB}"/>
          </ac:cxnSpMkLst>
        </pc:cxnChg>
        <pc:cxnChg chg="add mod">
          <ac:chgData name="Yasin Rafin" userId="d59cfa8463b1ff38" providerId="LiveId" clId="{11DA9F12-79E6-48EB-AE63-A124199D5DB5}" dt="2024-04-03T13:47:32.709" v="3216" actId="1076"/>
          <ac:cxnSpMkLst>
            <pc:docMk/>
            <pc:sldMk cId="4142663508" sldId="257"/>
            <ac:cxnSpMk id="111" creationId="{78BA047F-6AA5-A7C0-8B71-C924E6A28447}"/>
          </ac:cxnSpMkLst>
        </pc:cxnChg>
        <pc:cxnChg chg="add mod">
          <ac:chgData name="Yasin Rafin" userId="d59cfa8463b1ff38" providerId="LiveId" clId="{11DA9F12-79E6-48EB-AE63-A124199D5DB5}" dt="2024-04-03T13:48:01.865" v="3219" actId="1076"/>
          <ac:cxnSpMkLst>
            <pc:docMk/>
            <pc:sldMk cId="4142663508" sldId="257"/>
            <ac:cxnSpMk id="112" creationId="{6011BD05-94E7-7397-0BD0-E5521BE9388E}"/>
          </ac:cxnSpMkLst>
        </pc:cxnChg>
        <pc:cxnChg chg="add del mod">
          <ac:chgData name="Yasin Rafin" userId="d59cfa8463b1ff38" providerId="LiveId" clId="{11DA9F12-79E6-48EB-AE63-A124199D5DB5}" dt="2024-04-03T16:56:02.533" v="3306" actId="478"/>
          <ac:cxnSpMkLst>
            <pc:docMk/>
            <pc:sldMk cId="4142663508" sldId="257"/>
            <ac:cxnSpMk id="120" creationId="{F2DF5BED-99A3-481E-9E8F-33D48AEC50A2}"/>
          </ac:cxnSpMkLst>
        </pc:cxnChg>
        <pc:cxnChg chg="add del mod">
          <ac:chgData name="Yasin Rafin" userId="d59cfa8463b1ff38" providerId="LiveId" clId="{11DA9F12-79E6-48EB-AE63-A124199D5DB5}" dt="2024-04-03T16:55:59.683" v="3305" actId="478"/>
          <ac:cxnSpMkLst>
            <pc:docMk/>
            <pc:sldMk cId="4142663508" sldId="257"/>
            <ac:cxnSpMk id="123" creationId="{653793F6-9DD4-7BCC-7D2A-6ED51341C640}"/>
          </ac:cxnSpMkLst>
        </pc:cxnChg>
        <pc:cxnChg chg="add mod">
          <ac:chgData name="Yasin Rafin" userId="d59cfa8463b1ff38" providerId="LiveId" clId="{11DA9F12-79E6-48EB-AE63-A124199D5DB5}" dt="2024-04-03T16:56:52.940" v="3311" actId="1076"/>
          <ac:cxnSpMkLst>
            <pc:docMk/>
            <pc:sldMk cId="4142663508" sldId="257"/>
            <ac:cxnSpMk id="125" creationId="{99A053F0-BB13-292A-E653-02B9821B5D59}"/>
          </ac:cxnSpMkLst>
        </pc:cxnChg>
        <pc:cxnChg chg="add mod">
          <ac:chgData name="Yasin Rafin" userId="d59cfa8463b1ff38" providerId="LiveId" clId="{11DA9F12-79E6-48EB-AE63-A124199D5DB5}" dt="2024-04-03T16:57:06.443" v="3314" actId="14100"/>
          <ac:cxnSpMkLst>
            <pc:docMk/>
            <pc:sldMk cId="4142663508" sldId="257"/>
            <ac:cxnSpMk id="126" creationId="{A8DAE692-22DF-E6AB-7139-37C28A368634}"/>
          </ac:cxnSpMkLst>
        </pc:cxnChg>
        <pc:cxnChg chg="add mod">
          <ac:chgData name="Yasin Rafin" userId="d59cfa8463b1ff38" providerId="LiveId" clId="{11DA9F12-79E6-48EB-AE63-A124199D5DB5}" dt="2024-04-03T16:57:21.125" v="3316" actId="1076"/>
          <ac:cxnSpMkLst>
            <pc:docMk/>
            <pc:sldMk cId="4142663508" sldId="257"/>
            <ac:cxnSpMk id="128" creationId="{97615EB9-A135-AC1B-2F32-68106243EDA1}"/>
          </ac:cxnSpMkLst>
        </pc:cxnChg>
        <pc:cxnChg chg="add mod">
          <ac:chgData name="Yasin Rafin" userId="d59cfa8463b1ff38" providerId="LiveId" clId="{11DA9F12-79E6-48EB-AE63-A124199D5DB5}" dt="2024-04-03T16:57:32.379" v="3318" actId="1076"/>
          <ac:cxnSpMkLst>
            <pc:docMk/>
            <pc:sldMk cId="4142663508" sldId="257"/>
            <ac:cxnSpMk id="129" creationId="{E2E01186-C87E-0DDF-6F12-D7B15BB92552}"/>
          </ac:cxnSpMkLst>
        </pc:cxnChg>
        <pc:cxnChg chg="add mod">
          <ac:chgData name="Yasin Rafin" userId="d59cfa8463b1ff38" providerId="LiveId" clId="{11DA9F12-79E6-48EB-AE63-A124199D5DB5}" dt="2024-04-03T16:58:11.674" v="3323" actId="1076"/>
          <ac:cxnSpMkLst>
            <pc:docMk/>
            <pc:sldMk cId="4142663508" sldId="257"/>
            <ac:cxnSpMk id="130" creationId="{01FF70C8-BA94-48A0-C5E7-C559E8F1563F}"/>
          </ac:cxnSpMkLst>
        </pc:cxnChg>
        <pc:cxnChg chg="add mod">
          <ac:chgData name="Yasin Rafin" userId="d59cfa8463b1ff38" providerId="LiveId" clId="{11DA9F12-79E6-48EB-AE63-A124199D5DB5}" dt="2024-04-03T16:58:07.515" v="3322" actId="1076"/>
          <ac:cxnSpMkLst>
            <pc:docMk/>
            <pc:sldMk cId="4142663508" sldId="257"/>
            <ac:cxnSpMk id="131" creationId="{4F842813-0D94-5523-D23E-B71C861C44DE}"/>
          </ac:cxnSpMkLst>
        </pc:cxnChg>
        <pc:cxnChg chg="add mod">
          <ac:chgData name="Yasin Rafin" userId="d59cfa8463b1ff38" providerId="LiveId" clId="{11DA9F12-79E6-48EB-AE63-A124199D5DB5}" dt="2024-04-03T18:09:57.302" v="5032" actId="14100"/>
          <ac:cxnSpMkLst>
            <pc:docMk/>
            <pc:sldMk cId="4142663508" sldId="257"/>
            <ac:cxnSpMk id="196" creationId="{4119C72A-77FB-D8CC-273E-8F8F17878E12}"/>
          </ac:cxnSpMkLst>
        </pc:cxnChg>
        <pc:cxnChg chg="add mod">
          <ac:chgData name="Yasin Rafin" userId="d59cfa8463b1ff38" providerId="LiveId" clId="{11DA9F12-79E6-48EB-AE63-A124199D5DB5}" dt="2024-04-03T18:10:15.536" v="5034" actId="1076"/>
          <ac:cxnSpMkLst>
            <pc:docMk/>
            <pc:sldMk cId="4142663508" sldId="257"/>
            <ac:cxnSpMk id="209" creationId="{7C708A38-3600-E531-7E0B-2CBCB9366774}"/>
          </ac:cxnSpMkLst>
        </pc:cxnChg>
        <pc:cxnChg chg="add mod">
          <ac:chgData name="Yasin Rafin" userId="d59cfa8463b1ff38" providerId="LiveId" clId="{11DA9F12-79E6-48EB-AE63-A124199D5DB5}" dt="2024-04-03T18:11:30.206" v="5050"/>
          <ac:cxnSpMkLst>
            <pc:docMk/>
            <pc:sldMk cId="4142663508" sldId="257"/>
            <ac:cxnSpMk id="211" creationId="{AEF76B3F-7655-0BE1-7F5E-0251852EA130}"/>
          </ac:cxnSpMkLst>
        </pc:cxnChg>
        <pc:cxnChg chg="add mod">
          <ac:chgData name="Yasin Rafin" userId="d59cfa8463b1ff38" providerId="LiveId" clId="{11DA9F12-79E6-48EB-AE63-A124199D5DB5}" dt="2024-04-03T18:12:00.801" v="5059"/>
          <ac:cxnSpMkLst>
            <pc:docMk/>
            <pc:sldMk cId="4142663508" sldId="257"/>
            <ac:cxnSpMk id="213" creationId="{79905F2D-3400-A762-A651-C5EAEBD1C9DB}"/>
          </ac:cxnSpMkLst>
        </pc:cxnChg>
        <pc:cxnChg chg="add mod">
          <ac:chgData name="Yasin Rafin" userId="d59cfa8463b1ff38" providerId="LiveId" clId="{11DA9F12-79E6-48EB-AE63-A124199D5DB5}" dt="2024-04-03T18:25:00.248" v="5219" actId="1076"/>
          <ac:cxnSpMkLst>
            <pc:docMk/>
            <pc:sldMk cId="4142663508" sldId="257"/>
            <ac:cxnSpMk id="228" creationId="{6C5092D9-C0CE-B55B-C124-74E72D112703}"/>
          </ac:cxnSpMkLst>
        </pc:cxnChg>
        <pc:cxnChg chg="add mod">
          <ac:chgData name="Yasin Rafin" userId="d59cfa8463b1ff38" providerId="LiveId" clId="{11DA9F12-79E6-48EB-AE63-A124199D5DB5}" dt="2024-04-03T18:25:13.927" v="5221" actId="1076"/>
          <ac:cxnSpMkLst>
            <pc:docMk/>
            <pc:sldMk cId="4142663508" sldId="257"/>
            <ac:cxnSpMk id="229" creationId="{4CDDAE16-44A4-C855-4C30-1611D13FE85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4/4/2024</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8x48 Template - Standard 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20730060" cy="892530"/>
          </a:xfrm>
          <a:prstGeom prst="rect">
            <a:avLst/>
          </a:prstGeom>
        </p:spPr>
        <p:txBody>
          <a:bodyPr wrap="square" lIns="228589" tIns="228589" rIns="228589" bIns="228589">
            <a:spAutoFit/>
          </a:bodyPr>
          <a:lstStyle>
            <a:lvl1pPr marL="0" indent="0">
              <a:buNone/>
              <a:defRPr sz="28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2" y="7020986"/>
            <a:ext cx="20713697"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8950018"/>
            <a:ext cx="2071875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22258339" y="7020986"/>
            <a:ext cx="20713429"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2258339" y="7834424"/>
            <a:ext cx="20713429" cy="892530"/>
          </a:xfrm>
          <a:prstGeom prst="rect">
            <a:avLst/>
          </a:prstGeom>
        </p:spPr>
        <p:txBody>
          <a:bodyPr wrap="square" lIns="228589" tIns="228589" rIns="228589" bIns="228589">
            <a:spAutoFit/>
          </a:bodyPr>
          <a:lstStyle>
            <a:lvl1pPr marL="0" indent="0">
              <a:buNone/>
              <a:defRPr sz="28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258339" y="18973168"/>
            <a:ext cx="2070773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2250400" y="19786603"/>
            <a:ext cx="20715677" cy="892530"/>
          </a:xfrm>
          <a:prstGeom prst="rect">
            <a:avLst/>
          </a:prstGeom>
        </p:spPr>
        <p:txBody>
          <a:bodyPr wrap="square" lIns="228589" tIns="228589" rIns="228589" bIns="228589">
            <a:spAutoFit/>
          </a:bodyPr>
          <a:lstStyle>
            <a:lvl1pPr marL="0" indent="0">
              <a:buNone/>
              <a:defRPr sz="28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274396" y="34239202"/>
            <a:ext cx="2069737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2258339" y="35073145"/>
            <a:ext cx="20707738" cy="892530"/>
          </a:xfrm>
          <a:prstGeom prst="rect">
            <a:avLst/>
          </a:prstGeom>
        </p:spPr>
        <p:txBody>
          <a:bodyPr wrap="square" lIns="228589" tIns="228589" rIns="228589" bIns="228589">
            <a:spAutoFit/>
          </a:bodyPr>
          <a:lstStyle>
            <a:lvl1pPr marL="0" indent="0">
              <a:buNone/>
              <a:defRPr sz="28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9" y="19821103"/>
            <a:ext cx="20731850" cy="892530"/>
          </a:xfrm>
          <a:prstGeom prst="rect">
            <a:avLst/>
          </a:prstGeom>
        </p:spPr>
        <p:txBody>
          <a:bodyPr wrap="square" lIns="228589" tIns="228589" rIns="228589" bIns="228589">
            <a:spAutoFit/>
          </a:bodyPr>
          <a:lstStyle>
            <a:lvl1pPr marL="0" indent="0">
              <a:buNone/>
              <a:defRPr sz="28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a16="http://schemas.microsoft.com/office/drawing/2014/main" id="{3D81FD5C-FFDF-3A44-AB89-E3B728970B96}"/>
              </a:ext>
            </a:extLst>
          </p:cNvPr>
          <p:cNvSpPr>
            <a:spLocks noGrp="1"/>
          </p:cNvSpPr>
          <p:nvPr>
            <p:ph type="body" sz="quarter" idx="150" hasCustomPrompt="1"/>
          </p:nvPr>
        </p:nvSpPr>
        <p:spPr>
          <a:xfrm>
            <a:off x="5829300" y="4270274"/>
            <a:ext cx="32232600" cy="1280160"/>
          </a:xfrm>
          <a:prstGeom prst="rect">
            <a:avLst/>
          </a:prstGeom>
        </p:spPr>
        <p:txBody>
          <a:bodyPr>
            <a:normAutofit/>
          </a:bodyPr>
          <a:lstStyle>
            <a:lvl1pPr marL="0" indent="0" algn="ctr">
              <a:buFontTx/>
              <a:buNone/>
              <a:defRPr sz="60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16" name="Text Placeholder 76">
            <a:extLst>
              <a:ext uri="{FF2B5EF4-FFF2-40B4-BE49-F238E27FC236}">
                <a16:creationId xmlns:a16="http://schemas.microsoft.com/office/drawing/2014/main" id="{78C6C755-5F55-174B-8973-A9BFB6F46CAB}"/>
              </a:ext>
            </a:extLst>
          </p:cNvPr>
          <p:cNvSpPr>
            <a:spLocks noGrp="1"/>
          </p:cNvSpPr>
          <p:nvPr>
            <p:ph type="body" sz="quarter" idx="151" hasCustomPrompt="1"/>
          </p:nvPr>
        </p:nvSpPr>
        <p:spPr>
          <a:xfrm>
            <a:off x="5829300" y="2586610"/>
            <a:ext cx="32232600" cy="1452462"/>
          </a:xfrm>
          <a:prstGeom prst="rect">
            <a:avLst/>
          </a:prstGeom>
        </p:spPr>
        <p:txBody>
          <a:bodyPr anchor="t" anchorCtr="1">
            <a:normAutofit/>
          </a:bodyPr>
          <a:lstStyle>
            <a:lvl1pPr marL="0" indent="0" algn="ctr">
              <a:buFontTx/>
              <a:buNone/>
              <a:defRPr sz="88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7" name="Text Placeholder 76">
            <a:extLst>
              <a:ext uri="{FF2B5EF4-FFF2-40B4-BE49-F238E27FC236}">
                <a16:creationId xmlns:a16="http://schemas.microsoft.com/office/drawing/2014/main" id="{D9984D2F-7D38-2748-BAF4-D344A3F4ED8F}"/>
              </a:ext>
            </a:extLst>
          </p:cNvPr>
          <p:cNvSpPr>
            <a:spLocks noGrp="1"/>
          </p:cNvSpPr>
          <p:nvPr>
            <p:ph type="body" sz="quarter" idx="153" hasCustomPrompt="1"/>
          </p:nvPr>
        </p:nvSpPr>
        <p:spPr>
          <a:xfrm>
            <a:off x="5829300" y="584364"/>
            <a:ext cx="32232600" cy="1889896"/>
          </a:xfrm>
          <a:prstGeom prst="rect">
            <a:avLst/>
          </a:prstGeom>
        </p:spPr>
        <p:txBody>
          <a:bodyPr anchor="t" anchorCtr="1">
            <a:normAutofit/>
          </a:bodyPr>
          <a:lstStyle>
            <a:lvl1pPr marL="0" indent="0" algn="ctr">
              <a:buFontTx/>
              <a:buNone/>
              <a:defRPr sz="115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817417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 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75802" y="27899343"/>
            <a:ext cx="11239212" cy="1077196"/>
          </a:xfrm>
          <a:prstGeom prst="rect">
            <a:avLst/>
          </a:prstGeom>
        </p:spPr>
        <p:txBody>
          <a:bodyPr wrap="square" lIns="228589" tIns="228589" rIns="228589" bIns="228589">
            <a:spAutoFit/>
          </a:bodyPr>
          <a:lstStyle>
            <a:lvl1pPr marL="0" indent="0">
              <a:buNone/>
              <a:defRPr sz="40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075801" y="26854068"/>
            <a:ext cx="11257364" cy="1055599"/>
          </a:xfrm>
          <a:prstGeom prst="roundRect">
            <a:avLst/>
          </a:prstGeom>
          <a:solidFill>
            <a:schemeClr val="accent1">
              <a:lumMod val="50000"/>
            </a:schemeClr>
          </a:solidFill>
        </p:spPr>
        <p:txBody>
          <a:bodyPr wrap="square" lIns="91436" tIns="91436" rIns="91436" bIns="91436" anchor="ctr" anchorCtr="0">
            <a:spAutoFit/>
          </a:bodyPr>
          <a:lstStyle>
            <a:lvl1pPr>
              <a:defRPr lang="en-US" sz="5000" b="1" u="none" baseline="0" dirty="0">
                <a:solidFill>
                  <a:schemeClr val="bg1"/>
                </a:solidFill>
                <a:latin typeface="Calibri" panose="020F0502020204030204" pitchFamily="34" charset="0"/>
                <a:cs typeface="Calibri" panose="020F0502020204030204" pitchFamily="34" charset="0"/>
              </a:defRPr>
            </a:lvl1pPr>
          </a:lstStyle>
          <a:p>
            <a:pPr marL="0" lvl="0" indent="0" algn="ctr">
              <a:buNone/>
            </a:pPr>
            <a:r>
              <a:rPr lang="en-US" dirty="0"/>
              <a:t>INTRODUCTION</a:t>
            </a:r>
          </a:p>
        </p:txBody>
      </p:sp>
      <p:sp>
        <p:nvSpPr>
          <p:cNvPr id="19" name="Text Placeholder 3"/>
          <p:cNvSpPr>
            <a:spLocks noGrp="1"/>
          </p:cNvSpPr>
          <p:nvPr>
            <p:ph type="body" sz="quarter" idx="19" hasCustomPrompt="1"/>
          </p:nvPr>
        </p:nvSpPr>
        <p:spPr>
          <a:xfrm>
            <a:off x="4021347" y="17310252"/>
            <a:ext cx="11275515" cy="1077196"/>
          </a:xfrm>
          <a:prstGeom prst="rect">
            <a:avLst/>
          </a:prstGeom>
        </p:spPr>
        <p:txBody>
          <a:bodyPr wrap="square" lIns="228589" tIns="228589" rIns="228589" bIns="228589">
            <a:spAutoFit/>
          </a:bodyPr>
          <a:lstStyle>
            <a:lvl1pPr marL="0" indent="0">
              <a:buNone/>
              <a:defRPr sz="40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4039500" y="16210424"/>
            <a:ext cx="11257363" cy="1055599"/>
          </a:xfrm>
          <a:prstGeom prst="roundRect">
            <a:avLst/>
          </a:prstGeom>
          <a:solidFill>
            <a:schemeClr val="accent1">
              <a:lumMod val="50000"/>
            </a:schemeClr>
          </a:solidFill>
        </p:spPr>
        <p:txBody>
          <a:bodyPr wrap="square" lIns="91436" tIns="91436" rIns="91436" bIns="91436" anchor="ctr" anchorCtr="0">
            <a:spAutoFit/>
          </a:bodyPr>
          <a:lstStyle>
            <a:lvl1pPr>
              <a:defRPr lang="en-US" sz="5000" b="1" u="none" baseline="0" dirty="0">
                <a:solidFill>
                  <a:schemeClr val="bg1"/>
                </a:solidFill>
                <a:latin typeface="Calibri" panose="020F0502020204030204" pitchFamily="34" charset="0"/>
                <a:cs typeface="Calibri" panose="020F0502020204030204" pitchFamily="34" charset="0"/>
              </a:defRPr>
            </a:lvl1pPr>
          </a:lstStyle>
          <a:p>
            <a:pPr marL="0" lvl="0" indent="0" algn="ctr">
              <a:buNone/>
            </a:pPr>
            <a:r>
              <a:rPr lang="en-US" dirty="0"/>
              <a:t>OBJECTIVES</a:t>
            </a:r>
          </a:p>
        </p:txBody>
      </p:sp>
      <p:sp>
        <p:nvSpPr>
          <p:cNvPr id="21" name="Text Placeholder 3"/>
          <p:cNvSpPr>
            <a:spLocks noGrp="1"/>
          </p:cNvSpPr>
          <p:nvPr>
            <p:ph type="body" sz="quarter" idx="21" hasCustomPrompt="1"/>
          </p:nvPr>
        </p:nvSpPr>
        <p:spPr>
          <a:xfrm>
            <a:off x="16552652" y="10684853"/>
            <a:ext cx="12818433" cy="1077196"/>
          </a:xfrm>
          <a:prstGeom prst="rect">
            <a:avLst/>
          </a:prstGeom>
        </p:spPr>
        <p:txBody>
          <a:bodyPr wrap="square" lIns="228589" tIns="228589" rIns="228589" bIns="228589">
            <a:spAutoFit/>
          </a:bodyPr>
          <a:lstStyle>
            <a:lvl1pPr marL="0" indent="0">
              <a:buNone/>
              <a:defRPr sz="40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6534500" y="9778861"/>
            <a:ext cx="12892514" cy="1055599"/>
          </a:xfrm>
          <a:prstGeom prst="roundRect">
            <a:avLst/>
          </a:prstGeom>
          <a:solidFill>
            <a:srgbClr val="FFBF61"/>
          </a:solidFill>
        </p:spPr>
        <p:txBody>
          <a:bodyPr wrap="square" lIns="91436" tIns="91436" rIns="91436" bIns="91436" anchor="ctr" anchorCtr="0">
            <a:spAutoFit/>
          </a:bodyPr>
          <a:lstStyle>
            <a:lvl1pPr>
              <a:defRPr lang="en-US" sz="5000" b="1" u="none" baseline="0" dirty="0">
                <a:solidFill>
                  <a:schemeClr val="accent1">
                    <a:lumMod val="50000"/>
                  </a:schemeClr>
                </a:solidFill>
                <a:latin typeface="Calibri" panose="020F0502020204030204" pitchFamily="34" charset="0"/>
                <a:cs typeface="Calibri" panose="020F0502020204030204" pitchFamily="34" charset="0"/>
              </a:defRPr>
            </a:lvl1pPr>
          </a:lstStyle>
          <a:p>
            <a:pPr marL="0" lvl="0" indent="0" algn="ctr">
              <a:buNone/>
            </a:pPr>
            <a:r>
              <a:rPr lang="en-US" dirty="0"/>
              <a:t>MATERIALS &amp; METHODS</a:t>
            </a:r>
          </a:p>
        </p:txBody>
      </p:sp>
      <p:sp>
        <p:nvSpPr>
          <p:cNvPr id="23" name="Text Placeholder 3"/>
          <p:cNvSpPr>
            <a:spLocks noGrp="1"/>
          </p:cNvSpPr>
          <p:nvPr>
            <p:ph type="body" sz="quarter" idx="23" hasCustomPrompt="1"/>
          </p:nvPr>
        </p:nvSpPr>
        <p:spPr>
          <a:xfrm>
            <a:off x="16536008" y="24354140"/>
            <a:ext cx="12892514" cy="1077196"/>
          </a:xfrm>
          <a:prstGeom prst="rect">
            <a:avLst/>
          </a:prstGeom>
        </p:spPr>
        <p:txBody>
          <a:bodyPr wrap="square" lIns="228589" tIns="228589" rIns="228589" bIns="228589">
            <a:spAutoFit/>
          </a:bodyPr>
          <a:lstStyle>
            <a:lvl1pPr marL="0" indent="0">
              <a:buNone/>
              <a:defRPr sz="40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554160" y="23248037"/>
            <a:ext cx="12818433" cy="1055599"/>
          </a:xfrm>
          <a:prstGeom prst="roundRect">
            <a:avLst/>
          </a:prstGeom>
          <a:solidFill>
            <a:srgbClr val="FFBF61"/>
          </a:solidFill>
        </p:spPr>
        <p:txBody>
          <a:bodyPr wrap="square" lIns="91436" tIns="91436" rIns="91436" bIns="91436" anchor="ctr" anchorCtr="0">
            <a:spAutoFit/>
          </a:bodyPr>
          <a:lstStyle>
            <a:lvl1pPr>
              <a:defRPr lang="en-US" sz="5000" b="1" u="none" baseline="0" dirty="0">
                <a:solidFill>
                  <a:schemeClr val="accent1">
                    <a:lumMod val="50000"/>
                  </a:schemeClr>
                </a:solidFill>
                <a:latin typeface="Calibri" panose="020F0502020204030204" pitchFamily="34" charset="0"/>
                <a:cs typeface="Calibri" panose="020F0502020204030204" pitchFamily="34" charset="0"/>
              </a:defRPr>
            </a:lvl1pPr>
          </a:lstStyle>
          <a:p>
            <a:pPr marL="0" lvl="0" indent="0" algn="ctr">
              <a:buNone/>
            </a:pPr>
            <a:r>
              <a:rPr lang="en-US" dirty="0"/>
              <a:t>RESULTS</a:t>
            </a:r>
          </a:p>
        </p:txBody>
      </p:sp>
      <p:sp>
        <p:nvSpPr>
          <p:cNvPr id="25" name="Text Placeholder 5"/>
          <p:cNvSpPr>
            <a:spLocks noGrp="1"/>
          </p:cNvSpPr>
          <p:nvPr>
            <p:ph type="body" sz="quarter" idx="25" hasCustomPrompt="1"/>
          </p:nvPr>
        </p:nvSpPr>
        <p:spPr>
          <a:xfrm>
            <a:off x="30656027" y="9848663"/>
            <a:ext cx="11899877" cy="1055599"/>
          </a:xfrm>
          <a:prstGeom prst="roundRect">
            <a:avLst/>
          </a:prstGeom>
          <a:solidFill>
            <a:schemeClr val="accent1">
              <a:lumMod val="50000"/>
            </a:schemeClr>
          </a:solidFill>
        </p:spPr>
        <p:txBody>
          <a:bodyPr wrap="square" lIns="91436" tIns="91436" rIns="91436" bIns="91436" anchor="ctr" anchorCtr="0">
            <a:spAutoFit/>
          </a:bodyPr>
          <a:lstStyle>
            <a:lvl1pPr>
              <a:defRPr lang="en-US" sz="5000" b="1" u="none" baseline="0" dirty="0">
                <a:solidFill>
                  <a:schemeClr val="bg1"/>
                </a:solidFill>
                <a:latin typeface="Calibri" panose="020F0502020204030204" pitchFamily="34" charset="0"/>
                <a:cs typeface="Calibri" panose="020F0502020204030204" pitchFamily="34" charset="0"/>
              </a:defRPr>
            </a:lvl1pPr>
          </a:lstStyle>
          <a:p>
            <a:pPr marL="0" lvl="0" indent="0" algn="ctr">
              <a:buNone/>
            </a:pPr>
            <a:r>
              <a:rPr lang="en-US" dirty="0"/>
              <a:t>CONCLUSIONS</a:t>
            </a:r>
          </a:p>
        </p:txBody>
      </p:sp>
      <p:sp>
        <p:nvSpPr>
          <p:cNvPr id="26" name="Text Placeholder 3"/>
          <p:cNvSpPr>
            <a:spLocks noGrp="1"/>
          </p:cNvSpPr>
          <p:nvPr>
            <p:ph type="body" sz="quarter" idx="26" hasCustomPrompt="1"/>
          </p:nvPr>
        </p:nvSpPr>
        <p:spPr>
          <a:xfrm>
            <a:off x="30656027" y="10998804"/>
            <a:ext cx="11927557" cy="1077196"/>
          </a:xfrm>
          <a:prstGeom prst="rect">
            <a:avLst/>
          </a:prstGeom>
        </p:spPr>
        <p:txBody>
          <a:bodyPr wrap="square" lIns="228589" tIns="228589" rIns="228589" bIns="228589">
            <a:spAutoFit/>
          </a:bodyPr>
          <a:lstStyle>
            <a:lvl1pPr marL="0" indent="0">
              <a:buNone/>
              <a:defRPr sz="40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0619725" y="21281172"/>
            <a:ext cx="11899876" cy="1055599"/>
          </a:xfrm>
          <a:prstGeom prst="roundRect">
            <a:avLst/>
          </a:prstGeom>
          <a:solidFill>
            <a:schemeClr val="accent1">
              <a:lumMod val="50000"/>
            </a:schemeClr>
          </a:solidFill>
        </p:spPr>
        <p:txBody>
          <a:bodyPr wrap="square" lIns="91436" tIns="91436" rIns="91436" bIns="91436" anchor="ctr" anchorCtr="0">
            <a:spAutoFit/>
          </a:bodyPr>
          <a:lstStyle>
            <a:lvl1pPr>
              <a:defRPr lang="en-US" sz="5000" b="1" u="none" baseline="0" dirty="0">
                <a:solidFill>
                  <a:schemeClr val="bg1"/>
                </a:solidFill>
                <a:latin typeface="Calibri" panose="020F0502020204030204" pitchFamily="34" charset="0"/>
                <a:cs typeface="Calibri" panose="020F0502020204030204" pitchFamily="34" charset="0"/>
              </a:defRPr>
            </a:lvl1pPr>
          </a:lstStyle>
          <a:p>
            <a:pPr marL="0" lvl="0" indent="0" algn="ctr">
              <a:buNone/>
            </a:pPr>
            <a:r>
              <a:rPr lang="en-US" dirty="0"/>
              <a:t>REFERENCES</a:t>
            </a:r>
          </a:p>
        </p:txBody>
      </p:sp>
      <p:sp>
        <p:nvSpPr>
          <p:cNvPr id="28" name="Text Placeholder 3"/>
          <p:cNvSpPr>
            <a:spLocks noGrp="1"/>
          </p:cNvSpPr>
          <p:nvPr>
            <p:ph type="body" sz="quarter" idx="28" hasCustomPrompt="1"/>
          </p:nvPr>
        </p:nvSpPr>
        <p:spPr>
          <a:xfrm>
            <a:off x="30592046" y="22298251"/>
            <a:ext cx="11927556" cy="1077196"/>
          </a:xfrm>
          <a:prstGeom prst="rect">
            <a:avLst/>
          </a:prstGeom>
        </p:spPr>
        <p:txBody>
          <a:bodyPr wrap="square" lIns="228589" tIns="228589" rIns="228589" bIns="228589">
            <a:spAutoFit/>
          </a:bodyPr>
          <a:lstStyle>
            <a:lvl1pPr marL="0" indent="0">
              <a:buNone/>
              <a:defRPr sz="40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0619725" y="34956265"/>
            <a:ext cx="11927556" cy="1055599"/>
          </a:xfrm>
          <a:prstGeom prst="roundRect">
            <a:avLst/>
          </a:prstGeom>
          <a:solidFill>
            <a:schemeClr val="accent1">
              <a:lumMod val="50000"/>
            </a:schemeClr>
          </a:solidFill>
        </p:spPr>
        <p:txBody>
          <a:bodyPr wrap="square" lIns="91436" tIns="91436" rIns="91436" bIns="91436" anchor="ctr" anchorCtr="0">
            <a:spAutoFit/>
          </a:bodyPr>
          <a:lstStyle>
            <a:lvl1pPr>
              <a:defRPr lang="en-US" sz="5000" b="1" u="none" baseline="0" dirty="0">
                <a:solidFill>
                  <a:schemeClr val="bg1"/>
                </a:solidFill>
                <a:latin typeface="Calibri" panose="020F0502020204030204" pitchFamily="34" charset="0"/>
                <a:cs typeface="Calibri" panose="020F0502020204030204" pitchFamily="34" charset="0"/>
              </a:defRPr>
            </a:lvl1pPr>
          </a:lstStyle>
          <a:p>
            <a:pPr marL="0" lvl="0" indent="0" algn="ctr">
              <a:buNone/>
            </a:pPr>
            <a:r>
              <a:rPr lang="en-US" dirty="0"/>
              <a:t>ACKNOWLEDGEMENTS  or  CONTACT</a:t>
            </a:r>
          </a:p>
        </p:txBody>
      </p:sp>
      <p:sp>
        <p:nvSpPr>
          <p:cNvPr id="30" name="Text Placeholder 3"/>
          <p:cNvSpPr>
            <a:spLocks noGrp="1"/>
          </p:cNvSpPr>
          <p:nvPr>
            <p:ph type="body" sz="quarter" idx="30" hasCustomPrompt="1"/>
          </p:nvPr>
        </p:nvSpPr>
        <p:spPr>
          <a:xfrm>
            <a:off x="30592045" y="35945298"/>
            <a:ext cx="11955235" cy="1077196"/>
          </a:xfrm>
          <a:prstGeom prst="rect">
            <a:avLst/>
          </a:prstGeom>
        </p:spPr>
        <p:txBody>
          <a:bodyPr wrap="square" lIns="228589" tIns="228589" rIns="228589" bIns="228589">
            <a:spAutoFit/>
          </a:bodyPr>
          <a:lstStyle>
            <a:lvl1pPr marL="0" indent="0">
              <a:buNone/>
              <a:defRPr sz="40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2" name="Text Placeholder 76">
            <a:extLst>
              <a:ext uri="{FF2B5EF4-FFF2-40B4-BE49-F238E27FC236}">
                <a16:creationId xmlns:a16="http://schemas.microsoft.com/office/drawing/2014/main" id="{BC1423D4-AB59-BA4A-9372-A9EAA82EE7DA}"/>
              </a:ext>
            </a:extLst>
          </p:cNvPr>
          <p:cNvSpPr>
            <a:spLocks noGrp="1"/>
          </p:cNvSpPr>
          <p:nvPr>
            <p:ph type="body" sz="quarter" idx="150" hasCustomPrompt="1"/>
          </p:nvPr>
        </p:nvSpPr>
        <p:spPr>
          <a:xfrm>
            <a:off x="6105525" y="6103023"/>
            <a:ext cx="31680150" cy="1280160"/>
          </a:xfrm>
          <a:prstGeom prst="rect">
            <a:avLst/>
          </a:prstGeom>
        </p:spPr>
        <p:txBody>
          <a:bodyPr>
            <a:normAutofit/>
          </a:bodyPr>
          <a:lstStyle>
            <a:lvl1pPr marL="0" indent="0" algn="ctr">
              <a:buFontTx/>
              <a:buNone/>
              <a:defRPr sz="50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a:extLst>
              <a:ext uri="{FF2B5EF4-FFF2-40B4-BE49-F238E27FC236}">
                <a16:creationId xmlns:a16="http://schemas.microsoft.com/office/drawing/2014/main" id="{26082C61-483E-F341-89CD-F20ADB7F5091}"/>
              </a:ext>
            </a:extLst>
          </p:cNvPr>
          <p:cNvSpPr>
            <a:spLocks noGrp="1"/>
          </p:cNvSpPr>
          <p:nvPr>
            <p:ph type="body" sz="quarter" idx="151" hasCustomPrompt="1"/>
          </p:nvPr>
        </p:nvSpPr>
        <p:spPr>
          <a:xfrm>
            <a:off x="6105525" y="4664846"/>
            <a:ext cx="31680150" cy="1115316"/>
          </a:xfrm>
          <a:prstGeom prst="rect">
            <a:avLst/>
          </a:prstGeom>
        </p:spPr>
        <p:txBody>
          <a:bodyPr anchor="t" anchorCtr="1">
            <a:noAutofit/>
          </a:bodyPr>
          <a:lstStyle>
            <a:lvl1pPr marL="0" indent="0" algn="ctr">
              <a:buFontTx/>
              <a:buNone/>
              <a:defRPr sz="60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4" name="Text Placeholder 76">
            <a:extLst>
              <a:ext uri="{FF2B5EF4-FFF2-40B4-BE49-F238E27FC236}">
                <a16:creationId xmlns:a16="http://schemas.microsoft.com/office/drawing/2014/main" id="{F5B9C6BA-71D1-2C43-932D-B21CEA8FC9F2}"/>
              </a:ext>
            </a:extLst>
          </p:cNvPr>
          <p:cNvSpPr>
            <a:spLocks noGrp="1"/>
          </p:cNvSpPr>
          <p:nvPr>
            <p:ph type="body" sz="quarter" idx="153" hasCustomPrompt="1"/>
          </p:nvPr>
        </p:nvSpPr>
        <p:spPr>
          <a:xfrm>
            <a:off x="6105525" y="2020899"/>
            <a:ext cx="31680150" cy="2246515"/>
          </a:xfrm>
          <a:prstGeom prst="rect">
            <a:avLst/>
          </a:prstGeom>
        </p:spPr>
        <p:txBody>
          <a:bodyPr anchor="t" anchorCtr="1">
            <a:no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t>
            </a:r>
            <a:br>
              <a:rPr lang="en-US" dirty="0"/>
            </a:br>
            <a:r>
              <a:rPr lang="en-US" dirty="0"/>
              <a:t>add title</a:t>
            </a:r>
          </a:p>
        </p:txBody>
      </p:sp>
      <p:sp>
        <p:nvSpPr>
          <p:cNvPr id="35" name="Text Placeholder 3">
            <a:extLst>
              <a:ext uri="{FF2B5EF4-FFF2-40B4-BE49-F238E27FC236}">
                <a16:creationId xmlns:a16="http://schemas.microsoft.com/office/drawing/2014/main" id="{2ACB6BCB-A040-42A1-9311-7321510A0EA1}"/>
              </a:ext>
            </a:extLst>
          </p:cNvPr>
          <p:cNvSpPr>
            <a:spLocks noGrp="1"/>
          </p:cNvSpPr>
          <p:nvPr>
            <p:ph type="body" sz="quarter" idx="154" hasCustomPrompt="1"/>
          </p:nvPr>
        </p:nvSpPr>
        <p:spPr>
          <a:xfrm>
            <a:off x="4093953" y="10724360"/>
            <a:ext cx="11257364" cy="1692749"/>
          </a:xfrm>
          <a:prstGeom prst="rect">
            <a:avLst/>
          </a:prstGeom>
        </p:spPr>
        <p:txBody>
          <a:bodyPr wrap="square" lIns="228589" tIns="228589" rIns="228589" bIns="228589">
            <a:spAutoFit/>
          </a:bodyPr>
          <a:lstStyle>
            <a:lvl1pPr marL="457200" indent="-457200">
              <a:buFont typeface="Arial" panose="020B0604020202020204" pitchFamily="34" charset="0"/>
              <a:buChar char="•"/>
              <a:defRPr sz="40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Insert your key research highlights in three to five points </a:t>
            </a:r>
          </a:p>
        </p:txBody>
      </p:sp>
      <p:sp>
        <p:nvSpPr>
          <p:cNvPr id="36" name="Text Placeholder 5">
            <a:extLst>
              <a:ext uri="{FF2B5EF4-FFF2-40B4-BE49-F238E27FC236}">
                <a16:creationId xmlns:a16="http://schemas.microsoft.com/office/drawing/2014/main" id="{62EB487B-5EAA-461C-8703-AB6259711EDB}"/>
              </a:ext>
            </a:extLst>
          </p:cNvPr>
          <p:cNvSpPr>
            <a:spLocks noGrp="1"/>
          </p:cNvSpPr>
          <p:nvPr>
            <p:ph type="body" sz="quarter" idx="155" hasCustomPrompt="1"/>
          </p:nvPr>
        </p:nvSpPr>
        <p:spPr>
          <a:xfrm>
            <a:off x="4075802" y="9685142"/>
            <a:ext cx="11257364" cy="1055599"/>
          </a:xfrm>
          <a:prstGeom prst="roundRect">
            <a:avLst/>
          </a:prstGeom>
          <a:solidFill>
            <a:schemeClr val="accent1">
              <a:lumMod val="50000"/>
            </a:schemeClr>
          </a:solidFill>
        </p:spPr>
        <p:txBody>
          <a:bodyPr wrap="square" lIns="91436" tIns="91436" rIns="91436" bIns="91436" anchor="ctr" anchorCtr="0">
            <a:spAutoFit/>
          </a:bodyPr>
          <a:lstStyle>
            <a:lvl1pPr>
              <a:defRPr lang="en-US" sz="5000" b="1" u="none" baseline="0" dirty="0">
                <a:solidFill>
                  <a:schemeClr val="bg1"/>
                </a:solidFill>
                <a:latin typeface="Calibri" panose="020F0502020204030204" pitchFamily="34" charset="0"/>
                <a:cs typeface="Calibri" panose="020F0502020204030204" pitchFamily="34" charset="0"/>
              </a:defRPr>
            </a:lvl1pPr>
          </a:lstStyle>
          <a:p>
            <a:pPr marL="0" lvl="0" indent="0" algn="ctr">
              <a:buNone/>
            </a:pPr>
            <a:r>
              <a:rPr lang="en-US" dirty="0"/>
              <a:t>Research Highlights</a:t>
            </a:r>
          </a:p>
        </p:txBody>
      </p:sp>
      <p:sp>
        <p:nvSpPr>
          <p:cNvPr id="2" name="Oval 1">
            <a:extLst>
              <a:ext uri="{FF2B5EF4-FFF2-40B4-BE49-F238E27FC236}">
                <a16:creationId xmlns:a16="http://schemas.microsoft.com/office/drawing/2014/main" id="{AEA2A2E3-94E9-413B-A25B-54FEB3A5F321}"/>
              </a:ext>
            </a:extLst>
          </p:cNvPr>
          <p:cNvSpPr/>
          <p:nvPr userDrawn="1"/>
        </p:nvSpPr>
        <p:spPr>
          <a:xfrm>
            <a:off x="704850" y="2057135"/>
            <a:ext cx="4343400" cy="4454575"/>
          </a:xfrm>
          <a:prstGeom prst="ellipse">
            <a:avLst/>
          </a:prstGeom>
          <a:solidFill>
            <a:schemeClr val="bg1"/>
          </a:solid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accent1">
                    <a:lumMod val="50000"/>
                  </a:schemeClr>
                </a:solidFill>
              </a:rPr>
              <a:t>Paper ID: </a:t>
            </a:r>
          </a:p>
          <a:p>
            <a:pPr algn="ctr"/>
            <a:r>
              <a:rPr lang="en-US" sz="11500" b="1" dirty="0">
                <a:solidFill>
                  <a:schemeClr val="accent1">
                    <a:lumMod val="50000"/>
                  </a:schemeClr>
                </a:solidFill>
              </a:rPr>
              <a:t>XXX</a:t>
            </a:r>
          </a:p>
        </p:txBody>
      </p:sp>
      <p:sp>
        <p:nvSpPr>
          <p:cNvPr id="37" name="Oval 36">
            <a:extLst>
              <a:ext uri="{FF2B5EF4-FFF2-40B4-BE49-F238E27FC236}">
                <a16:creationId xmlns:a16="http://schemas.microsoft.com/office/drawing/2014/main" id="{5C38D81E-C87A-462D-90D6-9393B9BA0C93}"/>
              </a:ext>
            </a:extLst>
          </p:cNvPr>
          <p:cNvSpPr/>
          <p:nvPr userDrawn="1"/>
        </p:nvSpPr>
        <p:spPr>
          <a:xfrm>
            <a:off x="38603931" y="1943340"/>
            <a:ext cx="4343400" cy="4454575"/>
          </a:xfrm>
          <a:prstGeom prst="ellipse">
            <a:avLst/>
          </a:prstGeom>
          <a:solidFill>
            <a:schemeClr val="bg1"/>
          </a:solid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accent1">
                    <a:lumMod val="50000"/>
                  </a:schemeClr>
                </a:solidFill>
              </a:rPr>
              <a:t>Logo</a:t>
            </a:r>
            <a:endParaRPr lang="en-US" sz="11500" b="1" dirty="0">
              <a:solidFill>
                <a:schemeClr val="accent1">
                  <a:lumMod val="50000"/>
                </a:schemeClr>
              </a:solidFill>
            </a:endParaRPr>
          </a:p>
        </p:txBody>
      </p:sp>
      <p:sp>
        <p:nvSpPr>
          <p:cNvPr id="38" name="Text Placeholder 3">
            <a:extLst>
              <a:ext uri="{FF2B5EF4-FFF2-40B4-BE49-F238E27FC236}">
                <a16:creationId xmlns:a16="http://schemas.microsoft.com/office/drawing/2014/main" id="{9041D192-C86C-4C1F-9BA7-DF27DAC6EA7A}"/>
              </a:ext>
            </a:extLst>
          </p:cNvPr>
          <p:cNvSpPr>
            <a:spLocks noGrp="1"/>
          </p:cNvSpPr>
          <p:nvPr>
            <p:ph type="body" sz="quarter" idx="156" hasCustomPrompt="1"/>
          </p:nvPr>
        </p:nvSpPr>
        <p:spPr>
          <a:xfrm>
            <a:off x="30992096" y="42700579"/>
            <a:ext cx="11955235" cy="892530"/>
          </a:xfrm>
          <a:prstGeom prst="rect">
            <a:avLst/>
          </a:prstGeom>
        </p:spPr>
        <p:txBody>
          <a:bodyPr wrap="square" lIns="228589" tIns="228589" rIns="228589" bIns="228589">
            <a:spAutoFit/>
          </a:bodyPr>
          <a:lstStyle>
            <a:lvl1pPr marL="0" indent="0" algn="r">
              <a:buNone/>
              <a:defRPr sz="2800">
                <a:solidFill>
                  <a:schemeClr val="bg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Insert corresponding authors contact</a:t>
            </a:r>
          </a:p>
        </p:txBody>
      </p:sp>
      <p:grpSp>
        <p:nvGrpSpPr>
          <p:cNvPr id="5" name="Group 4">
            <a:extLst>
              <a:ext uri="{FF2B5EF4-FFF2-40B4-BE49-F238E27FC236}">
                <a16:creationId xmlns:a16="http://schemas.microsoft.com/office/drawing/2014/main" id="{C85E343F-69E4-4001-83FA-29D15EB7CA67}"/>
              </a:ext>
            </a:extLst>
          </p:cNvPr>
          <p:cNvGrpSpPr/>
          <p:nvPr userDrawn="1"/>
        </p:nvGrpSpPr>
        <p:grpSpPr>
          <a:xfrm>
            <a:off x="15637067" y="9795810"/>
            <a:ext cx="14696908" cy="32168210"/>
            <a:chOff x="15637067" y="9795810"/>
            <a:chExt cx="14696908" cy="32168210"/>
          </a:xfrm>
        </p:grpSpPr>
        <p:sp>
          <p:nvSpPr>
            <p:cNvPr id="3" name="Rectangle 2">
              <a:extLst>
                <a:ext uri="{FF2B5EF4-FFF2-40B4-BE49-F238E27FC236}">
                  <a16:creationId xmlns:a16="http://schemas.microsoft.com/office/drawing/2014/main" id="{EA813886-C71E-459E-8ECC-F95551AD6CEF}"/>
                </a:ext>
              </a:extLst>
            </p:cNvPr>
            <p:cNvSpPr/>
            <p:nvPr userDrawn="1"/>
          </p:nvSpPr>
          <p:spPr>
            <a:xfrm>
              <a:off x="15637067" y="9795810"/>
              <a:ext cx="348935" cy="32074491"/>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309A1A8-3540-44F9-85D6-9D27A04862AC}"/>
                </a:ext>
              </a:extLst>
            </p:cNvPr>
            <p:cNvSpPr/>
            <p:nvPr userDrawn="1"/>
          </p:nvSpPr>
          <p:spPr>
            <a:xfrm>
              <a:off x="29985040" y="9889529"/>
              <a:ext cx="348935" cy="32074491"/>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 Placeholder 3">
            <a:extLst>
              <a:ext uri="{FF2B5EF4-FFF2-40B4-BE49-F238E27FC236}">
                <a16:creationId xmlns:a16="http://schemas.microsoft.com/office/drawing/2014/main" id="{B52EAAB2-4C44-41E7-B735-6059FEF8D26E}"/>
              </a:ext>
            </a:extLst>
          </p:cNvPr>
          <p:cNvSpPr>
            <a:spLocks noGrp="1"/>
          </p:cNvSpPr>
          <p:nvPr>
            <p:ph type="body" sz="quarter" idx="157" hasCustomPrompt="1"/>
          </p:nvPr>
        </p:nvSpPr>
        <p:spPr>
          <a:xfrm>
            <a:off x="3382896" y="42843911"/>
            <a:ext cx="26303208" cy="1015640"/>
          </a:xfrm>
          <a:prstGeom prst="rect">
            <a:avLst/>
          </a:prstGeom>
        </p:spPr>
        <p:txBody>
          <a:bodyPr wrap="square" lIns="228589" tIns="228589" rIns="228589" bIns="228589">
            <a:spAutoFit/>
          </a:bodyPr>
          <a:lstStyle>
            <a:lvl1pPr marL="0" indent="0" algn="l">
              <a:buNone/>
              <a:defRPr sz="3600">
                <a:solidFill>
                  <a:schemeClr val="bg1"/>
                </a:solidFill>
                <a:latin typeface="Arial Narrow" panose="020B0606020202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r>
              <a:rPr lang="en-US" dirty="0"/>
              <a:t>6th International Conference on Electrical Engineering and Information &amp; Communication Technology (ICEEICT) Insert corresponding authors contact</a:t>
            </a:r>
          </a:p>
        </p:txBody>
      </p:sp>
    </p:spTree>
    <p:extLst>
      <p:ext uri="{BB962C8B-B14F-4D97-AF65-F5344CB8AC3E}">
        <p14:creationId xmlns:p14="http://schemas.microsoft.com/office/powerpoint/2010/main" val="4016827341"/>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theme" Target="../theme/theme1.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4" name="Rectangle 36">
            <a:extLst>
              <a:ext uri="{FF2B5EF4-FFF2-40B4-BE49-F238E27FC236}">
                <a16:creationId xmlns:a16="http://schemas.microsoft.com/office/drawing/2014/main" id="{121C01C0-51CC-4833-AB29-5B0F4B1B077F}"/>
              </a:ext>
            </a:extLst>
          </p:cNvPr>
          <p:cNvSpPr>
            <a:spLocks noChangeArrowheads="1"/>
          </p:cNvSpPr>
          <p:nvPr userDrawn="1"/>
        </p:nvSpPr>
        <p:spPr bwMode="auto">
          <a:xfrm>
            <a:off x="-7717" y="-19482"/>
            <a:ext cx="43891200" cy="947996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3" name="Rectangle 36">
            <a:extLst>
              <a:ext uri="{FF2B5EF4-FFF2-40B4-BE49-F238E27FC236}">
                <a16:creationId xmlns:a16="http://schemas.microsoft.com/office/drawing/2014/main" id="{3DB4EDBD-EF17-E747-8601-ECEFDF6B4938}"/>
              </a:ext>
            </a:extLst>
          </p:cNvPr>
          <p:cNvSpPr>
            <a:spLocks noChangeArrowheads="1"/>
          </p:cNvSpPr>
          <p:nvPr userDrawn="1"/>
        </p:nvSpPr>
        <p:spPr bwMode="auto">
          <a:xfrm>
            <a:off x="-27512" y="42168978"/>
            <a:ext cx="43910995" cy="1775944"/>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ounded Rectangle 5">
            <a:extLst>
              <a:ext uri="{FF2B5EF4-FFF2-40B4-BE49-F238E27FC236}">
                <a16:creationId xmlns:a16="http://schemas.microsoft.com/office/drawing/2014/main" id="{D7D03A03-781E-2C45-A07D-2086390D7220}"/>
              </a:ext>
            </a:extLst>
          </p:cNvPr>
          <p:cNvSpPr/>
          <p:nvPr userDrawn="1"/>
        </p:nvSpPr>
        <p:spPr>
          <a:xfrm>
            <a:off x="3499426" y="8286749"/>
            <a:ext cx="39420224" cy="34423437"/>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pic>
        <p:nvPicPr>
          <p:cNvPr id="7" name="Picture 6">
            <a:extLst>
              <a:ext uri="{FF2B5EF4-FFF2-40B4-BE49-F238E27FC236}">
                <a16:creationId xmlns:a16="http://schemas.microsoft.com/office/drawing/2014/main" id="{54A8E2C3-783B-46AB-80E6-A01FF4E9516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956" y="34849887"/>
            <a:ext cx="3532829" cy="3165975"/>
          </a:xfrm>
          <a:prstGeom prst="rect">
            <a:avLst/>
          </a:prstGeom>
        </p:spPr>
      </p:pic>
      <p:pic>
        <p:nvPicPr>
          <p:cNvPr id="8" name="Picture 7">
            <a:extLst>
              <a:ext uri="{FF2B5EF4-FFF2-40B4-BE49-F238E27FC236}">
                <a16:creationId xmlns:a16="http://schemas.microsoft.com/office/drawing/2014/main" id="{E73435AE-16EF-4026-8FB6-50F5CECF00F3}"/>
              </a:ext>
            </a:extLst>
          </p:cNvPr>
          <p:cNvPicPr>
            <a:picLocks noChangeAspect="1"/>
          </p:cNvPicPr>
          <p:nvPr userDrawn="1"/>
        </p:nvPicPr>
        <p:blipFill>
          <a:blip r:embed="rId5">
            <a:extLst>
              <a:ext uri="{BEBA8EAE-BF5A-486C-A8C5-ECC9F3942E4B}">
                <a14:imgProps xmlns:a14="http://schemas.microsoft.com/office/drawing/2010/main">
                  <a14:imgLayer r:embed="rId6">
                    <a14:imgEffect>
                      <a14:backgroundRemoval t="4237" b="94068" l="1523" r="97970">
                        <a14:foregroundMark x1="68020" y1="32203" x2="61421" y2="33051"/>
                        <a14:foregroundMark x1="65990" y1="46610" x2="59898" y2="46610"/>
                        <a14:foregroundMark x1="64975" y1="61864" x2="60406" y2="61864"/>
                        <a14:foregroundMark x1="48223" y1="63559" x2="37563" y2="61864"/>
                        <a14:foregroundMark x1="49746" y1="46610" x2="43147" y2="46610"/>
                        <a14:foregroundMark x1="50254" y1="32203" x2="45685" y2="32203"/>
                        <a14:foregroundMark x1="73604" y1="46610" x2="73604" y2="54237"/>
                        <a14:foregroundMark x1="74619" y1="29661" x2="74619" y2="29661"/>
                        <a14:foregroundMark x1="79695" y1="44915" x2="79188" y2="52542"/>
                        <a14:foregroundMark x1="94416" y1="39831" x2="94416" y2="46610"/>
                        <a14:foregroundMark x1="98477" y1="32203" x2="97970" y2="32203"/>
                        <a14:foregroundMark x1="35533" y1="33898" x2="29442" y2="33898"/>
                        <a14:foregroundMark x1="10152" y1="5932" x2="6599" y2="7627"/>
                        <a14:foregroundMark x1="2030" y1="16102" x2="1523" y2="19492"/>
                        <a14:foregroundMark x1="12690" y1="16949" x2="11168" y2="18644"/>
                        <a14:foregroundMark x1="14721" y1="33051" x2="14721" y2="33051"/>
                        <a14:foregroundMark x1="13706" y1="47458" x2="13706" y2="59322"/>
                        <a14:foregroundMark x1="40609" y1="73729" x2="42640" y2="73729"/>
                        <a14:foregroundMark x1="47716" y1="84746" x2="42132" y2="88136"/>
                        <a14:foregroundMark x1="38579" y1="94068" x2="44162" y2="94068"/>
                        <a14:foregroundMark x1="71066" y1="72881" x2="77157" y2="73729"/>
                        <a14:foregroundMark x1="56345" y1="72881" x2="61929" y2="73729"/>
                        <a14:foregroundMark x1="93401" y1="73729" x2="93909" y2="92373"/>
                        <a14:foregroundMark x1="19797" y1="4237" x2="19289" y2="4237"/>
                        <a14:backgroundMark x1="89340" y1="13559" x2="47208" y2="13559"/>
                        <a14:backgroundMark x1="47208" y1="13559" x2="47208" y2="13559"/>
                      </a14:backgroundRemoval>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rot="16200000">
            <a:off x="-756698" y="25758503"/>
            <a:ext cx="4985310" cy="2654096"/>
          </a:xfrm>
          <a:prstGeom prst="rect">
            <a:avLst/>
          </a:prstGeom>
        </p:spPr>
      </p:pic>
      <p:grpSp>
        <p:nvGrpSpPr>
          <p:cNvPr id="9" name="Group 8">
            <a:extLst>
              <a:ext uri="{FF2B5EF4-FFF2-40B4-BE49-F238E27FC236}">
                <a16:creationId xmlns:a16="http://schemas.microsoft.com/office/drawing/2014/main" id="{BB566BB9-7615-4308-B3A9-07437F71F17C}"/>
              </a:ext>
            </a:extLst>
          </p:cNvPr>
          <p:cNvGrpSpPr/>
          <p:nvPr userDrawn="1"/>
        </p:nvGrpSpPr>
        <p:grpSpPr>
          <a:xfrm>
            <a:off x="544480" y="13457693"/>
            <a:ext cx="2194465" cy="5842564"/>
            <a:chOff x="586634" y="4233866"/>
            <a:chExt cx="308413" cy="1136747"/>
          </a:xfrm>
        </p:grpSpPr>
        <p:sp>
          <p:nvSpPr>
            <p:cNvPr id="10" name="TextBox 9">
              <a:extLst>
                <a:ext uri="{FF2B5EF4-FFF2-40B4-BE49-F238E27FC236}">
                  <a16:creationId xmlns:a16="http://schemas.microsoft.com/office/drawing/2014/main" id="{012A3447-0BFA-4547-9644-17E3A38FFA29}"/>
                </a:ext>
              </a:extLst>
            </p:cNvPr>
            <p:cNvSpPr txBox="1"/>
            <p:nvPr userDrawn="1"/>
          </p:nvSpPr>
          <p:spPr>
            <a:xfrm rot="16200000">
              <a:off x="439141" y="4607587"/>
              <a:ext cx="829627" cy="82185"/>
            </a:xfrm>
            <a:prstGeom prst="rect">
              <a:avLst/>
            </a:prstGeom>
            <a:noFill/>
          </p:spPr>
          <p:txBody>
            <a:bodyPr wrap="square">
              <a:spAutoFit/>
            </a:bodyPr>
            <a:lstStyle/>
            <a:p>
              <a:r>
                <a:rPr lang="en-US" sz="3200" b="1" dirty="0">
                  <a:solidFill>
                    <a:srgbClr val="0047A8"/>
                  </a:solidFill>
                  <a:latin typeface="Arial Narrow" panose="020B0606020202030204" pitchFamily="34" charset="0"/>
                </a:rPr>
                <a:t>Bangladesh Section</a:t>
              </a:r>
            </a:p>
          </p:txBody>
        </p:sp>
        <p:pic>
          <p:nvPicPr>
            <p:cNvPr id="11" name="Picture 2" descr="IEEE, Signal Transmission &amp; I/O Standard | Samtec">
              <a:extLst>
                <a:ext uri="{FF2B5EF4-FFF2-40B4-BE49-F238E27FC236}">
                  <a16:creationId xmlns:a16="http://schemas.microsoft.com/office/drawing/2014/main" id="{2B08063E-C20F-46B8-BDFC-223A54CFB1DF}"/>
                </a:ext>
              </a:extLst>
            </p:cNvPr>
            <p:cNvPicPr>
              <a:picLocks noChangeAspect="1" noChangeArrowheads="1"/>
            </p:cNvPicPr>
            <p:nvPr userDrawn="1"/>
          </p:nvPicPr>
          <p:blipFill>
            <a:blip r:embed="rId7" cstate="hqprint">
              <a:extLst>
                <a:ext uri="{BEBA8EAE-BF5A-486C-A8C5-ECC9F3942E4B}">
                  <a14:imgProps xmlns:a14="http://schemas.microsoft.com/office/drawing/2010/main">
                    <a14:imgLayer r:embed="rId8">
                      <a14:imgEffect>
                        <a14:sharpenSoften amount="50000"/>
                      </a14:imgEffect>
                      <a14:imgEffect>
                        <a14:colorTemperature colorTemp="47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rot="16200000">
              <a:off x="216734" y="4770556"/>
              <a:ext cx="969957" cy="2301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52041719"/>
      </p:ext>
    </p:extLst>
  </p:cSld>
  <p:clrMap bg1="lt1" tx1="dk1" bg2="lt2" tx2="dk2" accent1="accent1" accent2="accent2" accent3="accent3" accent4="accent4" accent5="accent5" accent6="accent6" hlink="hlink" folHlink="folHlink"/>
  <p:sldLayoutIdLst>
    <p:sldLayoutId id="2147483663" r:id="rId1"/>
    <p:sldLayoutId id="2147483662"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hyperlink" Target="mailto:Email-u1704109@student.cuet.ac.bd"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E16791D0-EEB2-4F46-8C26-9AEF6A4E3A62}"/>
              </a:ext>
            </a:extLst>
          </p:cNvPr>
          <p:cNvSpPr>
            <a:spLocks noGrp="1"/>
          </p:cNvSpPr>
          <p:nvPr>
            <p:ph type="body" sz="quarter" idx="10"/>
          </p:nvPr>
        </p:nvSpPr>
        <p:spPr>
          <a:xfrm>
            <a:off x="4075802" y="25205990"/>
            <a:ext cx="11239212" cy="17106199"/>
          </a:xfrm>
        </p:spPr>
        <p:txBody>
          <a:bodyPr/>
          <a:lstStyle/>
          <a:p>
            <a:pPr marL="571500" indent="-571500">
              <a:buFont typeface="Arial" panose="020B0604020202020204" pitchFamily="34" charset="0"/>
              <a:buChar char="•"/>
            </a:pPr>
            <a:r>
              <a:rPr lang="en-GB" sz="3200" dirty="0"/>
              <a:t>The emergence of internet-based news portals has become</a:t>
            </a:r>
          </a:p>
          <a:p>
            <a:r>
              <a:rPr lang="en-GB" sz="3200" dirty="0"/>
              <a:t>       prevalent, presenting both positive and negative aspects and </a:t>
            </a:r>
          </a:p>
          <a:p>
            <a:r>
              <a:rPr lang="en-GB" sz="3200" dirty="0"/>
              <a:t>       clickbait is an associated term with online news portals</a:t>
            </a:r>
          </a:p>
          <a:p>
            <a:pPr marL="571500" indent="-571500">
              <a:buFont typeface="Arial" panose="020B0604020202020204" pitchFamily="34" charset="0"/>
              <a:buChar char="•"/>
            </a:pPr>
            <a:r>
              <a:rPr lang="en-GB" sz="3200" dirty="0"/>
              <a:t>Clickbait refers to articles with content whose primary purpose is to attract and encourage visitors to click on a link to a particular webpage[1]</a:t>
            </a:r>
          </a:p>
          <a:p>
            <a:pPr marL="571500" indent="-571500">
              <a:buFont typeface="Arial" panose="020B0604020202020204" pitchFamily="34" charset="0"/>
              <a:buChar char="•"/>
            </a:pPr>
            <a:r>
              <a:rPr lang="en-GB" sz="3200" dirty="0" err="1"/>
              <a:t>Clickbaits</a:t>
            </a:r>
            <a:r>
              <a:rPr lang="en-GB" sz="3200" dirty="0"/>
              <a:t> can be categorized into misleading and non-misleading types and detecting misleading clickbait headlines is crucial due to their deceptive nature</a:t>
            </a:r>
          </a:p>
          <a:p>
            <a:pPr marL="571500" indent="-571500">
              <a:buFont typeface="Arial" panose="020B0604020202020204" pitchFamily="34" charset="0"/>
              <a:buChar char="•"/>
            </a:pPr>
            <a:r>
              <a:rPr lang="en-GB" sz="3200" dirty="0"/>
              <a:t>Natural language processing(NLP) techniques can aid in extracting attributes from clickbait headlines, enabling the use of classifiers to categorize phrases accurately</a:t>
            </a:r>
          </a:p>
          <a:p>
            <a:pPr marL="571500" indent="-571500">
              <a:buFont typeface="Arial" panose="020B0604020202020204" pitchFamily="34" charset="0"/>
              <a:buChar char="•"/>
            </a:pPr>
            <a:r>
              <a:rPr lang="en-GB" sz="3200" dirty="0"/>
              <a:t>The complexity of detecting clickbait lies in its varied forms and manipulation tactics, which often exploit human emotions and decision-making processes, as highlighted in a study by </a:t>
            </a:r>
            <a:r>
              <a:rPr lang="en-GB" sz="3200" dirty="0" err="1"/>
              <a:t>Potthast</a:t>
            </a:r>
            <a:r>
              <a:rPr lang="en-GB" sz="3200" dirty="0"/>
              <a:t> et al.(2016)[2]</a:t>
            </a:r>
          </a:p>
          <a:p>
            <a:pPr marL="571500" indent="-571500">
              <a:buFont typeface="Arial" panose="020B0604020202020204" pitchFamily="34" charset="0"/>
              <a:buChar char="•"/>
            </a:pPr>
            <a:r>
              <a:rPr lang="en-GB" sz="3200" b="1" dirty="0"/>
              <a:t>Motivation:   </a:t>
            </a:r>
          </a:p>
          <a:p>
            <a:r>
              <a:rPr lang="en-GB" sz="3200" b="1" dirty="0"/>
              <a:t>             -</a:t>
            </a:r>
            <a:r>
              <a:rPr lang="en-GB" sz="3200" dirty="0"/>
              <a:t>&gt;  </a:t>
            </a:r>
            <a:r>
              <a:rPr kumimoji="0" lang="en-US" altLang="en-US" sz="3200" dirty="0">
                <a:ea typeface="MS PGothic" panose="020B0600070205080204" pitchFamily="34" charset="-128"/>
              </a:rPr>
              <a:t>Promoting a misleading clickbait-free environment for  </a:t>
            </a:r>
          </a:p>
          <a:p>
            <a:r>
              <a:rPr lang="en-US" altLang="en-US" sz="3200" dirty="0">
                <a:ea typeface="MS PGothic" panose="020B0600070205080204" pitchFamily="34" charset="-128"/>
              </a:rPr>
              <a:t>                  </a:t>
            </a:r>
            <a:r>
              <a:rPr kumimoji="0" lang="en-US" altLang="en-US" sz="3200" dirty="0">
                <a:ea typeface="MS PGothic" panose="020B0600070205080204" pitchFamily="34" charset="-128"/>
              </a:rPr>
              <a:t>a healthier online experience </a:t>
            </a:r>
          </a:p>
          <a:p>
            <a:r>
              <a:rPr lang="en-US" altLang="en-US" sz="3200" dirty="0">
                <a:ea typeface="MS PGothic" panose="020B0600070205080204" pitchFamily="34" charset="-128"/>
              </a:rPr>
              <a:t>             </a:t>
            </a:r>
            <a:r>
              <a:rPr lang="en-US" altLang="en-US" sz="3200" b="1" dirty="0">
                <a:ea typeface="MS PGothic" panose="020B0600070205080204" pitchFamily="34" charset="-128"/>
              </a:rPr>
              <a:t>-</a:t>
            </a:r>
            <a:r>
              <a:rPr lang="en-US" altLang="en-US" sz="3200" dirty="0">
                <a:ea typeface="MS PGothic" panose="020B0600070205080204" pitchFamily="34" charset="-128"/>
              </a:rPr>
              <a:t>&gt; </a:t>
            </a:r>
            <a:r>
              <a:rPr kumimoji="0" lang="en-US" altLang="en-US" sz="3200" dirty="0">
                <a:ea typeface="MS PGothic" panose="020B0600070205080204" pitchFamily="34" charset="-128"/>
              </a:rPr>
              <a:t> The spreading of misinformation over online news </a:t>
            </a:r>
          </a:p>
          <a:p>
            <a:r>
              <a:rPr lang="en-US" altLang="en-US" sz="3200" dirty="0">
                <a:ea typeface="MS PGothic" panose="020B0600070205080204" pitchFamily="34" charset="-128"/>
              </a:rPr>
              <a:t>                   </a:t>
            </a:r>
            <a:r>
              <a:rPr kumimoji="0" lang="en-US" altLang="en-US" sz="3200" dirty="0">
                <a:ea typeface="MS PGothic" panose="020B0600070205080204" pitchFamily="34" charset="-128"/>
              </a:rPr>
              <a:t>media can be reduced</a:t>
            </a:r>
          </a:p>
          <a:p>
            <a:r>
              <a:rPr lang="en-US" altLang="en-US" sz="3200" dirty="0">
                <a:ea typeface="MS PGothic" panose="020B0600070205080204" pitchFamily="34" charset="-128"/>
              </a:rPr>
              <a:t>             </a:t>
            </a:r>
            <a:r>
              <a:rPr lang="en-US" altLang="en-US" sz="3200" b="1" dirty="0">
                <a:ea typeface="MS PGothic" panose="020B0600070205080204" pitchFamily="34" charset="-128"/>
              </a:rPr>
              <a:t>-</a:t>
            </a:r>
            <a:r>
              <a:rPr lang="en-US" altLang="en-US" sz="3200" dirty="0">
                <a:ea typeface="MS PGothic" panose="020B0600070205080204" pitchFamily="34" charset="-128"/>
              </a:rPr>
              <a:t>&gt;   </a:t>
            </a:r>
            <a:r>
              <a:rPr lang="en-US" altLang="en-US" sz="3200" dirty="0">
                <a:sym typeface="+mn-ea"/>
              </a:rPr>
              <a:t>Detecting clickbait aligns with the principles of ethical  </a:t>
            </a:r>
          </a:p>
          <a:p>
            <a:r>
              <a:rPr lang="en-US" altLang="en-US" sz="3200" dirty="0">
                <a:sym typeface="+mn-ea"/>
              </a:rPr>
              <a:t>                    journalism</a:t>
            </a:r>
          </a:p>
          <a:p>
            <a:endParaRPr kumimoji="0" lang="en-US" altLang="en-US" sz="3200" dirty="0">
              <a:ea typeface="MS PGothic" panose="020B0600070205080204" pitchFamily="34" charset="-128"/>
            </a:endParaRPr>
          </a:p>
          <a:p>
            <a:endParaRPr kumimoji="0" lang="en-US" altLang="en-US" sz="3200" dirty="0">
              <a:ea typeface="MS PGothic" panose="020B0600070205080204" pitchFamily="34" charset="-128"/>
            </a:endParaRPr>
          </a:p>
          <a:p>
            <a:r>
              <a:rPr lang="en-GB" sz="3200" b="1" dirty="0"/>
              <a:t>                                 </a:t>
            </a:r>
          </a:p>
          <a:p>
            <a:r>
              <a:rPr lang="en-GB" sz="3200" b="1" dirty="0"/>
              <a:t>  </a:t>
            </a:r>
          </a:p>
          <a:p>
            <a:pPr marL="571500" indent="-571500">
              <a:buFont typeface="Arial" panose="020B0604020202020204" pitchFamily="34" charset="0"/>
              <a:buChar char="•"/>
            </a:pPr>
            <a:endParaRPr lang="en-GB" sz="3200" b="1" dirty="0"/>
          </a:p>
          <a:p>
            <a:r>
              <a:rPr lang="en-GB" sz="3200" dirty="0"/>
              <a:t> </a:t>
            </a:r>
            <a:endParaRPr lang="en-US" sz="3200" dirty="0"/>
          </a:p>
        </p:txBody>
      </p:sp>
      <p:sp>
        <p:nvSpPr>
          <p:cNvPr id="16" name="Text Placeholder 15">
            <a:extLst>
              <a:ext uri="{FF2B5EF4-FFF2-40B4-BE49-F238E27FC236}">
                <a16:creationId xmlns:a16="http://schemas.microsoft.com/office/drawing/2014/main" id="{10346BF8-EAA7-47F6-9218-F17FE8D14F95}"/>
              </a:ext>
            </a:extLst>
          </p:cNvPr>
          <p:cNvSpPr>
            <a:spLocks noGrp="1"/>
          </p:cNvSpPr>
          <p:nvPr>
            <p:ph type="body" sz="quarter" idx="11"/>
          </p:nvPr>
        </p:nvSpPr>
        <p:spPr>
          <a:xfrm>
            <a:off x="4093953" y="24089880"/>
            <a:ext cx="11257364" cy="1055599"/>
          </a:xfrm>
        </p:spPr>
        <p:txBody>
          <a:bodyPr/>
          <a:lstStyle/>
          <a:p>
            <a:pPr marL="0" indent="0">
              <a:buNone/>
            </a:pPr>
            <a:r>
              <a:rPr lang="en-US" sz="5000" u="sng" dirty="0"/>
              <a:t>INTRODUCTION</a:t>
            </a:r>
          </a:p>
        </p:txBody>
      </p:sp>
      <p:sp>
        <p:nvSpPr>
          <p:cNvPr id="17" name="Text Placeholder 16">
            <a:extLst>
              <a:ext uri="{FF2B5EF4-FFF2-40B4-BE49-F238E27FC236}">
                <a16:creationId xmlns:a16="http://schemas.microsoft.com/office/drawing/2014/main" id="{41542ABB-D9C5-4CE5-B6F2-C514FC85AB6C}"/>
              </a:ext>
            </a:extLst>
          </p:cNvPr>
          <p:cNvSpPr>
            <a:spLocks noGrp="1"/>
          </p:cNvSpPr>
          <p:nvPr>
            <p:ph type="body" sz="quarter" idx="19"/>
          </p:nvPr>
        </p:nvSpPr>
        <p:spPr>
          <a:xfrm>
            <a:off x="4021347" y="17310252"/>
            <a:ext cx="11275515" cy="8180679"/>
          </a:xfrm>
        </p:spPr>
        <p:txBody>
          <a:bodyPr/>
          <a:lstStyle/>
          <a:p>
            <a:pPr marL="571500" indent="-571500">
              <a:buFont typeface="Arial" panose="020B0604020202020204" pitchFamily="34" charset="0"/>
              <a:buChar char="•"/>
            </a:pPr>
            <a:r>
              <a:rPr lang="en-US" altLang="en-US" sz="3600" dirty="0"/>
              <a:t>Developing a detection system to create a misleading clickbait-free environment for a healthy online experience</a:t>
            </a:r>
          </a:p>
          <a:p>
            <a:pPr marL="571500" indent="-571500">
              <a:buFont typeface="Arial" panose="020B0604020202020204" pitchFamily="34" charset="0"/>
              <a:buChar char="•"/>
            </a:pPr>
            <a:r>
              <a:rPr lang="en-US" altLang="en-US" sz="3600" dirty="0"/>
              <a:t>Assemble a varied collection of Bangla news headlines from a variety of sources with annotations indicating whether or not each headline is misleading</a:t>
            </a:r>
          </a:p>
          <a:p>
            <a:pPr marL="571500" indent="-571500">
              <a:buFont typeface="Arial" panose="020B0604020202020204" pitchFamily="34" charset="0"/>
              <a:buChar char="•"/>
            </a:pPr>
            <a:r>
              <a:rPr lang="en-US" altLang="en-US" sz="3600" dirty="0"/>
              <a:t>Misleading Clickbait detection tech raises moral issues due to potential biases and  for that policies must ensure fair findings</a:t>
            </a:r>
          </a:p>
          <a:p>
            <a:pPr marL="571500" indent="-571500">
              <a:buFont typeface="Arial" panose="020B0604020202020204" pitchFamily="34" charset="0"/>
              <a:buChar char="•"/>
            </a:pPr>
            <a:r>
              <a:rPr lang="en-US" altLang="en-US" sz="3600" dirty="0"/>
              <a:t>Using ensemble learning among best-performing models</a:t>
            </a:r>
          </a:p>
          <a:p>
            <a:pPr marL="571500" indent="-571500">
              <a:buFont typeface="Arial" panose="020B0604020202020204" pitchFamily="34" charset="0"/>
              <a:buChar char="•"/>
            </a:pPr>
            <a:endParaRPr lang="en-US" altLang="en-US" sz="3200" dirty="0"/>
          </a:p>
          <a:p>
            <a:pPr marL="571500" indent="-571500">
              <a:buFont typeface="Arial" panose="020B0604020202020204" pitchFamily="34" charset="0"/>
              <a:buChar char="•"/>
            </a:pPr>
            <a:endParaRPr lang="en-US" sz="3800" dirty="0"/>
          </a:p>
        </p:txBody>
      </p:sp>
      <p:sp>
        <p:nvSpPr>
          <p:cNvPr id="18" name="Text Placeholder 17">
            <a:extLst>
              <a:ext uri="{FF2B5EF4-FFF2-40B4-BE49-F238E27FC236}">
                <a16:creationId xmlns:a16="http://schemas.microsoft.com/office/drawing/2014/main" id="{46B66625-3D21-4E4C-A195-97310608AC2C}"/>
              </a:ext>
            </a:extLst>
          </p:cNvPr>
          <p:cNvSpPr>
            <a:spLocks noGrp="1"/>
          </p:cNvSpPr>
          <p:nvPr>
            <p:ph type="body" sz="quarter" idx="20"/>
          </p:nvPr>
        </p:nvSpPr>
        <p:spPr>
          <a:xfrm>
            <a:off x="4039500" y="16477406"/>
            <a:ext cx="11257363" cy="1055599"/>
          </a:xfrm>
        </p:spPr>
        <p:txBody>
          <a:bodyPr/>
          <a:lstStyle/>
          <a:p>
            <a:pPr marL="0" indent="0">
              <a:buNone/>
            </a:pPr>
            <a:r>
              <a:rPr lang="en-US" sz="5000" u="sng" dirty="0"/>
              <a:t>RESEARCH OBJECTIVES</a:t>
            </a:r>
          </a:p>
        </p:txBody>
      </p:sp>
      <p:sp>
        <p:nvSpPr>
          <p:cNvPr id="19" name="Text Placeholder 18">
            <a:extLst>
              <a:ext uri="{FF2B5EF4-FFF2-40B4-BE49-F238E27FC236}">
                <a16:creationId xmlns:a16="http://schemas.microsoft.com/office/drawing/2014/main" id="{0758D954-93A2-4CAD-904A-118CE9B46D3B}"/>
              </a:ext>
            </a:extLst>
          </p:cNvPr>
          <p:cNvSpPr>
            <a:spLocks noGrp="1"/>
          </p:cNvSpPr>
          <p:nvPr>
            <p:ph type="body" sz="quarter" idx="21"/>
          </p:nvPr>
        </p:nvSpPr>
        <p:spPr>
          <a:xfrm>
            <a:off x="16610089" y="10914025"/>
            <a:ext cx="12818433" cy="6426352"/>
          </a:xfrm>
        </p:spPr>
        <p:txBody>
          <a:bodyPr/>
          <a:lstStyle/>
          <a:p>
            <a:r>
              <a:rPr lang="en-US" sz="3800" b="1" dirty="0"/>
              <a:t>Data: </a:t>
            </a:r>
            <a:r>
              <a:rPr lang="en-US" sz="3800" dirty="0"/>
              <a:t>Developed a corpus with 3350 data among them 1750 are misleading clickbait and 1600 are non-misleading clickbait.</a:t>
            </a:r>
          </a:p>
          <a:p>
            <a:endParaRPr lang="en-US" sz="3800" b="1" dirty="0"/>
          </a:p>
          <a:p>
            <a:endParaRPr lang="en-US" sz="3800" b="1" dirty="0"/>
          </a:p>
          <a:p>
            <a:endParaRPr lang="en-US" sz="3800" b="1" dirty="0"/>
          </a:p>
          <a:p>
            <a:endParaRPr lang="en-US" sz="3800" b="1" dirty="0"/>
          </a:p>
          <a:p>
            <a:endParaRPr lang="en-US" sz="3800" b="1" dirty="0"/>
          </a:p>
          <a:p>
            <a:r>
              <a:rPr lang="en-US" sz="3800" b="1" dirty="0"/>
              <a:t>Methodology: </a:t>
            </a:r>
            <a:r>
              <a:rPr lang="en-US" sz="3800" dirty="0"/>
              <a:t>Our proposed model is average weighted ensemble of XLM-</a:t>
            </a:r>
            <a:r>
              <a:rPr lang="en-US" sz="3800" dirty="0" err="1"/>
              <a:t>RoBERTa</a:t>
            </a:r>
            <a:r>
              <a:rPr lang="en-US" sz="3800" dirty="0"/>
              <a:t>, Indi BERT and Bangla BERT.  </a:t>
            </a:r>
            <a:endParaRPr lang="en-US" sz="3800" b="1" dirty="0"/>
          </a:p>
        </p:txBody>
      </p:sp>
      <p:sp>
        <p:nvSpPr>
          <p:cNvPr id="20" name="Text Placeholder 19">
            <a:extLst>
              <a:ext uri="{FF2B5EF4-FFF2-40B4-BE49-F238E27FC236}">
                <a16:creationId xmlns:a16="http://schemas.microsoft.com/office/drawing/2014/main" id="{41CE9CE6-71F3-4860-B20C-EC691D885E59}"/>
              </a:ext>
            </a:extLst>
          </p:cNvPr>
          <p:cNvSpPr>
            <a:spLocks noGrp="1"/>
          </p:cNvSpPr>
          <p:nvPr>
            <p:ph type="body" sz="quarter" idx="22"/>
          </p:nvPr>
        </p:nvSpPr>
        <p:spPr>
          <a:xfrm>
            <a:off x="16534500" y="9778861"/>
            <a:ext cx="12892514" cy="1055599"/>
          </a:xfrm>
        </p:spPr>
        <p:txBody>
          <a:bodyPr/>
          <a:lstStyle/>
          <a:p>
            <a:pPr marL="0" indent="0">
              <a:buNone/>
            </a:pPr>
            <a:r>
              <a:rPr lang="en-US" u="sng" dirty="0"/>
              <a:t>DATA</a:t>
            </a:r>
            <a:r>
              <a:rPr lang="en-US" sz="5000" u="sng" dirty="0"/>
              <a:t> &amp; METHODS</a:t>
            </a:r>
          </a:p>
        </p:txBody>
      </p:sp>
      <p:sp>
        <p:nvSpPr>
          <p:cNvPr id="22" name="Text Placeholder 21">
            <a:extLst>
              <a:ext uri="{FF2B5EF4-FFF2-40B4-BE49-F238E27FC236}">
                <a16:creationId xmlns:a16="http://schemas.microsoft.com/office/drawing/2014/main" id="{6B01597E-4E5F-4B53-AD1C-966EC0A4B49C}"/>
              </a:ext>
            </a:extLst>
          </p:cNvPr>
          <p:cNvSpPr>
            <a:spLocks noGrp="1"/>
          </p:cNvSpPr>
          <p:nvPr>
            <p:ph type="body" sz="quarter" idx="24"/>
          </p:nvPr>
        </p:nvSpPr>
        <p:spPr>
          <a:xfrm>
            <a:off x="16554160" y="23783591"/>
            <a:ext cx="12818433" cy="1055599"/>
          </a:xfrm>
        </p:spPr>
        <p:txBody>
          <a:bodyPr/>
          <a:lstStyle/>
          <a:p>
            <a:pPr marL="0" indent="0">
              <a:buNone/>
            </a:pPr>
            <a:r>
              <a:rPr lang="en-US" sz="5000" u="sng" dirty="0"/>
              <a:t>RESULTS</a:t>
            </a:r>
          </a:p>
        </p:txBody>
      </p:sp>
      <p:sp>
        <p:nvSpPr>
          <p:cNvPr id="23" name="Text Placeholder 22">
            <a:extLst>
              <a:ext uri="{FF2B5EF4-FFF2-40B4-BE49-F238E27FC236}">
                <a16:creationId xmlns:a16="http://schemas.microsoft.com/office/drawing/2014/main" id="{A0533FFB-76F1-401C-838B-9C5A16EFD4CD}"/>
              </a:ext>
            </a:extLst>
          </p:cNvPr>
          <p:cNvSpPr>
            <a:spLocks noGrp="1"/>
          </p:cNvSpPr>
          <p:nvPr>
            <p:ph type="body" sz="quarter" idx="25"/>
          </p:nvPr>
        </p:nvSpPr>
        <p:spPr>
          <a:xfrm>
            <a:off x="30713499" y="17099035"/>
            <a:ext cx="11899877" cy="1055599"/>
          </a:xfrm>
        </p:spPr>
        <p:txBody>
          <a:bodyPr/>
          <a:lstStyle/>
          <a:p>
            <a:pPr marL="0" indent="0">
              <a:buNone/>
            </a:pPr>
            <a:r>
              <a:rPr lang="en-US" sz="5000" u="sng" dirty="0"/>
              <a:t>CONCLUSIONS</a:t>
            </a:r>
          </a:p>
        </p:txBody>
      </p:sp>
      <p:sp>
        <p:nvSpPr>
          <p:cNvPr id="24" name="Text Placeholder 23">
            <a:extLst>
              <a:ext uri="{FF2B5EF4-FFF2-40B4-BE49-F238E27FC236}">
                <a16:creationId xmlns:a16="http://schemas.microsoft.com/office/drawing/2014/main" id="{70775EAC-D9C1-4D5B-ACF3-9BFE1913D2D3}"/>
              </a:ext>
            </a:extLst>
          </p:cNvPr>
          <p:cNvSpPr>
            <a:spLocks noGrp="1"/>
          </p:cNvSpPr>
          <p:nvPr>
            <p:ph type="body" sz="quarter" idx="26"/>
          </p:nvPr>
        </p:nvSpPr>
        <p:spPr>
          <a:xfrm>
            <a:off x="30605884" y="18125632"/>
            <a:ext cx="11927557" cy="10051960"/>
          </a:xfrm>
        </p:spPr>
        <p:txBody>
          <a:bodyPr/>
          <a:lstStyle/>
          <a:p>
            <a:pPr marL="571500" indent="-571500">
              <a:buFont typeface="Arial" panose="020B0604020202020204" pitchFamily="34" charset="0"/>
              <a:buChar char="•"/>
            </a:pPr>
            <a:r>
              <a:rPr lang="en-US" sz="3800" dirty="0"/>
              <a:t>Addressing the growing importance of detecting misleading clickbait in Bangla news headlines, we utilized ensemble learning techniques to develop a model aimed at improving information integrity</a:t>
            </a:r>
          </a:p>
          <a:p>
            <a:pPr marL="571500" indent="-571500">
              <a:buFont typeface="Arial" panose="020B0604020202020204" pitchFamily="34" charset="0"/>
              <a:buChar char="•"/>
            </a:pPr>
            <a:r>
              <a:rPr lang="en-US" sz="3800" dirty="0"/>
              <a:t> A transformer-based framework is implemented to detect misleading clickbait from a news headline</a:t>
            </a:r>
          </a:p>
          <a:p>
            <a:pPr marL="571500" indent="-571500">
              <a:buFont typeface="Arial" panose="020B0604020202020204" pitchFamily="34" charset="0"/>
              <a:buChar char="•"/>
            </a:pPr>
            <a:r>
              <a:rPr lang="en-US" sz="3800" dirty="0"/>
              <a:t>A dataset with misleading clickbait and non-misleading clickbait headlines with content is developed</a:t>
            </a:r>
          </a:p>
          <a:p>
            <a:pPr marL="571500" indent="-571500">
              <a:buFont typeface="Arial" panose="020B0604020202020204" pitchFamily="34" charset="0"/>
              <a:buChar char="•"/>
            </a:pPr>
            <a:r>
              <a:rPr lang="en-US" sz="3800" dirty="0"/>
              <a:t>Achieved the highest accuracy of 96% with the proposed model which is an ensemble of(</a:t>
            </a:r>
            <a:r>
              <a:rPr lang="en-US" sz="3800" dirty="0" err="1"/>
              <a:t>XLM-RoBERTa+Bangla</a:t>
            </a:r>
            <a:r>
              <a:rPr lang="en-US" sz="3800" dirty="0"/>
              <a:t> </a:t>
            </a:r>
            <a:r>
              <a:rPr lang="en-US" sz="3800" dirty="0" err="1"/>
              <a:t>BERT+Indic</a:t>
            </a:r>
            <a:r>
              <a:rPr lang="en-US" sz="3800" dirty="0"/>
              <a:t> BERT) in our corpus</a:t>
            </a:r>
          </a:p>
          <a:p>
            <a:pPr marL="571500" indent="-571500">
              <a:buFont typeface="Arial" panose="020B0604020202020204" pitchFamily="34" charset="0"/>
              <a:buChar char="•"/>
            </a:pPr>
            <a:r>
              <a:rPr lang="en-US" sz="3800" b="1" dirty="0"/>
              <a:t>Future Improvements:</a:t>
            </a:r>
          </a:p>
          <a:p>
            <a:r>
              <a:rPr lang="en-US" sz="3800" b="1" dirty="0"/>
              <a:t>                 -&gt;</a:t>
            </a:r>
            <a:r>
              <a:rPr lang="en-US" sz="3800" dirty="0"/>
              <a:t> More data to be added in the data corpus</a:t>
            </a:r>
          </a:p>
          <a:p>
            <a:r>
              <a:rPr lang="en-US" sz="3800" b="1" dirty="0"/>
              <a:t>                 -&gt;  </a:t>
            </a:r>
            <a:r>
              <a:rPr lang="en-US" sz="3800" dirty="0"/>
              <a:t>Bangla English mixing clickbait headlines </a:t>
            </a:r>
          </a:p>
          <a:p>
            <a:r>
              <a:rPr lang="en-US" sz="3800" dirty="0"/>
              <a:t>                       might be in consideration</a:t>
            </a:r>
            <a:endParaRPr lang="en-US" sz="3800" b="1" dirty="0"/>
          </a:p>
        </p:txBody>
      </p:sp>
      <p:sp>
        <p:nvSpPr>
          <p:cNvPr id="25" name="Text Placeholder 24">
            <a:extLst>
              <a:ext uri="{FF2B5EF4-FFF2-40B4-BE49-F238E27FC236}">
                <a16:creationId xmlns:a16="http://schemas.microsoft.com/office/drawing/2014/main" id="{65AAA2BF-F44D-4BEB-9E00-CF647C89A4C9}"/>
              </a:ext>
            </a:extLst>
          </p:cNvPr>
          <p:cNvSpPr>
            <a:spLocks noGrp="1"/>
          </p:cNvSpPr>
          <p:nvPr>
            <p:ph type="body" sz="quarter" idx="27"/>
          </p:nvPr>
        </p:nvSpPr>
        <p:spPr>
          <a:xfrm>
            <a:off x="30713500" y="28024633"/>
            <a:ext cx="11899876" cy="1055599"/>
          </a:xfrm>
        </p:spPr>
        <p:txBody>
          <a:bodyPr/>
          <a:lstStyle/>
          <a:p>
            <a:pPr marL="0" indent="0">
              <a:buNone/>
            </a:pPr>
            <a:r>
              <a:rPr lang="en-US" sz="5000" u="sng" dirty="0"/>
              <a:t>REFERENCES</a:t>
            </a:r>
          </a:p>
        </p:txBody>
      </p:sp>
      <p:sp>
        <p:nvSpPr>
          <p:cNvPr id="26" name="Text Placeholder 25">
            <a:extLst>
              <a:ext uri="{FF2B5EF4-FFF2-40B4-BE49-F238E27FC236}">
                <a16:creationId xmlns:a16="http://schemas.microsoft.com/office/drawing/2014/main" id="{D0539C13-D015-4224-BF27-9B251A7EB0D4}"/>
              </a:ext>
            </a:extLst>
          </p:cNvPr>
          <p:cNvSpPr>
            <a:spLocks noGrp="1"/>
          </p:cNvSpPr>
          <p:nvPr>
            <p:ph type="body" sz="quarter" idx="28"/>
          </p:nvPr>
        </p:nvSpPr>
        <p:spPr>
          <a:xfrm>
            <a:off x="30682970" y="29094455"/>
            <a:ext cx="11833782" cy="9658006"/>
          </a:xfrm>
        </p:spPr>
        <p:txBody>
          <a:bodyPr/>
          <a:lstStyle/>
          <a:p>
            <a:pPr marL="0" indent="0" algn="l">
              <a:buFont typeface="Wingdings" pitchFamily="2" charset="2"/>
              <a:buNone/>
              <a:defRPr/>
            </a:pPr>
            <a:r>
              <a:rPr kumimoji="0" lang="fi-FI" altLang="en-US" sz="4000" dirty="0">
                <a:solidFill>
                  <a:srgbClr val="000000"/>
                </a:solidFill>
                <a:latin typeface="LMRoman12-Regular"/>
              </a:rPr>
              <a:t>[1]    </a:t>
            </a:r>
            <a:r>
              <a:rPr lang="en-US" sz="4000" dirty="0">
                <a:latin typeface="LMRoman12-Regular"/>
              </a:rPr>
              <a:t>D. S. Sisodia, ‘Ensemble learning approach for clickbait detection using article headline features.,’ </a:t>
            </a:r>
            <a:r>
              <a:rPr lang="en-US" sz="4000" i="1" dirty="0">
                <a:latin typeface="LMRoman12-Italic"/>
              </a:rPr>
              <a:t>Informing Sci. Int. J. an </a:t>
            </a:r>
            <a:r>
              <a:rPr lang="en-US" sz="4000" i="1" dirty="0" err="1">
                <a:latin typeface="LMRoman12-Italic"/>
              </a:rPr>
              <a:t>Emerg</a:t>
            </a:r>
            <a:r>
              <a:rPr lang="en-US" sz="4000" i="1" dirty="0">
                <a:latin typeface="LMRoman12-Italic"/>
              </a:rPr>
              <a:t>. </a:t>
            </a:r>
            <a:r>
              <a:rPr lang="en-US" sz="4000" i="1" dirty="0" err="1">
                <a:latin typeface="LMRoman12-Italic"/>
              </a:rPr>
              <a:t>Transdiscipl</a:t>
            </a:r>
            <a:r>
              <a:rPr lang="en-US" sz="4000" i="1" dirty="0">
                <a:latin typeface="LMRoman12-Italic"/>
              </a:rPr>
              <a:t>.</a:t>
            </a:r>
            <a:r>
              <a:rPr lang="en-US" sz="4000" dirty="0">
                <a:latin typeface="LMRoman12-Regular"/>
              </a:rPr>
              <a:t>,</a:t>
            </a:r>
            <a:r>
              <a:rPr lang="nl-NL" sz="4000" dirty="0">
                <a:latin typeface="LMRoman12-Regular"/>
              </a:rPr>
              <a:t>vol. 22, pp. 31–44, (2019)</a:t>
            </a:r>
          </a:p>
          <a:p>
            <a:pPr marL="0" indent="0" algn="l">
              <a:buFont typeface="Wingdings" pitchFamily="2" charset="2"/>
              <a:buNone/>
              <a:defRPr/>
            </a:pPr>
            <a:r>
              <a:rPr lang="en-US" sz="4000" dirty="0">
                <a:latin typeface="LMRoman12-Regular"/>
              </a:rPr>
              <a:t>[2]   M. </a:t>
            </a:r>
            <a:r>
              <a:rPr lang="en-US" sz="4000" dirty="0" err="1">
                <a:latin typeface="LMRoman12-Regular"/>
              </a:rPr>
              <a:t>Potthast</a:t>
            </a:r>
            <a:r>
              <a:rPr lang="en-US" sz="4000" dirty="0">
                <a:latin typeface="LMRoman12-Regular"/>
              </a:rPr>
              <a:t>, S. </a:t>
            </a:r>
            <a:r>
              <a:rPr lang="en-US" sz="4000" dirty="0" err="1">
                <a:latin typeface="LMRoman12-Regular"/>
              </a:rPr>
              <a:t>Köpsel</a:t>
            </a:r>
            <a:r>
              <a:rPr lang="en-US" sz="4000" dirty="0">
                <a:latin typeface="LMRoman12-Regular"/>
              </a:rPr>
              <a:t>, B. Stein and M. Hagen, ‘Clickbait </a:t>
            </a:r>
            <a:r>
              <a:rPr lang="en-US" sz="4000" dirty="0" err="1">
                <a:latin typeface="LMRoman12-Regular"/>
              </a:rPr>
              <a:t>detection,’in</a:t>
            </a:r>
            <a:r>
              <a:rPr lang="en-US" sz="4000" dirty="0">
                <a:latin typeface="LMRoman12-Regular"/>
              </a:rPr>
              <a:t> </a:t>
            </a:r>
            <a:r>
              <a:rPr lang="en-US" sz="4000" i="1" dirty="0">
                <a:latin typeface="LMRoman12-Italic"/>
              </a:rPr>
              <a:t>European conference on information retrieval</a:t>
            </a:r>
            <a:r>
              <a:rPr lang="en-US" sz="4000" dirty="0">
                <a:latin typeface="LMRoman12-Regular"/>
              </a:rPr>
              <a:t>, Springer, (2016</a:t>
            </a:r>
            <a:r>
              <a:rPr lang="en-US" dirty="0">
                <a:latin typeface="LMRoman12-Regular"/>
              </a:rPr>
              <a:t>),</a:t>
            </a:r>
            <a:r>
              <a:rPr lang="fi-FI" dirty="0">
                <a:latin typeface="LMRoman12-Regular"/>
              </a:rPr>
              <a:t>pp. 810–817 .</a:t>
            </a:r>
          </a:p>
          <a:p>
            <a:pPr marL="0" indent="0" algn="l">
              <a:buFont typeface="Wingdings" pitchFamily="2" charset="2"/>
              <a:buNone/>
              <a:defRPr/>
            </a:pPr>
            <a:r>
              <a:rPr lang="en-US" sz="3600" dirty="0">
                <a:latin typeface="+mj-lt"/>
              </a:rPr>
              <a:t>[3]   </a:t>
            </a:r>
            <a:r>
              <a:rPr lang="en-US" dirty="0">
                <a:latin typeface="+mj-lt"/>
              </a:rPr>
              <a:t>M. </a:t>
            </a:r>
            <a:r>
              <a:rPr lang="en-US" dirty="0" err="1">
                <a:latin typeface="+mj-lt"/>
              </a:rPr>
              <a:t>Mahtab</a:t>
            </a:r>
            <a:r>
              <a:rPr lang="en-US" dirty="0">
                <a:latin typeface="+mj-lt"/>
              </a:rPr>
              <a:t>, M. Haque and M. Hasan, ‘</a:t>
            </a:r>
            <a:r>
              <a:rPr lang="en-US" dirty="0" err="1">
                <a:latin typeface="+mj-lt"/>
              </a:rPr>
              <a:t>Banglabait</a:t>
            </a:r>
            <a:r>
              <a:rPr lang="en-US" dirty="0">
                <a:latin typeface="+mj-lt"/>
              </a:rPr>
              <a:t>: Using </a:t>
            </a:r>
            <a:r>
              <a:rPr lang="en-US" dirty="0" err="1">
                <a:latin typeface="+mj-lt"/>
              </a:rPr>
              <a:t>transformers,neural</a:t>
            </a:r>
            <a:r>
              <a:rPr lang="en-US" dirty="0">
                <a:latin typeface="+mj-lt"/>
              </a:rPr>
              <a:t> networks &amp; statistical classifiers to detect </a:t>
            </a:r>
            <a:r>
              <a:rPr lang="en-US" dirty="0" err="1">
                <a:latin typeface="+mj-lt"/>
              </a:rPr>
              <a:t>clickbaits</a:t>
            </a:r>
            <a:r>
              <a:rPr lang="en-US" dirty="0">
                <a:latin typeface="+mj-lt"/>
              </a:rPr>
              <a:t> in new </a:t>
            </a:r>
            <a:r>
              <a:rPr lang="en-US" dirty="0" err="1">
                <a:latin typeface="+mj-lt"/>
              </a:rPr>
              <a:t>bangla</a:t>
            </a:r>
            <a:r>
              <a:rPr lang="en-US" dirty="0">
                <a:latin typeface="+mj-lt"/>
              </a:rPr>
              <a:t> clickbait dataset,’ Ph.D. </a:t>
            </a:r>
            <a:r>
              <a:rPr lang="en-US" dirty="0" err="1">
                <a:latin typeface="+mj-lt"/>
              </a:rPr>
              <a:t>dissertation,Brac</a:t>
            </a:r>
            <a:r>
              <a:rPr lang="en-US" dirty="0">
                <a:latin typeface="+mj-lt"/>
              </a:rPr>
              <a:t> University, (2022)</a:t>
            </a:r>
            <a:r>
              <a:rPr lang="fi-FI" dirty="0">
                <a:latin typeface="+mj-lt"/>
              </a:rPr>
              <a:t>.</a:t>
            </a:r>
          </a:p>
          <a:p>
            <a:pPr marL="0" indent="0" algn="l">
              <a:buFont typeface="Wingdings" pitchFamily="2" charset="2"/>
              <a:buNone/>
              <a:defRPr/>
            </a:pPr>
            <a:endParaRPr lang="fi-FI" sz="4000" dirty="0">
              <a:latin typeface="LMRoman12-Regular"/>
            </a:endParaRPr>
          </a:p>
          <a:p>
            <a:pPr marL="0" indent="0" algn="l">
              <a:buFont typeface="Wingdings" pitchFamily="2" charset="2"/>
              <a:buNone/>
              <a:defRPr/>
            </a:pPr>
            <a:endParaRPr kumimoji="0" lang="en-US" altLang="en-US" sz="4000" i="1" dirty="0">
              <a:solidFill>
                <a:srgbClr val="000000"/>
              </a:solidFill>
            </a:endParaRPr>
          </a:p>
          <a:p>
            <a:endParaRPr lang="en-US" sz="3800" dirty="0"/>
          </a:p>
        </p:txBody>
      </p:sp>
      <p:sp>
        <p:nvSpPr>
          <p:cNvPr id="27" name="Text Placeholder 26">
            <a:extLst>
              <a:ext uri="{FF2B5EF4-FFF2-40B4-BE49-F238E27FC236}">
                <a16:creationId xmlns:a16="http://schemas.microsoft.com/office/drawing/2014/main" id="{92DC5518-E2FA-4C10-B1D7-D3F6FE37DCDA}"/>
              </a:ext>
            </a:extLst>
          </p:cNvPr>
          <p:cNvSpPr>
            <a:spLocks noGrp="1"/>
          </p:cNvSpPr>
          <p:nvPr>
            <p:ph type="body" sz="quarter" idx="29"/>
          </p:nvPr>
        </p:nvSpPr>
        <p:spPr>
          <a:xfrm>
            <a:off x="30685820" y="36830874"/>
            <a:ext cx="11927556" cy="1055599"/>
          </a:xfrm>
        </p:spPr>
        <p:txBody>
          <a:bodyPr/>
          <a:lstStyle/>
          <a:p>
            <a:pPr marL="0" indent="0">
              <a:buNone/>
            </a:pPr>
            <a:r>
              <a:rPr lang="en-US" sz="5000" u="sng" dirty="0"/>
              <a:t>ACKNOWLEDGEMENTS or CONTACT</a:t>
            </a:r>
          </a:p>
        </p:txBody>
      </p:sp>
      <p:sp>
        <p:nvSpPr>
          <p:cNvPr id="28" name="Text Placeholder 27">
            <a:extLst>
              <a:ext uri="{FF2B5EF4-FFF2-40B4-BE49-F238E27FC236}">
                <a16:creationId xmlns:a16="http://schemas.microsoft.com/office/drawing/2014/main" id="{9C033A45-1CBD-449E-BBF4-0BC5AA70B43E}"/>
              </a:ext>
            </a:extLst>
          </p:cNvPr>
          <p:cNvSpPr>
            <a:spLocks noGrp="1"/>
          </p:cNvSpPr>
          <p:nvPr>
            <p:ph type="body" sz="quarter" idx="30"/>
          </p:nvPr>
        </p:nvSpPr>
        <p:spPr>
          <a:xfrm>
            <a:off x="30685820" y="38029238"/>
            <a:ext cx="11236439" cy="3777939"/>
          </a:xfrm>
        </p:spPr>
        <p:txBody>
          <a:bodyPr/>
          <a:lstStyle/>
          <a:p>
            <a:r>
              <a:rPr lang="en-US" sz="3800" dirty="0"/>
              <a:t>I would first like to express my gratitude to Almighty Allah for giving me the fortitude, drive, perseverance, and stamina to do this assignment. Additionally, I want to thank each one of my instructors. Last but not least, I want to thank my seniors and everyone who has helped me.</a:t>
            </a:r>
          </a:p>
        </p:txBody>
      </p:sp>
      <p:sp>
        <p:nvSpPr>
          <p:cNvPr id="29" name="Text Placeholder 28">
            <a:extLst>
              <a:ext uri="{FF2B5EF4-FFF2-40B4-BE49-F238E27FC236}">
                <a16:creationId xmlns:a16="http://schemas.microsoft.com/office/drawing/2014/main" id="{6836ACFB-B5D7-4652-9D7E-CBC66FE82F92}"/>
              </a:ext>
            </a:extLst>
          </p:cNvPr>
          <p:cNvSpPr>
            <a:spLocks noGrp="1"/>
          </p:cNvSpPr>
          <p:nvPr>
            <p:ph type="body" sz="quarter" idx="150"/>
          </p:nvPr>
        </p:nvSpPr>
        <p:spPr>
          <a:xfrm>
            <a:off x="6105525" y="4514590"/>
            <a:ext cx="31680150" cy="2868593"/>
          </a:xfrm>
        </p:spPr>
        <p:txBody>
          <a:bodyPr>
            <a:normAutofit lnSpcReduction="10000"/>
          </a:bodyPr>
          <a:lstStyle/>
          <a:p>
            <a:r>
              <a:rPr lang="en-US" dirty="0"/>
              <a:t> </a:t>
            </a:r>
            <a:r>
              <a:rPr lang="en-US" sz="5400" dirty="0"/>
              <a:t>Department of Computer Science &amp; Engineering        </a:t>
            </a:r>
          </a:p>
          <a:p>
            <a:r>
              <a:rPr lang="en-US" sz="5400" dirty="0"/>
              <a:t>Chittagong University of Engineering and Technology, Chattogram-4349, Bangladesh </a:t>
            </a:r>
          </a:p>
          <a:p>
            <a:r>
              <a:rPr lang="en-US" sz="5400" dirty="0">
                <a:hlinkClick r:id="rId2"/>
              </a:rPr>
              <a:t>Email-u1704109@student.cuet.ac.bd</a:t>
            </a:r>
            <a:r>
              <a:rPr lang="en-US" sz="5400" dirty="0"/>
              <a:t>, tista_chanda@cuet.ac.bd</a:t>
            </a:r>
          </a:p>
        </p:txBody>
      </p:sp>
      <p:sp>
        <p:nvSpPr>
          <p:cNvPr id="30" name="Text Placeholder 29">
            <a:extLst>
              <a:ext uri="{FF2B5EF4-FFF2-40B4-BE49-F238E27FC236}">
                <a16:creationId xmlns:a16="http://schemas.microsoft.com/office/drawing/2014/main" id="{2F839BCB-7622-4C52-AC59-A99ED954B4B1}"/>
              </a:ext>
            </a:extLst>
          </p:cNvPr>
          <p:cNvSpPr>
            <a:spLocks noGrp="1"/>
          </p:cNvSpPr>
          <p:nvPr>
            <p:ph type="body" sz="quarter" idx="151"/>
          </p:nvPr>
        </p:nvSpPr>
        <p:spPr>
          <a:xfrm>
            <a:off x="6105525" y="3309235"/>
            <a:ext cx="31680150" cy="1666755"/>
          </a:xfrm>
        </p:spPr>
        <p:txBody>
          <a:bodyPr/>
          <a:lstStyle/>
          <a:p>
            <a:r>
              <a:rPr lang="en-US" dirty="0"/>
              <a:t>Yasin </a:t>
            </a:r>
            <a:r>
              <a:rPr lang="en-US" dirty="0" err="1"/>
              <a:t>Arfat</a:t>
            </a:r>
            <a:r>
              <a:rPr lang="en-US" dirty="0"/>
              <a:t>, </a:t>
            </a:r>
            <a:r>
              <a:rPr lang="en-US" dirty="0" err="1"/>
              <a:t>Sharmistha</a:t>
            </a:r>
            <a:r>
              <a:rPr lang="en-US" dirty="0"/>
              <a:t> Chanda Tista</a:t>
            </a:r>
          </a:p>
        </p:txBody>
      </p:sp>
      <p:sp>
        <p:nvSpPr>
          <p:cNvPr id="31" name="Text Placeholder 30">
            <a:extLst>
              <a:ext uri="{FF2B5EF4-FFF2-40B4-BE49-F238E27FC236}">
                <a16:creationId xmlns:a16="http://schemas.microsoft.com/office/drawing/2014/main" id="{01253B5E-3ECB-48B1-BA65-7FFD84039D93}"/>
              </a:ext>
            </a:extLst>
          </p:cNvPr>
          <p:cNvSpPr>
            <a:spLocks noGrp="1"/>
          </p:cNvSpPr>
          <p:nvPr>
            <p:ph type="body" sz="quarter" idx="153"/>
          </p:nvPr>
        </p:nvSpPr>
        <p:spPr>
          <a:xfrm>
            <a:off x="6105525" y="1398821"/>
            <a:ext cx="31680150" cy="2868593"/>
          </a:xfrm>
        </p:spPr>
        <p:txBody>
          <a:bodyPr/>
          <a:lstStyle/>
          <a:p>
            <a:pPr>
              <a:spcBef>
                <a:spcPts val="0"/>
              </a:spcBef>
            </a:pPr>
            <a:r>
              <a:rPr lang="en-US" dirty="0"/>
              <a:t>Bangla Misleading Clickbait Detection Using Ensemble Learning Approach</a:t>
            </a:r>
          </a:p>
        </p:txBody>
      </p:sp>
      <p:sp>
        <p:nvSpPr>
          <p:cNvPr id="32" name="Text Placeholder 31">
            <a:extLst>
              <a:ext uri="{FF2B5EF4-FFF2-40B4-BE49-F238E27FC236}">
                <a16:creationId xmlns:a16="http://schemas.microsoft.com/office/drawing/2014/main" id="{338C1977-9654-4147-A09F-97A38CCEE8B4}"/>
              </a:ext>
            </a:extLst>
          </p:cNvPr>
          <p:cNvSpPr>
            <a:spLocks noGrp="1"/>
          </p:cNvSpPr>
          <p:nvPr>
            <p:ph type="body" sz="quarter" idx="154"/>
          </p:nvPr>
        </p:nvSpPr>
        <p:spPr>
          <a:xfrm>
            <a:off x="4074821" y="10515453"/>
            <a:ext cx="11257364" cy="6334019"/>
          </a:xfrm>
        </p:spPr>
        <p:txBody>
          <a:bodyPr/>
          <a:lstStyle/>
          <a:p>
            <a:r>
              <a:rPr lang="en-US" sz="3600" dirty="0"/>
              <a:t>Developed a specialized dataset for Bangla misleading clickbait detection</a:t>
            </a:r>
          </a:p>
          <a:p>
            <a:r>
              <a:rPr lang="en-US" sz="3600" dirty="0"/>
              <a:t>Compared the effectiveness of different machine learning, Deep learning, and transformer models</a:t>
            </a:r>
          </a:p>
          <a:p>
            <a:r>
              <a:rPr lang="en-US" sz="3600" dirty="0"/>
              <a:t>Highlight the process of </a:t>
            </a:r>
            <a:r>
              <a:rPr lang="en-US" sz="3600" dirty="0" err="1"/>
              <a:t>ensembling</a:t>
            </a:r>
            <a:r>
              <a:rPr lang="en-US" sz="3600" dirty="0"/>
              <a:t> transformer models to improve misleading clickbait detection accuracy</a:t>
            </a:r>
          </a:p>
          <a:p>
            <a:r>
              <a:rPr lang="en-US" sz="3600" dirty="0"/>
              <a:t>Conducted comprehensive performance evaluation of the developed models, including accuracy, precision, recall, and F1-score metrics</a:t>
            </a:r>
          </a:p>
        </p:txBody>
      </p:sp>
      <p:sp>
        <p:nvSpPr>
          <p:cNvPr id="33" name="Text Placeholder 32">
            <a:extLst>
              <a:ext uri="{FF2B5EF4-FFF2-40B4-BE49-F238E27FC236}">
                <a16:creationId xmlns:a16="http://schemas.microsoft.com/office/drawing/2014/main" id="{24FBE618-9AA7-4E1A-9068-72E0D5121B0E}"/>
              </a:ext>
            </a:extLst>
          </p:cNvPr>
          <p:cNvSpPr>
            <a:spLocks noGrp="1"/>
          </p:cNvSpPr>
          <p:nvPr>
            <p:ph type="body" sz="quarter" idx="155"/>
          </p:nvPr>
        </p:nvSpPr>
        <p:spPr>
          <a:xfrm>
            <a:off x="4075802" y="9685142"/>
            <a:ext cx="11257364" cy="1055599"/>
          </a:xfrm>
        </p:spPr>
        <p:txBody>
          <a:bodyPr/>
          <a:lstStyle/>
          <a:p>
            <a:pPr marL="0" indent="0">
              <a:buNone/>
            </a:pPr>
            <a:r>
              <a:rPr lang="en-US" sz="5000" u="sng" dirty="0"/>
              <a:t>RESEARCH HIGHLIGHTS</a:t>
            </a:r>
          </a:p>
        </p:txBody>
      </p:sp>
      <p:sp>
        <p:nvSpPr>
          <p:cNvPr id="34" name="Text Placeholder 33">
            <a:extLst>
              <a:ext uri="{FF2B5EF4-FFF2-40B4-BE49-F238E27FC236}">
                <a16:creationId xmlns:a16="http://schemas.microsoft.com/office/drawing/2014/main" id="{D8168954-217F-4447-A8A1-1A6104BB3015}"/>
              </a:ext>
            </a:extLst>
          </p:cNvPr>
          <p:cNvSpPr>
            <a:spLocks noGrp="1"/>
          </p:cNvSpPr>
          <p:nvPr>
            <p:ph type="body" sz="quarter" idx="156"/>
          </p:nvPr>
        </p:nvSpPr>
        <p:spPr/>
        <p:txBody>
          <a:bodyPr/>
          <a:lstStyle/>
          <a:p>
            <a:r>
              <a:rPr lang="en-US" dirty="0"/>
              <a:t>Contact:+8801627202290</a:t>
            </a:r>
          </a:p>
        </p:txBody>
      </p:sp>
      <p:sp>
        <p:nvSpPr>
          <p:cNvPr id="37" name="TextBox 36">
            <a:extLst>
              <a:ext uri="{FF2B5EF4-FFF2-40B4-BE49-F238E27FC236}">
                <a16:creationId xmlns:a16="http://schemas.microsoft.com/office/drawing/2014/main" id="{A2A28C73-7ACE-499B-9CFE-1B0171544137}"/>
              </a:ext>
            </a:extLst>
          </p:cNvPr>
          <p:cNvSpPr txBox="1"/>
          <p:nvPr/>
        </p:nvSpPr>
        <p:spPr>
          <a:xfrm>
            <a:off x="3539612" y="42946778"/>
            <a:ext cx="26458607" cy="646331"/>
          </a:xfrm>
          <a:prstGeom prst="rect">
            <a:avLst/>
          </a:prstGeom>
          <a:noFill/>
        </p:spPr>
        <p:txBody>
          <a:bodyPr wrap="square" rtlCol="0">
            <a:spAutoFit/>
          </a:bodyPr>
          <a:lstStyle/>
          <a:p>
            <a:r>
              <a:rPr lang="en-US" sz="3600" dirty="0">
                <a:solidFill>
                  <a:schemeClr val="bg1"/>
                </a:solidFill>
                <a:latin typeface="Arial" panose="020B0604020202020204" pitchFamily="34" charset="0"/>
                <a:cs typeface="Arial" panose="020B0604020202020204" pitchFamily="34" charset="0"/>
              </a:rPr>
              <a:t>6th International Conference on Electrical Engineering and Information &amp; Communication Technology (ICEEICT)</a:t>
            </a:r>
          </a:p>
        </p:txBody>
      </p:sp>
      <p:pic>
        <p:nvPicPr>
          <p:cNvPr id="7" name="Picture 6">
            <a:extLst>
              <a:ext uri="{FF2B5EF4-FFF2-40B4-BE49-F238E27FC236}">
                <a16:creationId xmlns:a16="http://schemas.microsoft.com/office/drawing/2014/main" id="{96D290F7-1DBF-A5E5-0D63-2EEACA409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3399" y="1915393"/>
            <a:ext cx="4313932" cy="46282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2EB77C7E-842B-41D6-701B-E1E8C3BB3D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41" y="2058291"/>
            <a:ext cx="4349602" cy="44561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 name="Picture 3">
            <a:extLst>
              <a:ext uri="{FF2B5EF4-FFF2-40B4-BE49-F238E27FC236}">
                <a16:creationId xmlns:a16="http://schemas.microsoft.com/office/drawing/2014/main" id="{A8ABC87D-CF0C-320C-B893-D7866AD78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9184" y="38105336"/>
            <a:ext cx="5653660" cy="3273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a:extLst>
              <a:ext uri="{FF2B5EF4-FFF2-40B4-BE49-F238E27FC236}">
                <a16:creationId xmlns:a16="http://schemas.microsoft.com/office/drawing/2014/main" id="{5F430AA6-E5B3-298B-9008-2900F039B8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76226" y="38319739"/>
            <a:ext cx="4975091" cy="3088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815BEE6-7B8A-209E-1F17-D1BF09CECE0D}"/>
              </a:ext>
            </a:extLst>
          </p:cNvPr>
          <p:cNvSpPr txBox="1"/>
          <p:nvPr/>
        </p:nvSpPr>
        <p:spPr>
          <a:xfrm>
            <a:off x="5973873" y="41621324"/>
            <a:ext cx="68898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Figure 1: Examples of misleading clickbait</a:t>
            </a:r>
          </a:p>
        </p:txBody>
      </p:sp>
      <p:graphicFrame>
        <p:nvGraphicFramePr>
          <p:cNvPr id="12" name="Table 11">
            <a:extLst>
              <a:ext uri="{FF2B5EF4-FFF2-40B4-BE49-F238E27FC236}">
                <a16:creationId xmlns:a16="http://schemas.microsoft.com/office/drawing/2014/main" id="{9E0B2BFB-3412-A5C8-E548-88D500BDD38D}"/>
              </a:ext>
            </a:extLst>
          </p:cNvPr>
          <p:cNvGraphicFramePr>
            <a:graphicFrameLocks noGrp="1"/>
          </p:cNvGraphicFramePr>
          <p:nvPr>
            <p:extLst>
              <p:ext uri="{D42A27DB-BD31-4B8C-83A1-F6EECF244321}">
                <p14:modId xmlns:p14="http://schemas.microsoft.com/office/powerpoint/2010/main" val="3521106330"/>
              </p:ext>
            </p:extLst>
          </p:nvPr>
        </p:nvGraphicFramePr>
        <p:xfrm>
          <a:off x="16825643" y="25105869"/>
          <a:ext cx="10500031" cy="16722615"/>
        </p:xfrm>
        <a:graphic>
          <a:graphicData uri="http://schemas.openxmlformats.org/drawingml/2006/table">
            <a:tbl>
              <a:tblPr firstRow="1" bandRow="1">
                <a:tableStyleId>{5940675A-B579-460E-94D1-54222C63F5DA}</a:tableStyleId>
              </a:tblPr>
              <a:tblGrid>
                <a:gridCol w="1828829">
                  <a:extLst>
                    <a:ext uri="{9D8B030D-6E8A-4147-A177-3AD203B41FA5}">
                      <a16:colId xmlns:a16="http://schemas.microsoft.com/office/drawing/2014/main" val="450387048"/>
                    </a:ext>
                  </a:extLst>
                </a:gridCol>
                <a:gridCol w="1894128">
                  <a:extLst>
                    <a:ext uri="{9D8B030D-6E8A-4147-A177-3AD203B41FA5}">
                      <a16:colId xmlns:a16="http://schemas.microsoft.com/office/drawing/2014/main" val="3942225819"/>
                    </a:ext>
                  </a:extLst>
                </a:gridCol>
                <a:gridCol w="1763530">
                  <a:extLst>
                    <a:ext uri="{9D8B030D-6E8A-4147-A177-3AD203B41FA5}">
                      <a16:colId xmlns:a16="http://schemas.microsoft.com/office/drawing/2014/main" val="487439879"/>
                    </a:ext>
                  </a:extLst>
                </a:gridCol>
                <a:gridCol w="1828829">
                  <a:extLst>
                    <a:ext uri="{9D8B030D-6E8A-4147-A177-3AD203B41FA5}">
                      <a16:colId xmlns:a16="http://schemas.microsoft.com/office/drawing/2014/main" val="1514916624"/>
                    </a:ext>
                  </a:extLst>
                </a:gridCol>
                <a:gridCol w="1828829">
                  <a:extLst>
                    <a:ext uri="{9D8B030D-6E8A-4147-A177-3AD203B41FA5}">
                      <a16:colId xmlns:a16="http://schemas.microsoft.com/office/drawing/2014/main" val="2083142894"/>
                    </a:ext>
                  </a:extLst>
                </a:gridCol>
                <a:gridCol w="1355886">
                  <a:extLst>
                    <a:ext uri="{9D8B030D-6E8A-4147-A177-3AD203B41FA5}">
                      <a16:colId xmlns:a16="http://schemas.microsoft.com/office/drawing/2014/main" val="3336842857"/>
                    </a:ext>
                  </a:extLst>
                </a:gridCol>
              </a:tblGrid>
              <a:tr h="1354536">
                <a:tc>
                  <a:txBody>
                    <a:bodyPr/>
                    <a:lstStyle/>
                    <a:p>
                      <a:r>
                        <a:rPr lang="en-US" sz="3200" b="1" dirty="0"/>
                        <a:t>Feature-Extracto</a:t>
                      </a:r>
                      <a:r>
                        <a:rPr lang="en-US" sz="3200" dirty="0"/>
                        <a:t>r</a:t>
                      </a:r>
                    </a:p>
                  </a:txBody>
                  <a:tcPr/>
                </a:tc>
                <a:tc>
                  <a:txBody>
                    <a:bodyPr/>
                    <a:lstStyle/>
                    <a:p>
                      <a:r>
                        <a:rPr lang="en-US" sz="3200" b="1" dirty="0"/>
                        <a:t>Classifiers</a:t>
                      </a:r>
                    </a:p>
                  </a:txBody>
                  <a:tcPr/>
                </a:tc>
                <a:tc>
                  <a:txBody>
                    <a:bodyPr/>
                    <a:lstStyle/>
                    <a:p>
                      <a:pPr algn="ctr"/>
                      <a:r>
                        <a:rPr lang="en-US" sz="3200" b="1" dirty="0"/>
                        <a:t>Precision</a:t>
                      </a:r>
                    </a:p>
                  </a:txBody>
                  <a:tcPr/>
                </a:tc>
                <a:tc>
                  <a:txBody>
                    <a:bodyPr/>
                    <a:lstStyle/>
                    <a:p>
                      <a:pPr algn="ctr"/>
                      <a:r>
                        <a:rPr lang="en-US" sz="3200" b="1" dirty="0"/>
                        <a:t>Recall</a:t>
                      </a:r>
                    </a:p>
                  </a:txBody>
                  <a:tcPr/>
                </a:tc>
                <a:tc>
                  <a:txBody>
                    <a:bodyPr/>
                    <a:lstStyle/>
                    <a:p>
                      <a:pPr algn="ctr"/>
                      <a:r>
                        <a:rPr lang="en-US" sz="3200" b="1" dirty="0"/>
                        <a:t>F1 Score</a:t>
                      </a:r>
                    </a:p>
                  </a:txBody>
                  <a:tcPr/>
                </a:tc>
                <a:tc>
                  <a:txBody>
                    <a:bodyPr/>
                    <a:lstStyle/>
                    <a:p>
                      <a:pPr algn="ctr"/>
                      <a:r>
                        <a:rPr lang="en-US" sz="3200" b="1" dirty="0"/>
                        <a:t>Acc.</a:t>
                      </a:r>
                    </a:p>
                  </a:txBody>
                  <a:tcPr/>
                </a:tc>
                <a:extLst>
                  <a:ext uri="{0D108BD9-81ED-4DB2-BD59-A6C34878D82A}">
                    <a16:rowId xmlns:a16="http://schemas.microsoft.com/office/drawing/2014/main" val="3070324213"/>
                  </a:ext>
                </a:extLst>
              </a:tr>
              <a:tr h="335947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0186507"/>
                  </a:ext>
                </a:extLst>
              </a:tr>
              <a:tr h="335947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592921282"/>
                  </a:ext>
                </a:extLst>
              </a:tr>
              <a:tr h="335947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97832134"/>
                  </a:ext>
                </a:extLst>
              </a:tr>
              <a:tr h="288668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93271863"/>
                  </a:ext>
                </a:extLst>
              </a:tr>
              <a:tr h="24029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1571618"/>
                  </a:ext>
                </a:extLst>
              </a:tr>
            </a:tbl>
          </a:graphicData>
        </a:graphic>
      </p:graphicFrame>
      <p:cxnSp>
        <p:nvCxnSpPr>
          <p:cNvPr id="14" name="Straight Connector 13">
            <a:extLst>
              <a:ext uri="{FF2B5EF4-FFF2-40B4-BE49-F238E27FC236}">
                <a16:creationId xmlns:a16="http://schemas.microsoft.com/office/drawing/2014/main" id="{FA7998C2-1185-7FFD-B513-1DE14940722F}"/>
              </a:ext>
            </a:extLst>
          </p:cNvPr>
          <p:cNvCxnSpPr>
            <a:cxnSpLocks/>
          </p:cNvCxnSpPr>
          <p:nvPr/>
        </p:nvCxnSpPr>
        <p:spPr>
          <a:xfrm>
            <a:off x="18576343" y="27286432"/>
            <a:ext cx="8749331" cy="0"/>
          </a:xfrm>
          <a:prstGeom prst="line">
            <a:avLst/>
          </a:prstGeom>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F1A5B990-D9F0-8929-0F0D-02B67AC57F78}"/>
              </a:ext>
            </a:extLst>
          </p:cNvPr>
          <p:cNvSpPr txBox="1"/>
          <p:nvPr/>
        </p:nvSpPr>
        <p:spPr>
          <a:xfrm>
            <a:off x="19213033" y="26562453"/>
            <a:ext cx="9144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LR</a:t>
            </a:r>
          </a:p>
        </p:txBody>
      </p:sp>
      <p:sp>
        <p:nvSpPr>
          <p:cNvPr id="43" name="TextBox 42">
            <a:extLst>
              <a:ext uri="{FF2B5EF4-FFF2-40B4-BE49-F238E27FC236}">
                <a16:creationId xmlns:a16="http://schemas.microsoft.com/office/drawing/2014/main" id="{5ED715F9-8DF3-91AC-6B11-914BF63CE318}"/>
              </a:ext>
            </a:extLst>
          </p:cNvPr>
          <p:cNvSpPr txBox="1"/>
          <p:nvPr/>
        </p:nvSpPr>
        <p:spPr>
          <a:xfrm>
            <a:off x="18968483" y="27250269"/>
            <a:ext cx="1931581"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Naïve Bayes</a:t>
            </a:r>
          </a:p>
        </p:txBody>
      </p:sp>
      <p:sp>
        <p:nvSpPr>
          <p:cNvPr id="44" name="TextBox 43">
            <a:extLst>
              <a:ext uri="{FF2B5EF4-FFF2-40B4-BE49-F238E27FC236}">
                <a16:creationId xmlns:a16="http://schemas.microsoft.com/office/drawing/2014/main" id="{ABC27168-6BCF-DF0B-B0D5-586386110110}"/>
              </a:ext>
            </a:extLst>
          </p:cNvPr>
          <p:cNvSpPr txBox="1"/>
          <p:nvPr/>
        </p:nvSpPr>
        <p:spPr>
          <a:xfrm>
            <a:off x="20672160" y="26483952"/>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90.42%</a:t>
            </a:r>
          </a:p>
        </p:txBody>
      </p:sp>
      <p:sp>
        <p:nvSpPr>
          <p:cNvPr id="46" name="TextBox 45">
            <a:extLst>
              <a:ext uri="{FF2B5EF4-FFF2-40B4-BE49-F238E27FC236}">
                <a16:creationId xmlns:a16="http://schemas.microsoft.com/office/drawing/2014/main" id="{B7B81352-31CD-DBB6-6A0E-1319AF541407}"/>
              </a:ext>
            </a:extLst>
          </p:cNvPr>
          <p:cNvSpPr txBox="1"/>
          <p:nvPr/>
        </p:nvSpPr>
        <p:spPr>
          <a:xfrm>
            <a:off x="22606620" y="26562453"/>
            <a:ext cx="213275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89.82%</a:t>
            </a:r>
          </a:p>
        </p:txBody>
      </p:sp>
      <p:sp>
        <p:nvSpPr>
          <p:cNvPr id="47" name="TextBox 46">
            <a:extLst>
              <a:ext uri="{FF2B5EF4-FFF2-40B4-BE49-F238E27FC236}">
                <a16:creationId xmlns:a16="http://schemas.microsoft.com/office/drawing/2014/main" id="{91DE60E3-424A-C633-F919-00AC28DE65F2}"/>
              </a:ext>
            </a:extLst>
          </p:cNvPr>
          <p:cNvSpPr txBox="1"/>
          <p:nvPr/>
        </p:nvSpPr>
        <p:spPr>
          <a:xfrm>
            <a:off x="24327563" y="26650190"/>
            <a:ext cx="170496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90.52%</a:t>
            </a:r>
          </a:p>
        </p:txBody>
      </p:sp>
      <p:cxnSp>
        <p:nvCxnSpPr>
          <p:cNvPr id="53" name="Straight Connector 52">
            <a:extLst>
              <a:ext uri="{FF2B5EF4-FFF2-40B4-BE49-F238E27FC236}">
                <a16:creationId xmlns:a16="http://schemas.microsoft.com/office/drawing/2014/main" id="{0808C01A-AC50-C986-7D0A-2E81664254BB}"/>
              </a:ext>
            </a:extLst>
          </p:cNvPr>
          <p:cNvCxnSpPr>
            <a:cxnSpLocks/>
          </p:cNvCxnSpPr>
          <p:nvPr/>
        </p:nvCxnSpPr>
        <p:spPr>
          <a:xfrm>
            <a:off x="18576342" y="28204376"/>
            <a:ext cx="8749332"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067B7B8-C0C8-7B6E-3269-2D9D180C2D8A}"/>
              </a:ext>
            </a:extLst>
          </p:cNvPr>
          <p:cNvCxnSpPr>
            <a:cxnSpLocks/>
          </p:cNvCxnSpPr>
          <p:nvPr/>
        </p:nvCxnSpPr>
        <p:spPr>
          <a:xfrm>
            <a:off x="18576342" y="29207382"/>
            <a:ext cx="8749332"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E7A0B9A-3254-0717-50CB-4A89C2A1CF3B}"/>
              </a:ext>
            </a:extLst>
          </p:cNvPr>
          <p:cNvCxnSpPr>
            <a:cxnSpLocks/>
          </p:cNvCxnSpPr>
          <p:nvPr/>
        </p:nvCxnSpPr>
        <p:spPr>
          <a:xfrm>
            <a:off x="18622858" y="30568348"/>
            <a:ext cx="8702816" cy="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3E14F2BF-842C-30C7-CC83-807A838D383D}"/>
              </a:ext>
            </a:extLst>
          </p:cNvPr>
          <p:cNvCxnSpPr>
            <a:cxnSpLocks/>
          </p:cNvCxnSpPr>
          <p:nvPr/>
        </p:nvCxnSpPr>
        <p:spPr>
          <a:xfrm>
            <a:off x="18667897" y="31507557"/>
            <a:ext cx="8702816" cy="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7E4015B4-F1ED-2211-478E-0406785919CD}"/>
              </a:ext>
            </a:extLst>
          </p:cNvPr>
          <p:cNvCxnSpPr>
            <a:cxnSpLocks/>
          </p:cNvCxnSpPr>
          <p:nvPr/>
        </p:nvCxnSpPr>
        <p:spPr>
          <a:xfrm>
            <a:off x="18667897" y="32468032"/>
            <a:ext cx="8702816" cy="0"/>
          </a:xfrm>
          <a:prstGeom prst="line">
            <a:avLst/>
          </a:prstGeom>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F22448CE-A81C-56CB-F1C0-A2C1C2E3D984}"/>
              </a:ext>
            </a:extLst>
          </p:cNvPr>
          <p:cNvSpPr txBox="1"/>
          <p:nvPr/>
        </p:nvSpPr>
        <p:spPr>
          <a:xfrm>
            <a:off x="18963167" y="28285746"/>
            <a:ext cx="1414131"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Random Forest</a:t>
            </a:r>
          </a:p>
        </p:txBody>
      </p:sp>
      <p:sp>
        <p:nvSpPr>
          <p:cNvPr id="71" name="TextBox 70">
            <a:extLst>
              <a:ext uri="{FF2B5EF4-FFF2-40B4-BE49-F238E27FC236}">
                <a16:creationId xmlns:a16="http://schemas.microsoft.com/office/drawing/2014/main" id="{FC78F81D-4702-C5AE-8750-1836B7EA7F6E}"/>
              </a:ext>
            </a:extLst>
          </p:cNvPr>
          <p:cNvSpPr txBox="1"/>
          <p:nvPr/>
        </p:nvSpPr>
        <p:spPr>
          <a:xfrm>
            <a:off x="18963167" y="29217442"/>
            <a:ext cx="156476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SVM</a:t>
            </a:r>
          </a:p>
        </p:txBody>
      </p:sp>
      <p:sp>
        <p:nvSpPr>
          <p:cNvPr id="73" name="TextBox 72">
            <a:extLst>
              <a:ext uri="{FF2B5EF4-FFF2-40B4-BE49-F238E27FC236}">
                <a16:creationId xmlns:a16="http://schemas.microsoft.com/office/drawing/2014/main" id="{40DA3BE4-66AC-A83A-E81A-F7A093ED0A5B}"/>
              </a:ext>
            </a:extLst>
          </p:cNvPr>
          <p:cNvSpPr txBox="1"/>
          <p:nvPr/>
        </p:nvSpPr>
        <p:spPr>
          <a:xfrm>
            <a:off x="26032523" y="26588363"/>
            <a:ext cx="170496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91.14%</a:t>
            </a:r>
          </a:p>
        </p:txBody>
      </p:sp>
      <p:sp>
        <p:nvSpPr>
          <p:cNvPr id="74" name="TextBox 73">
            <a:extLst>
              <a:ext uri="{FF2B5EF4-FFF2-40B4-BE49-F238E27FC236}">
                <a16:creationId xmlns:a16="http://schemas.microsoft.com/office/drawing/2014/main" id="{337423F2-A53D-08C0-6A0F-AE12275C2D55}"/>
              </a:ext>
            </a:extLst>
          </p:cNvPr>
          <p:cNvSpPr txBox="1"/>
          <p:nvPr/>
        </p:nvSpPr>
        <p:spPr>
          <a:xfrm>
            <a:off x="19213033" y="29990884"/>
            <a:ext cx="9144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LR</a:t>
            </a:r>
          </a:p>
        </p:txBody>
      </p:sp>
      <p:sp>
        <p:nvSpPr>
          <p:cNvPr id="75" name="TextBox 74">
            <a:extLst>
              <a:ext uri="{FF2B5EF4-FFF2-40B4-BE49-F238E27FC236}">
                <a16:creationId xmlns:a16="http://schemas.microsoft.com/office/drawing/2014/main" id="{74173C6D-2405-F156-0485-93A2E5C12475}"/>
              </a:ext>
            </a:extLst>
          </p:cNvPr>
          <p:cNvSpPr txBox="1"/>
          <p:nvPr/>
        </p:nvSpPr>
        <p:spPr>
          <a:xfrm>
            <a:off x="19047342" y="30550267"/>
            <a:ext cx="1931581"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Naïve Bayes</a:t>
            </a:r>
          </a:p>
        </p:txBody>
      </p:sp>
      <p:sp>
        <p:nvSpPr>
          <p:cNvPr id="76" name="TextBox 75">
            <a:extLst>
              <a:ext uri="{FF2B5EF4-FFF2-40B4-BE49-F238E27FC236}">
                <a16:creationId xmlns:a16="http://schemas.microsoft.com/office/drawing/2014/main" id="{48E1A94C-33A9-A3AA-AABA-BFB4BA279FB4}"/>
              </a:ext>
            </a:extLst>
          </p:cNvPr>
          <p:cNvSpPr txBox="1"/>
          <p:nvPr/>
        </p:nvSpPr>
        <p:spPr>
          <a:xfrm>
            <a:off x="18968483" y="31563782"/>
            <a:ext cx="1414131"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Random Forest</a:t>
            </a:r>
          </a:p>
        </p:txBody>
      </p:sp>
      <p:sp>
        <p:nvSpPr>
          <p:cNvPr id="77" name="TextBox 76">
            <a:extLst>
              <a:ext uri="{FF2B5EF4-FFF2-40B4-BE49-F238E27FC236}">
                <a16:creationId xmlns:a16="http://schemas.microsoft.com/office/drawing/2014/main" id="{C498386A-46C2-4615-016B-A9EDE52502FA}"/>
              </a:ext>
            </a:extLst>
          </p:cNvPr>
          <p:cNvSpPr txBox="1"/>
          <p:nvPr/>
        </p:nvSpPr>
        <p:spPr>
          <a:xfrm>
            <a:off x="18963167" y="32635924"/>
            <a:ext cx="156476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SVM</a:t>
            </a:r>
          </a:p>
        </p:txBody>
      </p:sp>
      <p:sp>
        <p:nvSpPr>
          <p:cNvPr id="78" name="TextBox 77">
            <a:extLst>
              <a:ext uri="{FF2B5EF4-FFF2-40B4-BE49-F238E27FC236}">
                <a16:creationId xmlns:a16="http://schemas.microsoft.com/office/drawing/2014/main" id="{F46025F2-34A0-57FC-0EF6-3D572BA281A0}"/>
              </a:ext>
            </a:extLst>
          </p:cNvPr>
          <p:cNvSpPr txBox="1"/>
          <p:nvPr/>
        </p:nvSpPr>
        <p:spPr>
          <a:xfrm>
            <a:off x="20672160" y="27444426"/>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91.40%</a:t>
            </a:r>
          </a:p>
        </p:txBody>
      </p:sp>
      <p:sp>
        <p:nvSpPr>
          <p:cNvPr id="79" name="TextBox 78">
            <a:extLst>
              <a:ext uri="{FF2B5EF4-FFF2-40B4-BE49-F238E27FC236}">
                <a16:creationId xmlns:a16="http://schemas.microsoft.com/office/drawing/2014/main" id="{DBA3B3F4-DAEB-7BA9-F11C-177AFB0061A4}"/>
              </a:ext>
            </a:extLst>
          </p:cNvPr>
          <p:cNvSpPr txBox="1"/>
          <p:nvPr/>
        </p:nvSpPr>
        <p:spPr>
          <a:xfrm>
            <a:off x="22591393" y="27426219"/>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89.38%</a:t>
            </a:r>
          </a:p>
        </p:txBody>
      </p:sp>
      <p:sp>
        <p:nvSpPr>
          <p:cNvPr id="80" name="TextBox 79">
            <a:extLst>
              <a:ext uri="{FF2B5EF4-FFF2-40B4-BE49-F238E27FC236}">
                <a16:creationId xmlns:a16="http://schemas.microsoft.com/office/drawing/2014/main" id="{603492A0-F4EE-E57B-CEA6-DF56F2D11F1A}"/>
              </a:ext>
            </a:extLst>
          </p:cNvPr>
          <p:cNvSpPr txBox="1"/>
          <p:nvPr/>
        </p:nvSpPr>
        <p:spPr>
          <a:xfrm>
            <a:off x="24478294" y="27488752"/>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90.38%</a:t>
            </a:r>
          </a:p>
        </p:txBody>
      </p:sp>
      <p:sp>
        <p:nvSpPr>
          <p:cNvPr id="81" name="TextBox 80">
            <a:extLst>
              <a:ext uri="{FF2B5EF4-FFF2-40B4-BE49-F238E27FC236}">
                <a16:creationId xmlns:a16="http://schemas.microsoft.com/office/drawing/2014/main" id="{5E349B5D-8155-2E61-B313-1B840FC254FE}"/>
              </a:ext>
            </a:extLst>
          </p:cNvPr>
          <p:cNvSpPr txBox="1"/>
          <p:nvPr/>
        </p:nvSpPr>
        <p:spPr>
          <a:xfrm>
            <a:off x="25988271" y="27444426"/>
            <a:ext cx="1403498"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91.44</a:t>
            </a:r>
            <a:r>
              <a:rPr lang="en-US" sz="2800" dirty="0">
                <a:latin typeface="Times New Roman" panose="02020603050405020304" pitchFamily="18" charset="0"/>
                <a:cs typeface="Times New Roman" panose="02020603050405020304" pitchFamily="18" charset="0"/>
              </a:rPr>
              <a:t>%</a:t>
            </a:r>
          </a:p>
        </p:txBody>
      </p:sp>
      <p:sp>
        <p:nvSpPr>
          <p:cNvPr id="82" name="TextBox 81">
            <a:extLst>
              <a:ext uri="{FF2B5EF4-FFF2-40B4-BE49-F238E27FC236}">
                <a16:creationId xmlns:a16="http://schemas.microsoft.com/office/drawing/2014/main" id="{349B898A-FE61-CF9C-5DE3-929A681CA73C}"/>
              </a:ext>
            </a:extLst>
          </p:cNvPr>
          <p:cNvSpPr txBox="1"/>
          <p:nvPr/>
        </p:nvSpPr>
        <p:spPr>
          <a:xfrm>
            <a:off x="20672160" y="28444268"/>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82.98%</a:t>
            </a:r>
          </a:p>
        </p:txBody>
      </p:sp>
      <p:sp>
        <p:nvSpPr>
          <p:cNvPr id="83" name="TextBox 82">
            <a:extLst>
              <a:ext uri="{FF2B5EF4-FFF2-40B4-BE49-F238E27FC236}">
                <a16:creationId xmlns:a16="http://schemas.microsoft.com/office/drawing/2014/main" id="{CB41436B-C2B6-71C4-E5C8-4814ED3C6207}"/>
              </a:ext>
            </a:extLst>
          </p:cNvPr>
          <p:cNvSpPr txBox="1"/>
          <p:nvPr/>
        </p:nvSpPr>
        <p:spPr>
          <a:xfrm>
            <a:off x="22606620" y="28447481"/>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87.39%</a:t>
            </a:r>
          </a:p>
        </p:txBody>
      </p:sp>
      <p:sp>
        <p:nvSpPr>
          <p:cNvPr id="84" name="TextBox 83">
            <a:extLst>
              <a:ext uri="{FF2B5EF4-FFF2-40B4-BE49-F238E27FC236}">
                <a16:creationId xmlns:a16="http://schemas.microsoft.com/office/drawing/2014/main" id="{CFB1C8F0-882D-2D14-57A2-9357504F1EB3}"/>
              </a:ext>
            </a:extLst>
          </p:cNvPr>
          <p:cNvSpPr txBox="1"/>
          <p:nvPr/>
        </p:nvSpPr>
        <p:spPr>
          <a:xfrm>
            <a:off x="24478294" y="28532623"/>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85.13%</a:t>
            </a:r>
          </a:p>
        </p:txBody>
      </p:sp>
      <p:sp>
        <p:nvSpPr>
          <p:cNvPr id="85" name="TextBox 84">
            <a:extLst>
              <a:ext uri="{FF2B5EF4-FFF2-40B4-BE49-F238E27FC236}">
                <a16:creationId xmlns:a16="http://schemas.microsoft.com/office/drawing/2014/main" id="{C7C9999B-EB95-0464-CB00-F83A6D787A26}"/>
              </a:ext>
            </a:extLst>
          </p:cNvPr>
          <p:cNvSpPr txBox="1"/>
          <p:nvPr/>
        </p:nvSpPr>
        <p:spPr>
          <a:xfrm>
            <a:off x="25993940" y="28509999"/>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86.27%</a:t>
            </a:r>
          </a:p>
        </p:txBody>
      </p:sp>
      <p:sp>
        <p:nvSpPr>
          <p:cNvPr id="86" name="TextBox 85">
            <a:extLst>
              <a:ext uri="{FF2B5EF4-FFF2-40B4-BE49-F238E27FC236}">
                <a16:creationId xmlns:a16="http://schemas.microsoft.com/office/drawing/2014/main" id="{789E8BD1-33AE-38D1-9944-2859617B45E0}"/>
              </a:ext>
            </a:extLst>
          </p:cNvPr>
          <p:cNvSpPr txBox="1"/>
          <p:nvPr/>
        </p:nvSpPr>
        <p:spPr>
          <a:xfrm>
            <a:off x="20672160" y="29277752"/>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91.65%</a:t>
            </a:r>
          </a:p>
        </p:txBody>
      </p:sp>
      <p:sp>
        <p:nvSpPr>
          <p:cNvPr id="87" name="TextBox 86">
            <a:extLst>
              <a:ext uri="{FF2B5EF4-FFF2-40B4-BE49-F238E27FC236}">
                <a16:creationId xmlns:a16="http://schemas.microsoft.com/office/drawing/2014/main" id="{F2261C55-0F62-F5B1-E84D-7D9A4458B391}"/>
              </a:ext>
            </a:extLst>
          </p:cNvPr>
          <p:cNvSpPr txBox="1"/>
          <p:nvPr/>
        </p:nvSpPr>
        <p:spPr>
          <a:xfrm>
            <a:off x="22548321" y="29283187"/>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89.82%</a:t>
            </a:r>
          </a:p>
        </p:txBody>
      </p:sp>
      <p:sp>
        <p:nvSpPr>
          <p:cNvPr id="88" name="TextBox 87">
            <a:extLst>
              <a:ext uri="{FF2B5EF4-FFF2-40B4-BE49-F238E27FC236}">
                <a16:creationId xmlns:a16="http://schemas.microsoft.com/office/drawing/2014/main" id="{AE25DB98-D859-E398-7B1B-52F011BB8FAB}"/>
              </a:ext>
            </a:extLst>
          </p:cNvPr>
          <p:cNvSpPr txBox="1"/>
          <p:nvPr/>
        </p:nvSpPr>
        <p:spPr>
          <a:xfrm>
            <a:off x="24374444" y="29277752"/>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90.73%</a:t>
            </a:r>
          </a:p>
        </p:txBody>
      </p:sp>
      <p:sp>
        <p:nvSpPr>
          <p:cNvPr id="89" name="TextBox 88">
            <a:extLst>
              <a:ext uri="{FF2B5EF4-FFF2-40B4-BE49-F238E27FC236}">
                <a16:creationId xmlns:a16="http://schemas.microsoft.com/office/drawing/2014/main" id="{7CE808E1-516A-19D5-21C2-35EA5E88C3B1}"/>
              </a:ext>
            </a:extLst>
          </p:cNvPr>
          <p:cNvSpPr txBox="1"/>
          <p:nvPr/>
        </p:nvSpPr>
        <p:spPr>
          <a:xfrm>
            <a:off x="25993940" y="29235181"/>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91.74%</a:t>
            </a:r>
          </a:p>
        </p:txBody>
      </p:sp>
      <p:sp>
        <p:nvSpPr>
          <p:cNvPr id="90" name="TextBox 89">
            <a:extLst>
              <a:ext uri="{FF2B5EF4-FFF2-40B4-BE49-F238E27FC236}">
                <a16:creationId xmlns:a16="http://schemas.microsoft.com/office/drawing/2014/main" id="{AF3F11D0-C930-36D5-7F24-21C0501E324B}"/>
              </a:ext>
            </a:extLst>
          </p:cNvPr>
          <p:cNvSpPr txBox="1"/>
          <p:nvPr/>
        </p:nvSpPr>
        <p:spPr>
          <a:xfrm>
            <a:off x="20672160" y="29941904"/>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88.53%</a:t>
            </a:r>
          </a:p>
        </p:txBody>
      </p:sp>
      <p:sp>
        <p:nvSpPr>
          <p:cNvPr id="91" name="TextBox 90">
            <a:extLst>
              <a:ext uri="{FF2B5EF4-FFF2-40B4-BE49-F238E27FC236}">
                <a16:creationId xmlns:a16="http://schemas.microsoft.com/office/drawing/2014/main" id="{7D7C8C45-62A2-AB51-2763-B4903D59838B}"/>
              </a:ext>
            </a:extLst>
          </p:cNvPr>
          <p:cNvSpPr txBox="1"/>
          <p:nvPr/>
        </p:nvSpPr>
        <p:spPr>
          <a:xfrm>
            <a:off x="22529652" y="29941904"/>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90.49%</a:t>
            </a:r>
          </a:p>
        </p:txBody>
      </p:sp>
      <p:sp>
        <p:nvSpPr>
          <p:cNvPr id="92" name="TextBox 91">
            <a:extLst>
              <a:ext uri="{FF2B5EF4-FFF2-40B4-BE49-F238E27FC236}">
                <a16:creationId xmlns:a16="http://schemas.microsoft.com/office/drawing/2014/main" id="{DD9CCF16-9DE1-C5C7-85E7-2D86ED03BEAB}"/>
              </a:ext>
            </a:extLst>
          </p:cNvPr>
          <p:cNvSpPr txBox="1"/>
          <p:nvPr/>
        </p:nvSpPr>
        <p:spPr>
          <a:xfrm>
            <a:off x="24349208" y="29967334"/>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89.50%</a:t>
            </a:r>
          </a:p>
        </p:txBody>
      </p:sp>
      <p:sp>
        <p:nvSpPr>
          <p:cNvPr id="93" name="TextBox 92">
            <a:extLst>
              <a:ext uri="{FF2B5EF4-FFF2-40B4-BE49-F238E27FC236}">
                <a16:creationId xmlns:a16="http://schemas.microsoft.com/office/drawing/2014/main" id="{28F118E7-83D6-4ADC-C64E-FE4E96755CD4}"/>
              </a:ext>
            </a:extLst>
          </p:cNvPr>
          <p:cNvSpPr txBox="1"/>
          <p:nvPr/>
        </p:nvSpPr>
        <p:spPr>
          <a:xfrm>
            <a:off x="25988271" y="29971108"/>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90.45%</a:t>
            </a:r>
          </a:p>
        </p:txBody>
      </p:sp>
      <p:sp>
        <p:nvSpPr>
          <p:cNvPr id="94" name="TextBox 93">
            <a:extLst>
              <a:ext uri="{FF2B5EF4-FFF2-40B4-BE49-F238E27FC236}">
                <a16:creationId xmlns:a16="http://schemas.microsoft.com/office/drawing/2014/main" id="{F4075633-6ED3-AA88-41C8-844C883699D8}"/>
              </a:ext>
            </a:extLst>
          </p:cNvPr>
          <p:cNvSpPr txBox="1"/>
          <p:nvPr/>
        </p:nvSpPr>
        <p:spPr>
          <a:xfrm>
            <a:off x="20656619" y="30774751"/>
            <a:ext cx="14034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91.65%</a:t>
            </a:r>
          </a:p>
        </p:txBody>
      </p:sp>
      <p:sp>
        <p:nvSpPr>
          <p:cNvPr id="95" name="TextBox 94">
            <a:extLst>
              <a:ext uri="{FF2B5EF4-FFF2-40B4-BE49-F238E27FC236}">
                <a16:creationId xmlns:a16="http://schemas.microsoft.com/office/drawing/2014/main" id="{72D63D38-0764-A266-8BFC-E3D24497D5B9}"/>
              </a:ext>
            </a:extLst>
          </p:cNvPr>
          <p:cNvSpPr txBox="1"/>
          <p:nvPr/>
        </p:nvSpPr>
        <p:spPr>
          <a:xfrm>
            <a:off x="22592777" y="30769590"/>
            <a:ext cx="14034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89.82%</a:t>
            </a:r>
          </a:p>
        </p:txBody>
      </p:sp>
      <p:sp>
        <p:nvSpPr>
          <p:cNvPr id="96" name="TextBox 95">
            <a:extLst>
              <a:ext uri="{FF2B5EF4-FFF2-40B4-BE49-F238E27FC236}">
                <a16:creationId xmlns:a16="http://schemas.microsoft.com/office/drawing/2014/main" id="{DAE26BB5-AD5E-1D18-1F43-B14C8FA18A6A}"/>
              </a:ext>
            </a:extLst>
          </p:cNvPr>
          <p:cNvSpPr txBox="1"/>
          <p:nvPr/>
        </p:nvSpPr>
        <p:spPr>
          <a:xfrm>
            <a:off x="24374444" y="30795020"/>
            <a:ext cx="14034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90.73%</a:t>
            </a:r>
          </a:p>
        </p:txBody>
      </p:sp>
      <p:sp>
        <p:nvSpPr>
          <p:cNvPr id="97" name="TextBox 96">
            <a:extLst>
              <a:ext uri="{FF2B5EF4-FFF2-40B4-BE49-F238E27FC236}">
                <a16:creationId xmlns:a16="http://schemas.microsoft.com/office/drawing/2014/main" id="{5DF44B45-5C15-2702-8789-96D19CBA2594}"/>
              </a:ext>
            </a:extLst>
          </p:cNvPr>
          <p:cNvSpPr txBox="1"/>
          <p:nvPr/>
        </p:nvSpPr>
        <p:spPr>
          <a:xfrm>
            <a:off x="25993940" y="30774751"/>
            <a:ext cx="14034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91.74%</a:t>
            </a:r>
          </a:p>
        </p:txBody>
      </p:sp>
      <p:sp>
        <p:nvSpPr>
          <p:cNvPr id="98" name="TextBox 97">
            <a:extLst>
              <a:ext uri="{FF2B5EF4-FFF2-40B4-BE49-F238E27FC236}">
                <a16:creationId xmlns:a16="http://schemas.microsoft.com/office/drawing/2014/main" id="{7D6EAEA9-823E-183D-CB83-9F5915A00496}"/>
              </a:ext>
            </a:extLst>
          </p:cNvPr>
          <p:cNvSpPr txBox="1"/>
          <p:nvPr/>
        </p:nvSpPr>
        <p:spPr>
          <a:xfrm>
            <a:off x="20683200" y="31754297"/>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84.85%</a:t>
            </a:r>
          </a:p>
        </p:txBody>
      </p:sp>
      <p:sp>
        <p:nvSpPr>
          <p:cNvPr id="99" name="TextBox 98">
            <a:extLst>
              <a:ext uri="{FF2B5EF4-FFF2-40B4-BE49-F238E27FC236}">
                <a16:creationId xmlns:a16="http://schemas.microsoft.com/office/drawing/2014/main" id="{CBB85EE9-770E-8C33-AD0B-A53FE054CE69}"/>
              </a:ext>
            </a:extLst>
          </p:cNvPr>
          <p:cNvSpPr txBox="1"/>
          <p:nvPr/>
        </p:nvSpPr>
        <p:spPr>
          <a:xfrm>
            <a:off x="22591393" y="31756258"/>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86.73%</a:t>
            </a:r>
          </a:p>
        </p:txBody>
      </p:sp>
      <p:sp>
        <p:nvSpPr>
          <p:cNvPr id="100" name="TextBox 99">
            <a:extLst>
              <a:ext uri="{FF2B5EF4-FFF2-40B4-BE49-F238E27FC236}">
                <a16:creationId xmlns:a16="http://schemas.microsoft.com/office/drawing/2014/main" id="{761F75E4-718D-D9A3-1B5E-58C762313CFD}"/>
              </a:ext>
            </a:extLst>
          </p:cNvPr>
          <p:cNvSpPr txBox="1"/>
          <p:nvPr/>
        </p:nvSpPr>
        <p:spPr>
          <a:xfrm>
            <a:off x="24374444" y="31736559"/>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85.78%</a:t>
            </a:r>
          </a:p>
        </p:txBody>
      </p:sp>
      <p:sp>
        <p:nvSpPr>
          <p:cNvPr id="101" name="TextBox 100">
            <a:extLst>
              <a:ext uri="{FF2B5EF4-FFF2-40B4-BE49-F238E27FC236}">
                <a16:creationId xmlns:a16="http://schemas.microsoft.com/office/drawing/2014/main" id="{2CD531B6-AF8A-3AD2-9D9A-C2C1A2E967A9}"/>
              </a:ext>
            </a:extLst>
          </p:cNvPr>
          <p:cNvSpPr txBox="1"/>
          <p:nvPr/>
        </p:nvSpPr>
        <p:spPr>
          <a:xfrm>
            <a:off x="25980642" y="31779225"/>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87.06%</a:t>
            </a:r>
          </a:p>
        </p:txBody>
      </p:sp>
      <p:sp>
        <p:nvSpPr>
          <p:cNvPr id="102" name="TextBox 101">
            <a:extLst>
              <a:ext uri="{FF2B5EF4-FFF2-40B4-BE49-F238E27FC236}">
                <a16:creationId xmlns:a16="http://schemas.microsoft.com/office/drawing/2014/main" id="{2EE20108-AB85-CD37-D578-8DD5CE544CE5}"/>
              </a:ext>
            </a:extLst>
          </p:cNvPr>
          <p:cNvSpPr txBox="1"/>
          <p:nvPr/>
        </p:nvSpPr>
        <p:spPr>
          <a:xfrm>
            <a:off x="20727201" y="32562242"/>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89.93%</a:t>
            </a:r>
          </a:p>
        </p:txBody>
      </p:sp>
      <p:sp>
        <p:nvSpPr>
          <p:cNvPr id="103" name="TextBox 102">
            <a:extLst>
              <a:ext uri="{FF2B5EF4-FFF2-40B4-BE49-F238E27FC236}">
                <a16:creationId xmlns:a16="http://schemas.microsoft.com/office/drawing/2014/main" id="{FA1C3738-6034-FBA6-67AD-0902D2DC12ED}"/>
              </a:ext>
            </a:extLst>
          </p:cNvPr>
          <p:cNvSpPr txBox="1"/>
          <p:nvPr/>
        </p:nvSpPr>
        <p:spPr>
          <a:xfrm>
            <a:off x="22548321" y="32571346"/>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90.93%</a:t>
            </a:r>
          </a:p>
        </p:txBody>
      </p:sp>
      <p:sp>
        <p:nvSpPr>
          <p:cNvPr id="104" name="TextBox 103">
            <a:extLst>
              <a:ext uri="{FF2B5EF4-FFF2-40B4-BE49-F238E27FC236}">
                <a16:creationId xmlns:a16="http://schemas.microsoft.com/office/drawing/2014/main" id="{F1D59D8E-EBE5-639F-4F66-7ADFC2284173}"/>
              </a:ext>
            </a:extLst>
          </p:cNvPr>
          <p:cNvSpPr txBox="1"/>
          <p:nvPr/>
        </p:nvSpPr>
        <p:spPr>
          <a:xfrm>
            <a:off x="24385484" y="32587008"/>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90.43%</a:t>
            </a:r>
          </a:p>
        </p:txBody>
      </p:sp>
      <p:sp>
        <p:nvSpPr>
          <p:cNvPr id="105" name="TextBox 104">
            <a:extLst>
              <a:ext uri="{FF2B5EF4-FFF2-40B4-BE49-F238E27FC236}">
                <a16:creationId xmlns:a16="http://schemas.microsoft.com/office/drawing/2014/main" id="{F08CF43F-F354-1279-BC37-684F6877B57F}"/>
              </a:ext>
            </a:extLst>
          </p:cNvPr>
          <p:cNvSpPr txBox="1"/>
          <p:nvPr/>
        </p:nvSpPr>
        <p:spPr>
          <a:xfrm>
            <a:off x="25999813" y="32610166"/>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91.34%</a:t>
            </a:r>
          </a:p>
        </p:txBody>
      </p:sp>
      <p:sp>
        <p:nvSpPr>
          <p:cNvPr id="106" name="TextBox 105">
            <a:extLst>
              <a:ext uri="{FF2B5EF4-FFF2-40B4-BE49-F238E27FC236}">
                <a16:creationId xmlns:a16="http://schemas.microsoft.com/office/drawing/2014/main" id="{57EC5486-23A1-8ED0-4BD5-D1E10A2FA0EE}"/>
              </a:ext>
            </a:extLst>
          </p:cNvPr>
          <p:cNvSpPr txBox="1"/>
          <p:nvPr/>
        </p:nvSpPr>
        <p:spPr>
          <a:xfrm>
            <a:off x="17200630" y="27917487"/>
            <a:ext cx="1478784" cy="539772"/>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Tf-Idf</a:t>
            </a:r>
            <a:endParaRPr lang="en-US" sz="2800" dirty="0">
              <a:latin typeface="Times New Roman" panose="02020603050405020304" pitchFamily="18" charset="0"/>
              <a:cs typeface="Times New Roman" panose="02020603050405020304" pitchFamily="18" charset="0"/>
            </a:endParaRPr>
          </a:p>
        </p:txBody>
      </p:sp>
      <p:sp>
        <p:nvSpPr>
          <p:cNvPr id="107" name="TextBox 106">
            <a:extLst>
              <a:ext uri="{FF2B5EF4-FFF2-40B4-BE49-F238E27FC236}">
                <a16:creationId xmlns:a16="http://schemas.microsoft.com/office/drawing/2014/main" id="{4B32CF60-7CC7-5538-3612-5B6CE596A539}"/>
              </a:ext>
            </a:extLst>
          </p:cNvPr>
          <p:cNvSpPr txBox="1"/>
          <p:nvPr/>
        </p:nvSpPr>
        <p:spPr>
          <a:xfrm>
            <a:off x="17142196" y="31061800"/>
            <a:ext cx="1293627"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Bag of Words</a:t>
            </a:r>
          </a:p>
        </p:txBody>
      </p:sp>
      <p:cxnSp>
        <p:nvCxnSpPr>
          <p:cNvPr id="108" name="Straight Connector 107">
            <a:extLst>
              <a:ext uri="{FF2B5EF4-FFF2-40B4-BE49-F238E27FC236}">
                <a16:creationId xmlns:a16="http://schemas.microsoft.com/office/drawing/2014/main" id="{C27201B3-335B-D9C8-3459-EC871F8B83B1}"/>
              </a:ext>
            </a:extLst>
          </p:cNvPr>
          <p:cNvCxnSpPr>
            <a:cxnSpLocks/>
          </p:cNvCxnSpPr>
          <p:nvPr/>
        </p:nvCxnSpPr>
        <p:spPr>
          <a:xfrm>
            <a:off x="18652643" y="33960134"/>
            <a:ext cx="8702816" cy="0"/>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AB77F224-3B4E-F4D9-7238-0AB98BBA69CB}"/>
              </a:ext>
            </a:extLst>
          </p:cNvPr>
          <p:cNvCxnSpPr>
            <a:cxnSpLocks/>
          </p:cNvCxnSpPr>
          <p:nvPr/>
        </p:nvCxnSpPr>
        <p:spPr>
          <a:xfrm>
            <a:off x="16825643" y="34516571"/>
            <a:ext cx="10529816" cy="0"/>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78BA047F-6AA5-A7C0-8B71-C924E6A28447}"/>
              </a:ext>
            </a:extLst>
          </p:cNvPr>
          <p:cNvCxnSpPr>
            <a:cxnSpLocks/>
          </p:cNvCxnSpPr>
          <p:nvPr/>
        </p:nvCxnSpPr>
        <p:spPr>
          <a:xfrm>
            <a:off x="18629349" y="35111994"/>
            <a:ext cx="8702816" cy="0"/>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011BD05-94E7-7397-0BD0-E5521BE9388E}"/>
              </a:ext>
            </a:extLst>
          </p:cNvPr>
          <p:cNvCxnSpPr>
            <a:cxnSpLocks/>
          </p:cNvCxnSpPr>
          <p:nvPr/>
        </p:nvCxnSpPr>
        <p:spPr>
          <a:xfrm>
            <a:off x="18652643" y="35927320"/>
            <a:ext cx="8702816" cy="0"/>
          </a:xfrm>
          <a:prstGeom prst="line">
            <a:avLst/>
          </a:prstGeom>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2CAF7225-F0B0-A6C9-1890-3C4E9D37C7E2}"/>
              </a:ext>
            </a:extLst>
          </p:cNvPr>
          <p:cNvSpPr txBox="1"/>
          <p:nvPr/>
        </p:nvSpPr>
        <p:spPr>
          <a:xfrm>
            <a:off x="19001482" y="33382669"/>
            <a:ext cx="156476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CNN</a:t>
            </a:r>
          </a:p>
        </p:txBody>
      </p:sp>
      <p:sp>
        <p:nvSpPr>
          <p:cNvPr id="114" name="TextBox 113">
            <a:extLst>
              <a:ext uri="{FF2B5EF4-FFF2-40B4-BE49-F238E27FC236}">
                <a16:creationId xmlns:a16="http://schemas.microsoft.com/office/drawing/2014/main" id="{19A50A22-2F1A-FDFA-AD9F-C66E7329814D}"/>
              </a:ext>
            </a:extLst>
          </p:cNvPr>
          <p:cNvSpPr txBox="1"/>
          <p:nvPr/>
        </p:nvSpPr>
        <p:spPr>
          <a:xfrm>
            <a:off x="18926871" y="34555557"/>
            <a:ext cx="156476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CNN</a:t>
            </a:r>
          </a:p>
        </p:txBody>
      </p:sp>
      <p:sp>
        <p:nvSpPr>
          <p:cNvPr id="115" name="TextBox 114">
            <a:extLst>
              <a:ext uri="{FF2B5EF4-FFF2-40B4-BE49-F238E27FC236}">
                <a16:creationId xmlns:a16="http://schemas.microsoft.com/office/drawing/2014/main" id="{DB5C63C6-63F5-764D-5215-1FB27EB0FD72}"/>
              </a:ext>
            </a:extLst>
          </p:cNvPr>
          <p:cNvSpPr txBox="1"/>
          <p:nvPr/>
        </p:nvSpPr>
        <p:spPr>
          <a:xfrm>
            <a:off x="18812538" y="33976422"/>
            <a:ext cx="1564760"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BiLSTM</a:t>
            </a:r>
            <a:endParaRPr lang="en-US" sz="2800" dirty="0">
              <a:latin typeface="Times New Roman" panose="02020603050405020304" pitchFamily="18" charset="0"/>
              <a:cs typeface="Times New Roman" panose="02020603050405020304" pitchFamily="18" charset="0"/>
            </a:endParaRPr>
          </a:p>
        </p:txBody>
      </p:sp>
      <p:sp>
        <p:nvSpPr>
          <p:cNvPr id="116" name="TextBox 115">
            <a:extLst>
              <a:ext uri="{FF2B5EF4-FFF2-40B4-BE49-F238E27FC236}">
                <a16:creationId xmlns:a16="http://schemas.microsoft.com/office/drawing/2014/main" id="{C9E70565-1EB5-A56F-F582-6136C4E2D2C7}"/>
              </a:ext>
            </a:extLst>
          </p:cNvPr>
          <p:cNvSpPr txBox="1"/>
          <p:nvPr/>
        </p:nvSpPr>
        <p:spPr>
          <a:xfrm>
            <a:off x="18817854" y="35252078"/>
            <a:ext cx="156476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LSTM</a:t>
            </a:r>
          </a:p>
        </p:txBody>
      </p:sp>
      <p:sp>
        <p:nvSpPr>
          <p:cNvPr id="117" name="TextBox 116">
            <a:extLst>
              <a:ext uri="{FF2B5EF4-FFF2-40B4-BE49-F238E27FC236}">
                <a16:creationId xmlns:a16="http://schemas.microsoft.com/office/drawing/2014/main" id="{365F1FA8-7839-FCCB-35D9-A24C5564C73F}"/>
              </a:ext>
            </a:extLst>
          </p:cNvPr>
          <p:cNvSpPr txBox="1"/>
          <p:nvPr/>
        </p:nvSpPr>
        <p:spPr>
          <a:xfrm>
            <a:off x="18848865" y="36000044"/>
            <a:ext cx="1564760"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BiLSTM</a:t>
            </a:r>
            <a:endParaRPr lang="en-US" sz="2800" dirty="0">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id="{61DC9737-17BB-D0F0-7C56-91C4610108EA}"/>
              </a:ext>
            </a:extLst>
          </p:cNvPr>
          <p:cNvSpPr txBox="1"/>
          <p:nvPr/>
        </p:nvSpPr>
        <p:spPr>
          <a:xfrm>
            <a:off x="16927404" y="33746207"/>
            <a:ext cx="192146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Word2Vec</a:t>
            </a:r>
          </a:p>
        </p:txBody>
      </p:sp>
      <p:sp>
        <p:nvSpPr>
          <p:cNvPr id="119" name="TextBox 118">
            <a:extLst>
              <a:ext uri="{FF2B5EF4-FFF2-40B4-BE49-F238E27FC236}">
                <a16:creationId xmlns:a16="http://schemas.microsoft.com/office/drawing/2014/main" id="{E29E7059-28D2-9FE5-77A1-B3DA7F91DFF5}"/>
              </a:ext>
            </a:extLst>
          </p:cNvPr>
          <p:cNvSpPr txBox="1"/>
          <p:nvPr/>
        </p:nvSpPr>
        <p:spPr>
          <a:xfrm>
            <a:off x="16702560" y="35045937"/>
            <a:ext cx="2093446"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Word2Vec</a:t>
            </a:r>
          </a:p>
          <a:p>
            <a:r>
              <a:rPr lang="en-US" sz="2800" b="1" dirty="0">
                <a:latin typeface="Times New Roman" panose="02020603050405020304" pitchFamily="18" charset="0"/>
                <a:cs typeface="Times New Roman" panose="02020603050405020304" pitchFamily="18" charset="0"/>
              </a:rPr>
              <a:t>(pretrained</a:t>
            </a:r>
            <a:r>
              <a:rPr lang="en-US" sz="2800" dirty="0">
                <a:latin typeface="Times New Roman" panose="02020603050405020304" pitchFamily="18" charset="0"/>
                <a:cs typeface="Times New Roman" panose="02020603050405020304" pitchFamily="18" charset="0"/>
              </a:rPr>
              <a:t>)</a:t>
            </a:r>
          </a:p>
        </p:txBody>
      </p:sp>
      <p:cxnSp>
        <p:nvCxnSpPr>
          <p:cNvPr id="125" name="Straight Connector 124">
            <a:extLst>
              <a:ext uri="{FF2B5EF4-FFF2-40B4-BE49-F238E27FC236}">
                <a16:creationId xmlns:a16="http://schemas.microsoft.com/office/drawing/2014/main" id="{99A053F0-BB13-292A-E653-02B9821B5D59}"/>
              </a:ext>
            </a:extLst>
          </p:cNvPr>
          <p:cNvCxnSpPr>
            <a:cxnSpLocks/>
          </p:cNvCxnSpPr>
          <p:nvPr/>
        </p:nvCxnSpPr>
        <p:spPr>
          <a:xfrm>
            <a:off x="18622858" y="37041077"/>
            <a:ext cx="8702816"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A8DAE692-22DF-E6AB-7139-37C28A368634}"/>
              </a:ext>
            </a:extLst>
          </p:cNvPr>
          <p:cNvCxnSpPr>
            <a:cxnSpLocks/>
          </p:cNvCxnSpPr>
          <p:nvPr/>
        </p:nvCxnSpPr>
        <p:spPr>
          <a:xfrm>
            <a:off x="16825643" y="37688617"/>
            <a:ext cx="10556587" cy="0"/>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97615EB9-A135-AC1B-2F32-68106243EDA1}"/>
              </a:ext>
            </a:extLst>
          </p:cNvPr>
          <p:cNvCxnSpPr>
            <a:cxnSpLocks/>
          </p:cNvCxnSpPr>
          <p:nvPr/>
        </p:nvCxnSpPr>
        <p:spPr>
          <a:xfrm>
            <a:off x="18679414" y="38319739"/>
            <a:ext cx="8702816" cy="0"/>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E2E01186-C87E-0DDF-6F12-D7B15BB92552}"/>
              </a:ext>
            </a:extLst>
          </p:cNvPr>
          <p:cNvCxnSpPr>
            <a:cxnSpLocks/>
          </p:cNvCxnSpPr>
          <p:nvPr/>
        </p:nvCxnSpPr>
        <p:spPr>
          <a:xfrm>
            <a:off x="18679414" y="38879464"/>
            <a:ext cx="8702816"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01FF70C8-BA94-48A0-C5E7-C559E8F1563F}"/>
              </a:ext>
            </a:extLst>
          </p:cNvPr>
          <p:cNvCxnSpPr>
            <a:cxnSpLocks/>
          </p:cNvCxnSpPr>
          <p:nvPr/>
        </p:nvCxnSpPr>
        <p:spPr>
          <a:xfrm>
            <a:off x="18576342" y="40240431"/>
            <a:ext cx="8702816" cy="0"/>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4F842813-0D94-5523-D23E-B71C861C44DE}"/>
              </a:ext>
            </a:extLst>
          </p:cNvPr>
          <p:cNvCxnSpPr>
            <a:cxnSpLocks/>
          </p:cNvCxnSpPr>
          <p:nvPr/>
        </p:nvCxnSpPr>
        <p:spPr>
          <a:xfrm>
            <a:off x="18629349" y="40963445"/>
            <a:ext cx="8702816" cy="0"/>
          </a:xfrm>
          <a:prstGeom prst="line">
            <a:avLst/>
          </a:prstGeom>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4D3A61C1-D637-7D34-9110-74AF6006574E}"/>
              </a:ext>
            </a:extLst>
          </p:cNvPr>
          <p:cNvSpPr txBox="1"/>
          <p:nvPr/>
        </p:nvSpPr>
        <p:spPr>
          <a:xfrm>
            <a:off x="18954522" y="40124388"/>
            <a:ext cx="1658679"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Indic BERT</a:t>
            </a:r>
          </a:p>
        </p:txBody>
      </p:sp>
      <p:sp>
        <p:nvSpPr>
          <p:cNvPr id="133" name="TextBox 132">
            <a:extLst>
              <a:ext uri="{FF2B5EF4-FFF2-40B4-BE49-F238E27FC236}">
                <a16:creationId xmlns:a16="http://schemas.microsoft.com/office/drawing/2014/main" id="{BF3EFD3D-A7F6-8921-CF69-6E4AC5696BFC}"/>
              </a:ext>
            </a:extLst>
          </p:cNvPr>
          <p:cNvSpPr txBox="1"/>
          <p:nvPr/>
        </p:nvSpPr>
        <p:spPr>
          <a:xfrm>
            <a:off x="18817854" y="39309238"/>
            <a:ext cx="1648114"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XLM- </a:t>
            </a:r>
            <a:r>
              <a:rPr lang="en-US" sz="2800" dirty="0" err="1">
                <a:latin typeface="Times New Roman" panose="02020603050405020304" pitchFamily="18" charset="0"/>
                <a:cs typeface="Times New Roman" panose="02020603050405020304" pitchFamily="18" charset="0"/>
              </a:rPr>
              <a:t>RoBERTa</a:t>
            </a:r>
            <a:endParaRPr lang="en-US" sz="2800" dirty="0">
              <a:latin typeface="Times New Roman" panose="02020603050405020304" pitchFamily="18" charset="0"/>
              <a:cs typeface="Times New Roman" panose="02020603050405020304" pitchFamily="18" charset="0"/>
            </a:endParaRPr>
          </a:p>
        </p:txBody>
      </p:sp>
      <p:sp>
        <p:nvSpPr>
          <p:cNvPr id="134" name="TextBox 133">
            <a:extLst>
              <a:ext uri="{FF2B5EF4-FFF2-40B4-BE49-F238E27FC236}">
                <a16:creationId xmlns:a16="http://schemas.microsoft.com/office/drawing/2014/main" id="{CABF84CD-F656-BE51-B26E-F786B0E95944}"/>
              </a:ext>
            </a:extLst>
          </p:cNvPr>
          <p:cNvSpPr txBox="1"/>
          <p:nvPr/>
        </p:nvSpPr>
        <p:spPr>
          <a:xfrm>
            <a:off x="18862101" y="40931012"/>
            <a:ext cx="1658679"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Bangla-BERT</a:t>
            </a:r>
          </a:p>
        </p:txBody>
      </p:sp>
      <p:sp>
        <p:nvSpPr>
          <p:cNvPr id="135" name="TextBox 134">
            <a:extLst>
              <a:ext uri="{FF2B5EF4-FFF2-40B4-BE49-F238E27FC236}">
                <a16:creationId xmlns:a16="http://schemas.microsoft.com/office/drawing/2014/main" id="{0F8B4CEB-379E-9F87-C9F6-B9C04FC3AEE6}"/>
              </a:ext>
            </a:extLst>
          </p:cNvPr>
          <p:cNvSpPr txBox="1"/>
          <p:nvPr/>
        </p:nvSpPr>
        <p:spPr>
          <a:xfrm>
            <a:off x="16993964" y="36955631"/>
            <a:ext cx="1658679"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FastText</a:t>
            </a:r>
            <a:endParaRPr lang="en-US" sz="2800" dirty="0">
              <a:latin typeface="Times New Roman" panose="02020603050405020304" pitchFamily="18" charset="0"/>
              <a:cs typeface="Times New Roman" panose="02020603050405020304" pitchFamily="18" charset="0"/>
            </a:endParaRPr>
          </a:p>
        </p:txBody>
      </p:sp>
      <p:sp>
        <p:nvSpPr>
          <p:cNvPr id="136" name="TextBox 135">
            <a:extLst>
              <a:ext uri="{FF2B5EF4-FFF2-40B4-BE49-F238E27FC236}">
                <a16:creationId xmlns:a16="http://schemas.microsoft.com/office/drawing/2014/main" id="{031D1B89-76D6-0658-59DB-DA4B33D652DC}"/>
              </a:ext>
            </a:extLst>
          </p:cNvPr>
          <p:cNvSpPr txBox="1"/>
          <p:nvPr/>
        </p:nvSpPr>
        <p:spPr>
          <a:xfrm>
            <a:off x="16990950" y="38229241"/>
            <a:ext cx="165867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Glove</a:t>
            </a:r>
          </a:p>
        </p:txBody>
      </p:sp>
      <p:sp>
        <p:nvSpPr>
          <p:cNvPr id="137" name="TextBox 136">
            <a:extLst>
              <a:ext uri="{FF2B5EF4-FFF2-40B4-BE49-F238E27FC236}">
                <a16:creationId xmlns:a16="http://schemas.microsoft.com/office/drawing/2014/main" id="{3F704479-C040-E65C-51FC-45D716CFB73B}"/>
              </a:ext>
            </a:extLst>
          </p:cNvPr>
          <p:cNvSpPr txBox="1"/>
          <p:nvPr/>
        </p:nvSpPr>
        <p:spPr>
          <a:xfrm>
            <a:off x="18907563" y="36550561"/>
            <a:ext cx="165867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CNN</a:t>
            </a:r>
          </a:p>
        </p:txBody>
      </p:sp>
      <p:sp>
        <p:nvSpPr>
          <p:cNvPr id="138" name="TextBox 137">
            <a:extLst>
              <a:ext uri="{FF2B5EF4-FFF2-40B4-BE49-F238E27FC236}">
                <a16:creationId xmlns:a16="http://schemas.microsoft.com/office/drawing/2014/main" id="{820BD49C-45D6-385E-EB5F-C335BD0AA843}"/>
              </a:ext>
            </a:extLst>
          </p:cNvPr>
          <p:cNvSpPr txBox="1"/>
          <p:nvPr/>
        </p:nvSpPr>
        <p:spPr>
          <a:xfrm>
            <a:off x="18801905" y="37140663"/>
            <a:ext cx="1658679"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BiLSTM</a:t>
            </a:r>
            <a:endParaRPr lang="en-US" sz="2800" dirty="0">
              <a:latin typeface="Times New Roman" panose="02020603050405020304" pitchFamily="18" charset="0"/>
              <a:cs typeface="Times New Roman" panose="02020603050405020304" pitchFamily="18" charset="0"/>
            </a:endParaRPr>
          </a:p>
        </p:txBody>
      </p:sp>
      <p:sp>
        <p:nvSpPr>
          <p:cNvPr id="139" name="TextBox 138">
            <a:extLst>
              <a:ext uri="{FF2B5EF4-FFF2-40B4-BE49-F238E27FC236}">
                <a16:creationId xmlns:a16="http://schemas.microsoft.com/office/drawing/2014/main" id="{7E347AF0-74EF-83D9-CE42-BCB9E92D3D81}"/>
              </a:ext>
            </a:extLst>
          </p:cNvPr>
          <p:cNvSpPr txBox="1"/>
          <p:nvPr/>
        </p:nvSpPr>
        <p:spPr>
          <a:xfrm>
            <a:off x="18926871" y="37741178"/>
            <a:ext cx="165867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CNN</a:t>
            </a:r>
          </a:p>
        </p:txBody>
      </p:sp>
      <p:sp>
        <p:nvSpPr>
          <p:cNvPr id="140" name="TextBox 139">
            <a:extLst>
              <a:ext uri="{FF2B5EF4-FFF2-40B4-BE49-F238E27FC236}">
                <a16:creationId xmlns:a16="http://schemas.microsoft.com/office/drawing/2014/main" id="{B6376D29-3DEC-BCA7-AB2D-47473D6FB2CA}"/>
              </a:ext>
            </a:extLst>
          </p:cNvPr>
          <p:cNvSpPr txBox="1"/>
          <p:nvPr/>
        </p:nvSpPr>
        <p:spPr>
          <a:xfrm>
            <a:off x="18862101" y="38358677"/>
            <a:ext cx="165867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LSTM</a:t>
            </a:r>
          </a:p>
        </p:txBody>
      </p:sp>
      <p:sp>
        <p:nvSpPr>
          <p:cNvPr id="141" name="TextBox 140">
            <a:extLst>
              <a:ext uri="{FF2B5EF4-FFF2-40B4-BE49-F238E27FC236}">
                <a16:creationId xmlns:a16="http://schemas.microsoft.com/office/drawing/2014/main" id="{701EC8EF-BE91-FEED-E272-069D0F4B5B55}"/>
              </a:ext>
            </a:extLst>
          </p:cNvPr>
          <p:cNvSpPr txBox="1"/>
          <p:nvPr/>
        </p:nvSpPr>
        <p:spPr>
          <a:xfrm>
            <a:off x="18796006" y="38849401"/>
            <a:ext cx="1658679"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BiLSTM</a:t>
            </a:r>
            <a:endParaRPr lang="en-US" sz="2800" dirty="0">
              <a:latin typeface="Times New Roman" panose="02020603050405020304" pitchFamily="18" charset="0"/>
              <a:cs typeface="Times New Roman" panose="02020603050405020304" pitchFamily="18" charset="0"/>
            </a:endParaRPr>
          </a:p>
        </p:txBody>
      </p:sp>
      <p:sp>
        <p:nvSpPr>
          <p:cNvPr id="142" name="TextBox 141">
            <a:extLst>
              <a:ext uri="{FF2B5EF4-FFF2-40B4-BE49-F238E27FC236}">
                <a16:creationId xmlns:a16="http://schemas.microsoft.com/office/drawing/2014/main" id="{C3F67D5D-FA28-FFB3-20BF-2AF2BC6B1632}"/>
              </a:ext>
            </a:extLst>
          </p:cNvPr>
          <p:cNvSpPr txBox="1"/>
          <p:nvPr/>
        </p:nvSpPr>
        <p:spPr>
          <a:xfrm>
            <a:off x="20690965" y="33374089"/>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68.3%</a:t>
            </a:r>
          </a:p>
        </p:txBody>
      </p:sp>
      <p:sp>
        <p:nvSpPr>
          <p:cNvPr id="143" name="TextBox 142">
            <a:extLst>
              <a:ext uri="{FF2B5EF4-FFF2-40B4-BE49-F238E27FC236}">
                <a16:creationId xmlns:a16="http://schemas.microsoft.com/office/drawing/2014/main" id="{A4523BC8-1A04-6CB0-6D4F-B3A74999BFE9}"/>
              </a:ext>
            </a:extLst>
          </p:cNvPr>
          <p:cNvSpPr txBox="1"/>
          <p:nvPr/>
        </p:nvSpPr>
        <p:spPr>
          <a:xfrm>
            <a:off x="22579746" y="33332983"/>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79.74%</a:t>
            </a:r>
          </a:p>
        </p:txBody>
      </p:sp>
      <p:sp>
        <p:nvSpPr>
          <p:cNvPr id="144" name="TextBox 143">
            <a:extLst>
              <a:ext uri="{FF2B5EF4-FFF2-40B4-BE49-F238E27FC236}">
                <a16:creationId xmlns:a16="http://schemas.microsoft.com/office/drawing/2014/main" id="{0DDF0D1D-7776-35C9-4E88-C12750141502}"/>
              </a:ext>
            </a:extLst>
          </p:cNvPr>
          <p:cNvSpPr txBox="1"/>
          <p:nvPr/>
        </p:nvSpPr>
        <p:spPr>
          <a:xfrm>
            <a:off x="24365054" y="33289930"/>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73.58%</a:t>
            </a:r>
          </a:p>
        </p:txBody>
      </p:sp>
      <p:sp>
        <p:nvSpPr>
          <p:cNvPr id="145" name="TextBox 144">
            <a:extLst>
              <a:ext uri="{FF2B5EF4-FFF2-40B4-BE49-F238E27FC236}">
                <a16:creationId xmlns:a16="http://schemas.microsoft.com/office/drawing/2014/main" id="{E6F25851-DFE9-C5CB-90B0-F5A491E1AC9B}"/>
              </a:ext>
            </a:extLst>
          </p:cNvPr>
          <p:cNvSpPr txBox="1"/>
          <p:nvPr/>
        </p:nvSpPr>
        <p:spPr>
          <a:xfrm>
            <a:off x="25999813" y="33374089"/>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74.16%</a:t>
            </a:r>
          </a:p>
        </p:txBody>
      </p:sp>
      <p:sp>
        <p:nvSpPr>
          <p:cNvPr id="146" name="TextBox 145">
            <a:extLst>
              <a:ext uri="{FF2B5EF4-FFF2-40B4-BE49-F238E27FC236}">
                <a16:creationId xmlns:a16="http://schemas.microsoft.com/office/drawing/2014/main" id="{FE2F4AC2-E1F1-0686-3E22-DB14DEF7A069}"/>
              </a:ext>
            </a:extLst>
          </p:cNvPr>
          <p:cNvSpPr txBox="1"/>
          <p:nvPr/>
        </p:nvSpPr>
        <p:spPr>
          <a:xfrm>
            <a:off x="20734006" y="33990691"/>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65.07%</a:t>
            </a:r>
          </a:p>
        </p:txBody>
      </p:sp>
      <p:sp>
        <p:nvSpPr>
          <p:cNvPr id="147" name="TextBox 146">
            <a:extLst>
              <a:ext uri="{FF2B5EF4-FFF2-40B4-BE49-F238E27FC236}">
                <a16:creationId xmlns:a16="http://schemas.microsoft.com/office/drawing/2014/main" id="{7531A39F-3C5C-622E-26C8-96BE382F9CCF}"/>
              </a:ext>
            </a:extLst>
          </p:cNvPr>
          <p:cNvSpPr txBox="1"/>
          <p:nvPr/>
        </p:nvSpPr>
        <p:spPr>
          <a:xfrm>
            <a:off x="22548321" y="33969736"/>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86.78%</a:t>
            </a:r>
          </a:p>
        </p:txBody>
      </p:sp>
      <p:sp>
        <p:nvSpPr>
          <p:cNvPr id="148" name="TextBox 147">
            <a:extLst>
              <a:ext uri="{FF2B5EF4-FFF2-40B4-BE49-F238E27FC236}">
                <a16:creationId xmlns:a16="http://schemas.microsoft.com/office/drawing/2014/main" id="{B8AB2B41-8461-CB08-2E82-FA62CC4F897E}"/>
              </a:ext>
            </a:extLst>
          </p:cNvPr>
          <p:cNvSpPr txBox="1"/>
          <p:nvPr/>
        </p:nvSpPr>
        <p:spPr>
          <a:xfrm>
            <a:off x="24365054" y="33990691"/>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74.76%</a:t>
            </a:r>
          </a:p>
        </p:txBody>
      </p:sp>
      <p:sp>
        <p:nvSpPr>
          <p:cNvPr id="149" name="TextBox 148">
            <a:extLst>
              <a:ext uri="{FF2B5EF4-FFF2-40B4-BE49-F238E27FC236}">
                <a16:creationId xmlns:a16="http://schemas.microsoft.com/office/drawing/2014/main" id="{9D422D07-6052-394E-80C4-A675F545F3D9}"/>
              </a:ext>
            </a:extLst>
          </p:cNvPr>
          <p:cNvSpPr txBox="1"/>
          <p:nvPr/>
        </p:nvSpPr>
        <p:spPr>
          <a:xfrm>
            <a:off x="26046425" y="33990691"/>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73.56%</a:t>
            </a:r>
          </a:p>
        </p:txBody>
      </p:sp>
      <p:sp>
        <p:nvSpPr>
          <p:cNvPr id="150" name="TextBox 149">
            <a:extLst>
              <a:ext uri="{FF2B5EF4-FFF2-40B4-BE49-F238E27FC236}">
                <a16:creationId xmlns:a16="http://schemas.microsoft.com/office/drawing/2014/main" id="{0ED45764-18EC-B9B2-4545-0099B333121F}"/>
              </a:ext>
            </a:extLst>
          </p:cNvPr>
          <p:cNvSpPr txBox="1"/>
          <p:nvPr/>
        </p:nvSpPr>
        <p:spPr>
          <a:xfrm>
            <a:off x="20683200" y="34585960"/>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98.19%</a:t>
            </a:r>
          </a:p>
        </p:txBody>
      </p:sp>
      <p:sp>
        <p:nvSpPr>
          <p:cNvPr id="151" name="TextBox 150">
            <a:extLst>
              <a:ext uri="{FF2B5EF4-FFF2-40B4-BE49-F238E27FC236}">
                <a16:creationId xmlns:a16="http://schemas.microsoft.com/office/drawing/2014/main" id="{2CEBD7B6-5CCC-5E26-8A41-53BD75D950C3}"/>
              </a:ext>
            </a:extLst>
          </p:cNvPr>
          <p:cNvSpPr txBox="1"/>
          <p:nvPr/>
        </p:nvSpPr>
        <p:spPr>
          <a:xfrm>
            <a:off x="22505154" y="34546051"/>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98.81%</a:t>
            </a:r>
          </a:p>
        </p:txBody>
      </p:sp>
      <p:sp>
        <p:nvSpPr>
          <p:cNvPr id="152" name="TextBox 151">
            <a:extLst>
              <a:ext uri="{FF2B5EF4-FFF2-40B4-BE49-F238E27FC236}">
                <a16:creationId xmlns:a16="http://schemas.microsoft.com/office/drawing/2014/main" id="{7731059A-F490-416F-8A27-3774AD580AEF}"/>
              </a:ext>
            </a:extLst>
          </p:cNvPr>
          <p:cNvSpPr txBox="1"/>
          <p:nvPr/>
        </p:nvSpPr>
        <p:spPr>
          <a:xfrm>
            <a:off x="24385484" y="34564789"/>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98.50%</a:t>
            </a:r>
          </a:p>
        </p:txBody>
      </p:sp>
      <p:sp>
        <p:nvSpPr>
          <p:cNvPr id="153" name="TextBox 152">
            <a:extLst>
              <a:ext uri="{FF2B5EF4-FFF2-40B4-BE49-F238E27FC236}">
                <a16:creationId xmlns:a16="http://schemas.microsoft.com/office/drawing/2014/main" id="{40F5E8E6-4A88-5652-EAE1-A3D0CA4E9734}"/>
              </a:ext>
            </a:extLst>
          </p:cNvPr>
          <p:cNvSpPr txBox="1"/>
          <p:nvPr/>
        </p:nvSpPr>
        <p:spPr>
          <a:xfrm>
            <a:off x="25964217" y="34585144"/>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92.83%</a:t>
            </a:r>
          </a:p>
        </p:txBody>
      </p:sp>
      <p:sp>
        <p:nvSpPr>
          <p:cNvPr id="154" name="TextBox 153">
            <a:extLst>
              <a:ext uri="{FF2B5EF4-FFF2-40B4-BE49-F238E27FC236}">
                <a16:creationId xmlns:a16="http://schemas.microsoft.com/office/drawing/2014/main" id="{C19F9564-7D9E-9690-10A9-9D38C4B3D3BF}"/>
              </a:ext>
            </a:extLst>
          </p:cNvPr>
          <p:cNvSpPr txBox="1"/>
          <p:nvPr/>
        </p:nvSpPr>
        <p:spPr>
          <a:xfrm>
            <a:off x="20648434" y="35286060"/>
            <a:ext cx="14034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98.25%</a:t>
            </a:r>
          </a:p>
        </p:txBody>
      </p:sp>
      <p:sp>
        <p:nvSpPr>
          <p:cNvPr id="155" name="TextBox 154">
            <a:extLst>
              <a:ext uri="{FF2B5EF4-FFF2-40B4-BE49-F238E27FC236}">
                <a16:creationId xmlns:a16="http://schemas.microsoft.com/office/drawing/2014/main" id="{726B90A8-D71B-098D-A403-4552B76EC531}"/>
              </a:ext>
            </a:extLst>
          </p:cNvPr>
          <p:cNvSpPr txBox="1"/>
          <p:nvPr/>
        </p:nvSpPr>
        <p:spPr>
          <a:xfrm>
            <a:off x="22547299" y="35269258"/>
            <a:ext cx="14034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98.74%</a:t>
            </a:r>
          </a:p>
        </p:txBody>
      </p:sp>
      <p:sp>
        <p:nvSpPr>
          <p:cNvPr id="156" name="TextBox 155">
            <a:extLst>
              <a:ext uri="{FF2B5EF4-FFF2-40B4-BE49-F238E27FC236}">
                <a16:creationId xmlns:a16="http://schemas.microsoft.com/office/drawing/2014/main" id="{CBFB88A6-A962-DEC3-58A8-34436816F607}"/>
              </a:ext>
            </a:extLst>
          </p:cNvPr>
          <p:cNvSpPr txBox="1"/>
          <p:nvPr/>
        </p:nvSpPr>
        <p:spPr>
          <a:xfrm>
            <a:off x="24446164" y="35269258"/>
            <a:ext cx="14034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98.50%</a:t>
            </a:r>
          </a:p>
        </p:txBody>
      </p:sp>
      <p:sp>
        <p:nvSpPr>
          <p:cNvPr id="157" name="TextBox 156">
            <a:extLst>
              <a:ext uri="{FF2B5EF4-FFF2-40B4-BE49-F238E27FC236}">
                <a16:creationId xmlns:a16="http://schemas.microsoft.com/office/drawing/2014/main" id="{CF58325B-1986-C981-D853-446170FA267D}"/>
              </a:ext>
            </a:extLst>
          </p:cNvPr>
          <p:cNvSpPr txBox="1"/>
          <p:nvPr/>
        </p:nvSpPr>
        <p:spPr>
          <a:xfrm>
            <a:off x="26032523" y="35286060"/>
            <a:ext cx="14034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92.98%</a:t>
            </a:r>
          </a:p>
        </p:txBody>
      </p:sp>
      <p:sp>
        <p:nvSpPr>
          <p:cNvPr id="158" name="TextBox 157">
            <a:extLst>
              <a:ext uri="{FF2B5EF4-FFF2-40B4-BE49-F238E27FC236}">
                <a16:creationId xmlns:a16="http://schemas.microsoft.com/office/drawing/2014/main" id="{96AF16E2-1C5E-01A4-6F61-7E3EBC4618D6}"/>
              </a:ext>
            </a:extLst>
          </p:cNvPr>
          <p:cNvSpPr txBox="1"/>
          <p:nvPr/>
        </p:nvSpPr>
        <p:spPr>
          <a:xfrm>
            <a:off x="20709982" y="35970549"/>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97.73%</a:t>
            </a:r>
          </a:p>
        </p:txBody>
      </p:sp>
      <p:sp>
        <p:nvSpPr>
          <p:cNvPr id="159" name="TextBox 158">
            <a:extLst>
              <a:ext uri="{FF2B5EF4-FFF2-40B4-BE49-F238E27FC236}">
                <a16:creationId xmlns:a16="http://schemas.microsoft.com/office/drawing/2014/main" id="{7C1208A1-251F-38CB-A569-7FC45F07A1C0}"/>
              </a:ext>
            </a:extLst>
          </p:cNvPr>
          <p:cNvSpPr txBox="1"/>
          <p:nvPr/>
        </p:nvSpPr>
        <p:spPr>
          <a:xfrm>
            <a:off x="22547299" y="35969358"/>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97.31%</a:t>
            </a:r>
          </a:p>
        </p:txBody>
      </p:sp>
      <p:sp>
        <p:nvSpPr>
          <p:cNvPr id="160" name="TextBox 159">
            <a:extLst>
              <a:ext uri="{FF2B5EF4-FFF2-40B4-BE49-F238E27FC236}">
                <a16:creationId xmlns:a16="http://schemas.microsoft.com/office/drawing/2014/main" id="{82CBEFF2-F580-BB61-E1AF-24FBF551281E}"/>
              </a:ext>
            </a:extLst>
          </p:cNvPr>
          <p:cNvSpPr txBox="1"/>
          <p:nvPr/>
        </p:nvSpPr>
        <p:spPr>
          <a:xfrm>
            <a:off x="24432500" y="35969705"/>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97.52%</a:t>
            </a:r>
          </a:p>
        </p:txBody>
      </p:sp>
      <p:sp>
        <p:nvSpPr>
          <p:cNvPr id="161" name="TextBox 160">
            <a:extLst>
              <a:ext uri="{FF2B5EF4-FFF2-40B4-BE49-F238E27FC236}">
                <a16:creationId xmlns:a16="http://schemas.microsoft.com/office/drawing/2014/main" id="{9FFF9C05-ADEE-B29B-D2A5-43CB639A5D47}"/>
              </a:ext>
            </a:extLst>
          </p:cNvPr>
          <p:cNvSpPr txBox="1"/>
          <p:nvPr/>
        </p:nvSpPr>
        <p:spPr>
          <a:xfrm>
            <a:off x="26010119" y="35992593"/>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89.99%</a:t>
            </a:r>
          </a:p>
        </p:txBody>
      </p:sp>
      <p:sp>
        <p:nvSpPr>
          <p:cNvPr id="162" name="TextBox 161">
            <a:extLst>
              <a:ext uri="{FF2B5EF4-FFF2-40B4-BE49-F238E27FC236}">
                <a16:creationId xmlns:a16="http://schemas.microsoft.com/office/drawing/2014/main" id="{81629CFD-2316-6EF5-1323-399680C45B1A}"/>
              </a:ext>
            </a:extLst>
          </p:cNvPr>
          <p:cNvSpPr txBox="1"/>
          <p:nvPr/>
        </p:nvSpPr>
        <p:spPr>
          <a:xfrm>
            <a:off x="20651516" y="36501826"/>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91.06%</a:t>
            </a:r>
          </a:p>
        </p:txBody>
      </p:sp>
      <p:sp>
        <p:nvSpPr>
          <p:cNvPr id="163" name="TextBox 162">
            <a:extLst>
              <a:ext uri="{FF2B5EF4-FFF2-40B4-BE49-F238E27FC236}">
                <a16:creationId xmlns:a16="http://schemas.microsoft.com/office/drawing/2014/main" id="{A49B1D78-869B-72C3-24A3-7172FB5900F7}"/>
              </a:ext>
            </a:extLst>
          </p:cNvPr>
          <p:cNvSpPr txBox="1"/>
          <p:nvPr/>
        </p:nvSpPr>
        <p:spPr>
          <a:xfrm>
            <a:off x="22625229" y="36542281"/>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91.69%</a:t>
            </a:r>
          </a:p>
        </p:txBody>
      </p:sp>
      <p:sp>
        <p:nvSpPr>
          <p:cNvPr id="164" name="TextBox 163">
            <a:extLst>
              <a:ext uri="{FF2B5EF4-FFF2-40B4-BE49-F238E27FC236}">
                <a16:creationId xmlns:a16="http://schemas.microsoft.com/office/drawing/2014/main" id="{089131D1-0508-725A-54FF-510AE9482190}"/>
              </a:ext>
            </a:extLst>
          </p:cNvPr>
          <p:cNvSpPr txBox="1"/>
          <p:nvPr/>
        </p:nvSpPr>
        <p:spPr>
          <a:xfrm>
            <a:off x="24505455" y="36501641"/>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91.37%</a:t>
            </a:r>
          </a:p>
        </p:txBody>
      </p:sp>
      <p:sp>
        <p:nvSpPr>
          <p:cNvPr id="165" name="TextBox 164">
            <a:extLst>
              <a:ext uri="{FF2B5EF4-FFF2-40B4-BE49-F238E27FC236}">
                <a16:creationId xmlns:a16="http://schemas.microsoft.com/office/drawing/2014/main" id="{306CB434-5F6F-97FE-7421-ADA568B5A318}"/>
              </a:ext>
            </a:extLst>
          </p:cNvPr>
          <p:cNvSpPr txBox="1"/>
          <p:nvPr/>
        </p:nvSpPr>
        <p:spPr>
          <a:xfrm>
            <a:off x="26010119" y="36501826"/>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92.53%</a:t>
            </a:r>
          </a:p>
        </p:txBody>
      </p:sp>
      <p:sp>
        <p:nvSpPr>
          <p:cNvPr id="166" name="TextBox 165">
            <a:extLst>
              <a:ext uri="{FF2B5EF4-FFF2-40B4-BE49-F238E27FC236}">
                <a16:creationId xmlns:a16="http://schemas.microsoft.com/office/drawing/2014/main" id="{5F041C5D-331D-AF58-0880-08D928F03A10}"/>
              </a:ext>
            </a:extLst>
          </p:cNvPr>
          <p:cNvSpPr txBox="1"/>
          <p:nvPr/>
        </p:nvSpPr>
        <p:spPr>
          <a:xfrm>
            <a:off x="20734006" y="37075146"/>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86.30%</a:t>
            </a:r>
          </a:p>
        </p:txBody>
      </p:sp>
      <p:sp>
        <p:nvSpPr>
          <p:cNvPr id="167" name="TextBox 166">
            <a:extLst>
              <a:ext uri="{FF2B5EF4-FFF2-40B4-BE49-F238E27FC236}">
                <a16:creationId xmlns:a16="http://schemas.microsoft.com/office/drawing/2014/main" id="{D8CBAEA2-63CE-10D5-DCF7-2E62A4A009CD}"/>
              </a:ext>
            </a:extLst>
          </p:cNvPr>
          <p:cNvSpPr txBox="1"/>
          <p:nvPr/>
        </p:nvSpPr>
        <p:spPr>
          <a:xfrm>
            <a:off x="22524052" y="37097864"/>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93.77%</a:t>
            </a:r>
          </a:p>
        </p:txBody>
      </p:sp>
      <p:sp>
        <p:nvSpPr>
          <p:cNvPr id="168" name="TextBox 167">
            <a:extLst>
              <a:ext uri="{FF2B5EF4-FFF2-40B4-BE49-F238E27FC236}">
                <a16:creationId xmlns:a16="http://schemas.microsoft.com/office/drawing/2014/main" id="{18605DB8-9B49-595F-2022-C27666B5D6E6}"/>
              </a:ext>
            </a:extLst>
          </p:cNvPr>
          <p:cNvSpPr txBox="1"/>
          <p:nvPr/>
        </p:nvSpPr>
        <p:spPr>
          <a:xfrm>
            <a:off x="24328519" y="37097064"/>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89.88%</a:t>
            </a:r>
          </a:p>
        </p:txBody>
      </p:sp>
      <p:sp>
        <p:nvSpPr>
          <p:cNvPr id="169" name="TextBox 168">
            <a:extLst>
              <a:ext uri="{FF2B5EF4-FFF2-40B4-BE49-F238E27FC236}">
                <a16:creationId xmlns:a16="http://schemas.microsoft.com/office/drawing/2014/main" id="{716E1328-EDE5-38CD-0711-AC371AD350EA}"/>
              </a:ext>
            </a:extLst>
          </p:cNvPr>
          <p:cNvSpPr txBox="1"/>
          <p:nvPr/>
        </p:nvSpPr>
        <p:spPr>
          <a:xfrm>
            <a:off x="26010119" y="37118027"/>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90.89%</a:t>
            </a:r>
          </a:p>
        </p:txBody>
      </p:sp>
      <p:sp>
        <p:nvSpPr>
          <p:cNvPr id="170" name="TextBox 169">
            <a:extLst>
              <a:ext uri="{FF2B5EF4-FFF2-40B4-BE49-F238E27FC236}">
                <a16:creationId xmlns:a16="http://schemas.microsoft.com/office/drawing/2014/main" id="{4B2610E1-E679-1310-A884-49B546DC4F5D}"/>
              </a:ext>
            </a:extLst>
          </p:cNvPr>
          <p:cNvSpPr txBox="1"/>
          <p:nvPr/>
        </p:nvSpPr>
        <p:spPr>
          <a:xfrm>
            <a:off x="24374444" y="37757582"/>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84.49%</a:t>
            </a:r>
          </a:p>
        </p:txBody>
      </p:sp>
      <p:sp>
        <p:nvSpPr>
          <p:cNvPr id="171" name="TextBox 170">
            <a:extLst>
              <a:ext uri="{FF2B5EF4-FFF2-40B4-BE49-F238E27FC236}">
                <a16:creationId xmlns:a16="http://schemas.microsoft.com/office/drawing/2014/main" id="{491F4205-1549-6F5D-0CEE-04876215E2DE}"/>
              </a:ext>
            </a:extLst>
          </p:cNvPr>
          <p:cNvSpPr txBox="1"/>
          <p:nvPr/>
        </p:nvSpPr>
        <p:spPr>
          <a:xfrm>
            <a:off x="22547299" y="37696622"/>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85.81%</a:t>
            </a:r>
          </a:p>
        </p:txBody>
      </p:sp>
      <p:sp>
        <p:nvSpPr>
          <p:cNvPr id="172" name="TextBox 171">
            <a:extLst>
              <a:ext uri="{FF2B5EF4-FFF2-40B4-BE49-F238E27FC236}">
                <a16:creationId xmlns:a16="http://schemas.microsoft.com/office/drawing/2014/main" id="{6D94D85C-C3DC-1C4F-8631-8A0EDF6B6309}"/>
              </a:ext>
            </a:extLst>
          </p:cNvPr>
          <p:cNvSpPr txBox="1"/>
          <p:nvPr/>
        </p:nvSpPr>
        <p:spPr>
          <a:xfrm>
            <a:off x="20719455" y="37715739"/>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83.22%</a:t>
            </a:r>
          </a:p>
        </p:txBody>
      </p:sp>
      <p:sp>
        <p:nvSpPr>
          <p:cNvPr id="173" name="TextBox 172">
            <a:extLst>
              <a:ext uri="{FF2B5EF4-FFF2-40B4-BE49-F238E27FC236}">
                <a16:creationId xmlns:a16="http://schemas.microsoft.com/office/drawing/2014/main" id="{9E2ECC78-C0C9-F4B3-87D0-55F62BE4A0D2}"/>
              </a:ext>
            </a:extLst>
          </p:cNvPr>
          <p:cNvSpPr txBox="1"/>
          <p:nvPr/>
        </p:nvSpPr>
        <p:spPr>
          <a:xfrm>
            <a:off x="26060797" y="37735644"/>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86.41%</a:t>
            </a:r>
          </a:p>
        </p:txBody>
      </p:sp>
      <p:sp>
        <p:nvSpPr>
          <p:cNvPr id="174" name="TextBox 173">
            <a:extLst>
              <a:ext uri="{FF2B5EF4-FFF2-40B4-BE49-F238E27FC236}">
                <a16:creationId xmlns:a16="http://schemas.microsoft.com/office/drawing/2014/main" id="{3A33EC6C-84AE-F0D5-43C6-0E3D2E0BD6E5}"/>
              </a:ext>
            </a:extLst>
          </p:cNvPr>
          <p:cNvSpPr txBox="1"/>
          <p:nvPr/>
        </p:nvSpPr>
        <p:spPr>
          <a:xfrm>
            <a:off x="20690965" y="38331064"/>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84.07%</a:t>
            </a:r>
          </a:p>
        </p:txBody>
      </p:sp>
      <p:sp>
        <p:nvSpPr>
          <p:cNvPr id="175" name="TextBox 174">
            <a:extLst>
              <a:ext uri="{FF2B5EF4-FFF2-40B4-BE49-F238E27FC236}">
                <a16:creationId xmlns:a16="http://schemas.microsoft.com/office/drawing/2014/main" id="{D1ED7839-8D03-EED1-41F4-F11983E8A2E4}"/>
              </a:ext>
            </a:extLst>
          </p:cNvPr>
          <p:cNvSpPr txBox="1"/>
          <p:nvPr/>
        </p:nvSpPr>
        <p:spPr>
          <a:xfrm>
            <a:off x="22544349" y="38306509"/>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58.47%</a:t>
            </a:r>
          </a:p>
        </p:txBody>
      </p:sp>
      <p:sp>
        <p:nvSpPr>
          <p:cNvPr id="176" name="TextBox 175">
            <a:extLst>
              <a:ext uri="{FF2B5EF4-FFF2-40B4-BE49-F238E27FC236}">
                <a16:creationId xmlns:a16="http://schemas.microsoft.com/office/drawing/2014/main" id="{F076692F-A6E3-2AAC-1438-7CB4DE7700E0}"/>
              </a:ext>
            </a:extLst>
          </p:cNvPr>
          <p:cNvSpPr txBox="1"/>
          <p:nvPr/>
        </p:nvSpPr>
        <p:spPr>
          <a:xfrm>
            <a:off x="24385484" y="38310865"/>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68.97%</a:t>
            </a:r>
          </a:p>
        </p:txBody>
      </p:sp>
      <p:sp>
        <p:nvSpPr>
          <p:cNvPr id="177" name="TextBox 176">
            <a:extLst>
              <a:ext uri="{FF2B5EF4-FFF2-40B4-BE49-F238E27FC236}">
                <a16:creationId xmlns:a16="http://schemas.microsoft.com/office/drawing/2014/main" id="{7AA07F21-E7A6-B43F-7856-C8430D08E86C}"/>
              </a:ext>
            </a:extLst>
          </p:cNvPr>
          <p:cNvSpPr txBox="1"/>
          <p:nvPr/>
        </p:nvSpPr>
        <p:spPr>
          <a:xfrm>
            <a:off x="26007269" y="38374907"/>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77.31%</a:t>
            </a:r>
          </a:p>
        </p:txBody>
      </p:sp>
      <p:sp>
        <p:nvSpPr>
          <p:cNvPr id="178" name="TextBox 177">
            <a:extLst>
              <a:ext uri="{FF2B5EF4-FFF2-40B4-BE49-F238E27FC236}">
                <a16:creationId xmlns:a16="http://schemas.microsoft.com/office/drawing/2014/main" id="{5327B895-C238-038D-827F-514D3C296273}"/>
              </a:ext>
            </a:extLst>
          </p:cNvPr>
          <p:cNvSpPr txBox="1"/>
          <p:nvPr/>
        </p:nvSpPr>
        <p:spPr>
          <a:xfrm>
            <a:off x="20734006" y="38883871"/>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85.71%</a:t>
            </a:r>
          </a:p>
        </p:txBody>
      </p:sp>
      <p:sp>
        <p:nvSpPr>
          <p:cNvPr id="179" name="TextBox 178">
            <a:extLst>
              <a:ext uri="{FF2B5EF4-FFF2-40B4-BE49-F238E27FC236}">
                <a16:creationId xmlns:a16="http://schemas.microsoft.com/office/drawing/2014/main" id="{04EFB440-E021-7F58-9043-31434805F905}"/>
              </a:ext>
            </a:extLst>
          </p:cNvPr>
          <p:cNvSpPr txBox="1"/>
          <p:nvPr/>
        </p:nvSpPr>
        <p:spPr>
          <a:xfrm>
            <a:off x="22539590" y="38883871"/>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8.3%</a:t>
            </a:r>
          </a:p>
        </p:txBody>
      </p:sp>
      <p:sp>
        <p:nvSpPr>
          <p:cNvPr id="180" name="TextBox 179">
            <a:extLst>
              <a:ext uri="{FF2B5EF4-FFF2-40B4-BE49-F238E27FC236}">
                <a16:creationId xmlns:a16="http://schemas.microsoft.com/office/drawing/2014/main" id="{7DB72B69-E743-4742-075B-D7E965BF217C}"/>
              </a:ext>
            </a:extLst>
          </p:cNvPr>
          <p:cNvSpPr txBox="1"/>
          <p:nvPr/>
        </p:nvSpPr>
        <p:spPr>
          <a:xfrm>
            <a:off x="24374444" y="38864148"/>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15.14%</a:t>
            </a:r>
          </a:p>
        </p:txBody>
      </p:sp>
      <p:sp>
        <p:nvSpPr>
          <p:cNvPr id="181" name="TextBox 180">
            <a:extLst>
              <a:ext uri="{FF2B5EF4-FFF2-40B4-BE49-F238E27FC236}">
                <a16:creationId xmlns:a16="http://schemas.microsoft.com/office/drawing/2014/main" id="{5DD5DD0D-3E04-1276-8A3F-FF66A175093D}"/>
              </a:ext>
            </a:extLst>
          </p:cNvPr>
          <p:cNvSpPr txBox="1"/>
          <p:nvPr/>
        </p:nvSpPr>
        <p:spPr>
          <a:xfrm>
            <a:off x="26010119" y="38886973"/>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59.85%</a:t>
            </a:r>
          </a:p>
        </p:txBody>
      </p:sp>
      <p:sp>
        <p:nvSpPr>
          <p:cNvPr id="182" name="TextBox 181">
            <a:extLst>
              <a:ext uri="{FF2B5EF4-FFF2-40B4-BE49-F238E27FC236}">
                <a16:creationId xmlns:a16="http://schemas.microsoft.com/office/drawing/2014/main" id="{6AFAEBF2-308F-E589-8A7D-90FDA7F9559D}"/>
              </a:ext>
            </a:extLst>
          </p:cNvPr>
          <p:cNvSpPr txBox="1"/>
          <p:nvPr/>
        </p:nvSpPr>
        <p:spPr>
          <a:xfrm>
            <a:off x="20734006" y="39524681"/>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82.59%</a:t>
            </a:r>
          </a:p>
        </p:txBody>
      </p:sp>
      <p:sp>
        <p:nvSpPr>
          <p:cNvPr id="183" name="TextBox 182">
            <a:extLst>
              <a:ext uri="{FF2B5EF4-FFF2-40B4-BE49-F238E27FC236}">
                <a16:creationId xmlns:a16="http://schemas.microsoft.com/office/drawing/2014/main" id="{03589BB4-E0B1-E295-BAAB-F97913EEFD4F}"/>
              </a:ext>
            </a:extLst>
          </p:cNvPr>
          <p:cNvSpPr txBox="1"/>
          <p:nvPr/>
        </p:nvSpPr>
        <p:spPr>
          <a:xfrm>
            <a:off x="22609901" y="39544431"/>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98.67%</a:t>
            </a:r>
          </a:p>
        </p:txBody>
      </p:sp>
      <p:sp>
        <p:nvSpPr>
          <p:cNvPr id="184" name="TextBox 183">
            <a:extLst>
              <a:ext uri="{FF2B5EF4-FFF2-40B4-BE49-F238E27FC236}">
                <a16:creationId xmlns:a16="http://schemas.microsoft.com/office/drawing/2014/main" id="{9A6FF17C-6350-2AED-A4B4-A49F323197FB}"/>
              </a:ext>
            </a:extLst>
          </p:cNvPr>
          <p:cNvSpPr txBox="1"/>
          <p:nvPr/>
        </p:nvSpPr>
        <p:spPr>
          <a:xfrm>
            <a:off x="24385484" y="39525733"/>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89.92%</a:t>
            </a:r>
          </a:p>
        </p:txBody>
      </p:sp>
      <p:sp>
        <p:nvSpPr>
          <p:cNvPr id="185" name="TextBox 184">
            <a:extLst>
              <a:ext uri="{FF2B5EF4-FFF2-40B4-BE49-F238E27FC236}">
                <a16:creationId xmlns:a16="http://schemas.microsoft.com/office/drawing/2014/main" id="{834427B1-750B-9175-889B-27B031A03913}"/>
              </a:ext>
            </a:extLst>
          </p:cNvPr>
          <p:cNvSpPr txBox="1"/>
          <p:nvPr/>
        </p:nvSpPr>
        <p:spPr>
          <a:xfrm>
            <a:off x="26032523" y="39544431"/>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90.05%</a:t>
            </a:r>
          </a:p>
        </p:txBody>
      </p:sp>
      <p:sp>
        <p:nvSpPr>
          <p:cNvPr id="186" name="TextBox 185">
            <a:extLst>
              <a:ext uri="{FF2B5EF4-FFF2-40B4-BE49-F238E27FC236}">
                <a16:creationId xmlns:a16="http://schemas.microsoft.com/office/drawing/2014/main" id="{711D5F42-9A47-2059-D19F-59EBE0A73D3E}"/>
              </a:ext>
            </a:extLst>
          </p:cNvPr>
          <p:cNvSpPr txBox="1"/>
          <p:nvPr/>
        </p:nvSpPr>
        <p:spPr>
          <a:xfrm>
            <a:off x="20766053" y="40314396"/>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93.74%</a:t>
            </a:r>
          </a:p>
        </p:txBody>
      </p:sp>
      <p:sp>
        <p:nvSpPr>
          <p:cNvPr id="187" name="TextBox 186">
            <a:extLst>
              <a:ext uri="{FF2B5EF4-FFF2-40B4-BE49-F238E27FC236}">
                <a16:creationId xmlns:a16="http://schemas.microsoft.com/office/drawing/2014/main" id="{300F5C66-0F35-BECB-6978-E14C89CB09AC}"/>
              </a:ext>
            </a:extLst>
          </p:cNvPr>
          <p:cNvSpPr txBox="1"/>
          <p:nvPr/>
        </p:nvSpPr>
        <p:spPr>
          <a:xfrm>
            <a:off x="22545593" y="40314396"/>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89.72%</a:t>
            </a:r>
          </a:p>
        </p:txBody>
      </p:sp>
      <p:sp>
        <p:nvSpPr>
          <p:cNvPr id="188" name="TextBox 187">
            <a:extLst>
              <a:ext uri="{FF2B5EF4-FFF2-40B4-BE49-F238E27FC236}">
                <a16:creationId xmlns:a16="http://schemas.microsoft.com/office/drawing/2014/main" id="{12300D21-02FC-EF1B-CE2A-A65B4FA6A546}"/>
              </a:ext>
            </a:extLst>
          </p:cNvPr>
          <p:cNvSpPr txBox="1"/>
          <p:nvPr/>
        </p:nvSpPr>
        <p:spPr>
          <a:xfrm>
            <a:off x="24374444" y="40294196"/>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93.50%</a:t>
            </a:r>
          </a:p>
        </p:txBody>
      </p:sp>
      <p:sp>
        <p:nvSpPr>
          <p:cNvPr id="189" name="TextBox 188">
            <a:extLst>
              <a:ext uri="{FF2B5EF4-FFF2-40B4-BE49-F238E27FC236}">
                <a16:creationId xmlns:a16="http://schemas.microsoft.com/office/drawing/2014/main" id="{1EB737F7-FC82-22AC-337E-863B33287357}"/>
              </a:ext>
            </a:extLst>
          </p:cNvPr>
          <p:cNvSpPr txBox="1"/>
          <p:nvPr/>
        </p:nvSpPr>
        <p:spPr>
          <a:xfrm>
            <a:off x="25990738" y="40338457"/>
            <a:ext cx="14034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94.63%</a:t>
            </a:r>
          </a:p>
        </p:txBody>
      </p:sp>
      <p:sp>
        <p:nvSpPr>
          <p:cNvPr id="190" name="TextBox 189">
            <a:extLst>
              <a:ext uri="{FF2B5EF4-FFF2-40B4-BE49-F238E27FC236}">
                <a16:creationId xmlns:a16="http://schemas.microsoft.com/office/drawing/2014/main" id="{22504DEE-8A52-4852-6F10-1AE437BA68DC}"/>
              </a:ext>
            </a:extLst>
          </p:cNvPr>
          <p:cNvSpPr txBox="1"/>
          <p:nvPr/>
        </p:nvSpPr>
        <p:spPr>
          <a:xfrm>
            <a:off x="20753532" y="41122286"/>
            <a:ext cx="14034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94.46%</a:t>
            </a:r>
          </a:p>
        </p:txBody>
      </p:sp>
      <p:sp>
        <p:nvSpPr>
          <p:cNvPr id="191" name="TextBox 190">
            <a:extLst>
              <a:ext uri="{FF2B5EF4-FFF2-40B4-BE49-F238E27FC236}">
                <a16:creationId xmlns:a16="http://schemas.microsoft.com/office/drawing/2014/main" id="{96EF1AAB-2A20-4F82-C758-C89D58C86790}"/>
              </a:ext>
            </a:extLst>
          </p:cNvPr>
          <p:cNvSpPr txBox="1"/>
          <p:nvPr/>
        </p:nvSpPr>
        <p:spPr>
          <a:xfrm>
            <a:off x="22524052" y="41144657"/>
            <a:ext cx="14034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94.46%</a:t>
            </a:r>
          </a:p>
        </p:txBody>
      </p:sp>
      <p:sp>
        <p:nvSpPr>
          <p:cNvPr id="192" name="TextBox 191">
            <a:extLst>
              <a:ext uri="{FF2B5EF4-FFF2-40B4-BE49-F238E27FC236}">
                <a16:creationId xmlns:a16="http://schemas.microsoft.com/office/drawing/2014/main" id="{0C680DAB-483D-C47C-8214-965DBE65FF9C}"/>
              </a:ext>
            </a:extLst>
          </p:cNvPr>
          <p:cNvSpPr txBox="1"/>
          <p:nvPr/>
        </p:nvSpPr>
        <p:spPr>
          <a:xfrm>
            <a:off x="24380034" y="41126835"/>
            <a:ext cx="14034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94.46%</a:t>
            </a:r>
          </a:p>
        </p:txBody>
      </p:sp>
      <p:sp>
        <p:nvSpPr>
          <p:cNvPr id="193" name="TextBox 192">
            <a:extLst>
              <a:ext uri="{FF2B5EF4-FFF2-40B4-BE49-F238E27FC236}">
                <a16:creationId xmlns:a16="http://schemas.microsoft.com/office/drawing/2014/main" id="{6AA15688-6FD5-D1D1-DA14-2D89FA970565}"/>
              </a:ext>
            </a:extLst>
          </p:cNvPr>
          <p:cNvSpPr txBox="1"/>
          <p:nvPr/>
        </p:nvSpPr>
        <p:spPr>
          <a:xfrm>
            <a:off x="25993940" y="41127036"/>
            <a:ext cx="14034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95.52%</a:t>
            </a:r>
          </a:p>
        </p:txBody>
      </p:sp>
      <p:graphicFrame>
        <p:nvGraphicFramePr>
          <p:cNvPr id="194" name="Table 193">
            <a:extLst>
              <a:ext uri="{FF2B5EF4-FFF2-40B4-BE49-F238E27FC236}">
                <a16:creationId xmlns:a16="http://schemas.microsoft.com/office/drawing/2014/main" id="{DC6DDBDD-EAFF-599C-325B-D9CFC1D4202F}"/>
              </a:ext>
            </a:extLst>
          </p:cNvPr>
          <p:cNvGraphicFramePr>
            <a:graphicFrameLocks noGrp="1"/>
          </p:cNvGraphicFramePr>
          <p:nvPr>
            <p:extLst>
              <p:ext uri="{D42A27DB-BD31-4B8C-83A1-F6EECF244321}">
                <p14:modId xmlns:p14="http://schemas.microsoft.com/office/powerpoint/2010/main" val="980961162"/>
              </p:ext>
            </p:extLst>
          </p:nvPr>
        </p:nvGraphicFramePr>
        <p:xfrm>
          <a:off x="30605883" y="13215914"/>
          <a:ext cx="12249380" cy="3436420"/>
        </p:xfrm>
        <a:graphic>
          <a:graphicData uri="http://schemas.openxmlformats.org/drawingml/2006/table">
            <a:tbl>
              <a:tblPr firstRow="1" bandRow="1">
                <a:tableStyleId>{5940675A-B579-460E-94D1-54222C63F5DA}</a:tableStyleId>
              </a:tblPr>
              <a:tblGrid>
                <a:gridCol w="2449876">
                  <a:extLst>
                    <a:ext uri="{9D8B030D-6E8A-4147-A177-3AD203B41FA5}">
                      <a16:colId xmlns:a16="http://schemas.microsoft.com/office/drawing/2014/main" val="408244401"/>
                    </a:ext>
                  </a:extLst>
                </a:gridCol>
                <a:gridCol w="2449876">
                  <a:extLst>
                    <a:ext uri="{9D8B030D-6E8A-4147-A177-3AD203B41FA5}">
                      <a16:colId xmlns:a16="http://schemas.microsoft.com/office/drawing/2014/main" val="3447938604"/>
                    </a:ext>
                  </a:extLst>
                </a:gridCol>
                <a:gridCol w="2449876">
                  <a:extLst>
                    <a:ext uri="{9D8B030D-6E8A-4147-A177-3AD203B41FA5}">
                      <a16:colId xmlns:a16="http://schemas.microsoft.com/office/drawing/2014/main" val="1046037269"/>
                    </a:ext>
                  </a:extLst>
                </a:gridCol>
                <a:gridCol w="2449876">
                  <a:extLst>
                    <a:ext uri="{9D8B030D-6E8A-4147-A177-3AD203B41FA5}">
                      <a16:colId xmlns:a16="http://schemas.microsoft.com/office/drawing/2014/main" val="1358991165"/>
                    </a:ext>
                  </a:extLst>
                </a:gridCol>
                <a:gridCol w="2449876">
                  <a:extLst>
                    <a:ext uri="{9D8B030D-6E8A-4147-A177-3AD203B41FA5}">
                      <a16:colId xmlns:a16="http://schemas.microsoft.com/office/drawing/2014/main" val="389905478"/>
                    </a:ext>
                  </a:extLst>
                </a:gridCol>
              </a:tblGrid>
              <a:tr h="168352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38632338"/>
                  </a:ext>
                </a:extLst>
              </a:tr>
              <a:tr h="1752896">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551467481"/>
                  </a:ext>
                </a:extLst>
              </a:tr>
            </a:tbl>
          </a:graphicData>
        </a:graphic>
      </p:graphicFrame>
      <p:cxnSp>
        <p:nvCxnSpPr>
          <p:cNvPr id="196" name="Straight Connector 195">
            <a:extLst>
              <a:ext uri="{FF2B5EF4-FFF2-40B4-BE49-F238E27FC236}">
                <a16:creationId xmlns:a16="http://schemas.microsoft.com/office/drawing/2014/main" id="{4119C72A-77FB-D8CC-273E-8F8F17878E12}"/>
              </a:ext>
            </a:extLst>
          </p:cNvPr>
          <p:cNvCxnSpPr>
            <a:cxnSpLocks/>
          </p:cNvCxnSpPr>
          <p:nvPr/>
        </p:nvCxnSpPr>
        <p:spPr>
          <a:xfrm>
            <a:off x="30605884" y="14055437"/>
            <a:ext cx="12249379" cy="0"/>
          </a:xfrm>
          <a:prstGeom prst="line">
            <a:avLst/>
          </a:prstGeom>
        </p:spPr>
        <p:style>
          <a:lnRef idx="1">
            <a:schemeClr val="dk1"/>
          </a:lnRef>
          <a:fillRef idx="0">
            <a:schemeClr val="dk1"/>
          </a:fillRef>
          <a:effectRef idx="0">
            <a:schemeClr val="dk1"/>
          </a:effectRef>
          <a:fontRef idx="minor">
            <a:schemeClr val="tx1"/>
          </a:fontRef>
        </p:style>
      </p:cxnSp>
      <p:sp>
        <p:nvSpPr>
          <p:cNvPr id="199" name="TextBox 198">
            <a:extLst>
              <a:ext uri="{FF2B5EF4-FFF2-40B4-BE49-F238E27FC236}">
                <a16:creationId xmlns:a16="http://schemas.microsoft.com/office/drawing/2014/main" id="{F1F2F753-FE5B-DC05-009E-4D8AE8993152}"/>
              </a:ext>
            </a:extLst>
          </p:cNvPr>
          <p:cNvSpPr txBox="1"/>
          <p:nvPr/>
        </p:nvSpPr>
        <p:spPr>
          <a:xfrm>
            <a:off x="30992096" y="13318905"/>
            <a:ext cx="39144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Model</a:t>
            </a:r>
          </a:p>
        </p:txBody>
      </p:sp>
      <p:sp>
        <p:nvSpPr>
          <p:cNvPr id="200" name="TextBox 199">
            <a:extLst>
              <a:ext uri="{FF2B5EF4-FFF2-40B4-BE49-F238E27FC236}">
                <a16:creationId xmlns:a16="http://schemas.microsoft.com/office/drawing/2014/main" id="{4F728D97-0F7F-CFB6-C352-9E44F072D097}"/>
              </a:ext>
            </a:extLst>
          </p:cNvPr>
          <p:cNvSpPr txBox="1"/>
          <p:nvPr/>
        </p:nvSpPr>
        <p:spPr>
          <a:xfrm>
            <a:off x="33327020" y="13227762"/>
            <a:ext cx="39144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Precision</a:t>
            </a:r>
          </a:p>
        </p:txBody>
      </p:sp>
      <p:sp>
        <p:nvSpPr>
          <p:cNvPr id="201" name="TextBox 200">
            <a:extLst>
              <a:ext uri="{FF2B5EF4-FFF2-40B4-BE49-F238E27FC236}">
                <a16:creationId xmlns:a16="http://schemas.microsoft.com/office/drawing/2014/main" id="{75D76FA7-A1CD-5752-F974-D83742B7EE4A}"/>
              </a:ext>
            </a:extLst>
          </p:cNvPr>
          <p:cNvSpPr txBox="1"/>
          <p:nvPr/>
        </p:nvSpPr>
        <p:spPr>
          <a:xfrm>
            <a:off x="35882829" y="13227762"/>
            <a:ext cx="39144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Recall</a:t>
            </a:r>
          </a:p>
        </p:txBody>
      </p:sp>
      <p:sp>
        <p:nvSpPr>
          <p:cNvPr id="203" name="TextBox 202">
            <a:extLst>
              <a:ext uri="{FF2B5EF4-FFF2-40B4-BE49-F238E27FC236}">
                <a16:creationId xmlns:a16="http://schemas.microsoft.com/office/drawing/2014/main" id="{E4CFB14D-1D6D-03BB-1FDA-8A3DD2C64465}"/>
              </a:ext>
            </a:extLst>
          </p:cNvPr>
          <p:cNvSpPr txBox="1"/>
          <p:nvPr/>
        </p:nvSpPr>
        <p:spPr>
          <a:xfrm>
            <a:off x="38353609" y="13263454"/>
            <a:ext cx="39144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F1 Score</a:t>
            </a:r>
          </a:p>
        </p:txBody>
      </p:sp>
      <p:sp>
        <p:nvSpPr>
          <p:cNvPr id="204" name="TextBox 203">
            <a:extLst>
              <a:ext uri="{FF2B5EF4-FFF2-40B4-BE49-F238E27FC236}">
                <a16:creationId xmlns:a16="http://schemas.microsoft.com/office/drawing/2014/main" id="{53BCF99D-60C0-3B34-EDFC-B8DEAC82E442}"/>
              </a:ext>
            </a:extLst>
          </p:cNvPr>
          <p:cNvSpPr txBox="1"/>
          <p:nvPr/>
        </p:nvSpPr>
        <p:spPr>
          <a:xfrm>
            <a:off x="40688533" y="13230158"/>
            <a:ext cx="39144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Accuracy</a:t>
            </a:r>
          </a:p>
        </p:txBody>
      </p:sp>
      <p:cxnSp>
        <p:nvCxnSpPr>
          <p:cNvPr id="209" name="Straight Connector 208">
            <a:extLst>
              <a:ext uri="{FF2B5EF4-FFF2-40B4-BE49-F238E27FC236}">
                <a16:creationId xmlns:a16="http://schemas.microsoft.com/office/drawing/2014/main" id="{7C708A38-3600-E531-7E0B-2CBCB9366774}"/>
              </a:ext>
            </a:extLst>
          </p:cNvPr>
          <p:cNvCxnSpPr>
            <a:cxnSpLocks/>
          </p:cNvCxnSpPr>
          <p:nvPr/>
        </p:nvCxnSpPr>
        <p:spPr>
          <a:xfrm>
            <a:off x="30605883" y="15731837"/>
            <a:ext cx="12249379" cy="0"/>
          </a:xfrm>
          <a:prstGeom prst="line">
            <a:avLst/>
          </a:prstGeom>
        </p:spPr>
        <p:style>
          <a:lnRef idx="1">
            <a:schemeClr val="dk1"/>
          </a:lnRef>
          <a:fillRef idx="0">
            <a:schemeClr val="dk1"/>
          </a:fillRef>
          <a:effectRef idx="0">
            <a:schemeClr val="dk1"/>
          </a:effectRef>
          <a:fontRef idx="minor">
            <a:schemeClr val="tx1"/>
          </a:fontRef>
        </p:style>
      </p:cxnSp>
      <p:sp>
        <p:nvSpPr>
          <p:cNvPr id="210" name="TextBox 209">
            <a:extLst>
              <a:ext uri="{FF2B5EF4-FFF2-40B4-BE49-F238E27FC236}">
                <a16:creationId xmlns:a16="http://schemas.microsoft.com/office/drawing/2014/main" id="{CD135577-6033-B33B-78E7-D754E2842708}"/>
              </a:ext>
            </a:extLst>
          </p:cNvPr>
          <p:cNvSpPr txBox="1"/>
          <p:nvPr/>
        </p:nvSpPr>
        <p:spPr>
          <a:xfrm>
            <a:off x="30713500" y="14121164"/>
            <a:ext cx="561843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Indic Bert[3]</a:t>
            </a:r>
          </a:p>
        </p:txBody>
      </p:sp>
      <p:sp>
        <p:nvSpPr>
          <p:cNvPr id="212" name="TextBox 211">
            <a:extLst>
              <a:ext uri="{FF2B5EF4-FFF2-40B4-BE49-F238E27FC236}">
                <a16:creationId xmlns:a16="http://schemas.microsoft.com/office/drawing/2014/main" id="{7B0D52A1-A9CD-0BCF-A694-390D50A60393}"/>
              </a:ext>
            </a:extLst>
          </p:cNvPr>
          <p:cNvSpPr txBox="1"/>
          <p:nvPr/>
        </p:nvSpPr>
        <p:spPr>
          <a:xfrm>
            <a:off x="38574629" y="14256380"/>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93.50%</a:t>
            </a:r>
          </a:p>
        </p:txBody>
      </p:sp>
      <p:sp>
        <p:nvSpPr>
          <p:cNvPr id="214" name="TextBox 213">
            <a:extLst>
              <a:ext uri="{FF2B5EF4-FFF2-40B4-BE49-F238E27FC236}">
                <a16:creationId xmlns:a16="http://schemas.microsoft.com/office/drawing/2014/main" id="{E57BB770-25A4-E344-4B4C-A70BE95DABEB}"/>
              </a:ext>
            </a:extLst>
          </p:cNvPr>
          <p:cNvSpPr txBox="1"/>
          <p:nvPr/>
        </p:nvSpPr>
        <p:spPr>
          <a:xfrm>
            <a:off x="36009424" y="14254359"/>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89.72%</a:t>
            </a:r>
          </a:p>
        </p:txBody>
      </p:sp>
      <p:sp>
        <p:nvSpPr>
          <p:cNvPr id="215" name="TextBox 214">
            <a:extLst>
              <a:ext uri="{FF2B5EF4-FFF2-40B4-BE49-F238E27FC236}">
                <a16:creationId xmlns:a16="http://schemas.microsoft.com/office/drawing/2014/main" id="{71719D58-4D35-1654-9A33-080401DF1EA3}"/>
              </a:ext>
            </a:extLst>
          </p:cNvPr>
          <p:cNvSpPr txBox="1"/>
          <p:nvPr/>
        </p:nvSpPr>
        <p:spPr>
          <a:xfrm>
            <a:off x="33522719" y="14256380"/>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93.74%</a:t>
            </a:r>
          </a:p>
        </p:txBody>
      </p:sp>
      <p:sp>
        <p:nvSpPr>
          <p:cNvPr id="216" name="TextBox 215">
            <a:extLst>
              <a:ext uri="{FF2B5EF4-FFF2-40B4-BE49-F238E27FC236}">
                <a16:creationId xmlns:a16="http://schemas.microsoft.com/office/drawing/2014/main" id="{58DE8A3A-4A0F-4E74-A23A-2905455A546C}"/>
              </a:ext>
            </a:extLst>
          </p:cNvPr>
          <p:cNvSpPr txBox="1"/>
          <p:nvPr/>
        </p:nvSpPr>
        <p:spPr>
          <a:xfrm>
            <a:off x="40880504" y="14231329"/>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94.63%</a:t>
            </a:r>
          </a:p>
        </p:txBody>
      </p:sp>
      <p:sp>
        <p:nvSpPr>
          <p:cNvPr id="217" name="TextBox 216">
            <a:extLst>
              <a:ext uri="{FF2B5EF4-FFF2-40B4-BE49-F238E27FC236}">
                <a16:creationId xmlns:a16="http://schemas.microsoft.com/office/drawing/2014/main" id="{A799027B-924D-B082-6508-CA633CAC8AE1}"/>
              </a:ext>
            </a:extLst>
          </p:cNvPr>
          <p:cNvSpPr txBox="1"/>
          <p:nvPr/>
        </p:nvSpPr>
        <p:spPr>
          <a:xfrm>
            <a:off x="30713500" y="14816148"/>
            <a:ext cx="1718066"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Random Forest[1]</a:t>
            </a:r>
          </a:p>
        </p:txBody>
      </p:sp>
      <p:sp>
        <p:nvSpPr>
          <p:cNvPr id="218" name="TextBox 217">
            <a:extLst>
              <a:ext uri="{FF2B5EF4-FFF2-40B4-BE49-F238E27FC236}">
                <a16:creationId xmlns:a16="http://schemas.microsoft.com/office/drawing/2014/main" id="{8C0FBD67-9E45-16C8-7531-F1A254B0C06F}"/>
              </a:ext>
            </a:extLst>
          </p:cNvPr>
          <p:cNvSpPr txBox="1"/>
          <p:nvPr/>
        </p:nvSpPr>
        <p:spPr>
          <a:xfrm>
            <a:off x="33464219" y="15095187"/>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84.85%</a:t>
            </a:r>
          </a:p>
        </p:txBody>
      </p:sp>
      <p:sp>
        <p:nvSpPr>
          <p:cNvPr id="219" name="TextBox 218">
            <a:extLst>
              <a:ext uri="{FF2B5EF4-FFF2-40B4-BE49-F238E27FC236}">
                <a16:creationId xmlns:a16="http://schemas.microsoft.com/office/drawing/2014/main" id="{DE468D66-922B-0AF1-2DDF-8551ACCD6CBF}"/>
              </a:ext>
            </a:extLst>
          </p:cNvPr>
          <p:cNvSpPr txBox="1"/>
          <p:nvPr/>
        </p:nvSpPr>
        <p:spPr>
          <a:xfrm>
            <a:off x="36032222" y="15040283"/>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86.73%</a:t>
            </a:r>
          </a:p>
        </p:txBody>
      </p:sp>
      <p:sp>
        <p:nvSpPr>
          <p:cNvPr id="220" name="TextBox 219">
            <a:extLst>
              <a:ext uri="{FF2B5EF4-FFF2-40B4-BE49-F238E27FC236}">
                <a16:creationId xmlns:a16="http://schemas.microsoft.com/office/drawing/2014/main" id="{28A7A149-9704-CD2D-849A-BDDE2C924B2F}"/>
              </a:ext>
            </a:extLst>
          </p:cNvPr>
          <p:cNvSpPr txBox="1"/>
          <p:nvPr/>
        </p:nvSpPr>
        <p:spPr>
          <a:xfrm>
            <a:off x="38540728" y="15044018"/>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85.78%</a:t>
            </a:r>
          </a:p>
        </p:txBody>
      </p:sp>
      <p:sp>
        <p:nvSpPr>
          <p:cNvPr id="221" name="TextBox 220">
            <a:extLst>
              <a:ext uri="{FF2B5EF4-FFF2-40B4-BE49-F238E27FC236}">
                <a16:creationId xmlns:a16="http://schemas.microsoft.com/office/drawing/2014/main" id="{026C1B73-C169-99AC-AC35-5C9B379E3E61}"/>
              </a:ext>
            </a:extLst>
          </p:cNvPr>
          <p:cNvSpPr txBox="1"/>
          <p:nvPr/>
        </p:nvSpPr>
        <p:spPr>
          <a:xfrm>
            <a:off x="40825732" y="15124450"/>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87.06%</a:t>
            </a:r>
          </a:p>
        </p:txBody>
      </p:sp>
      <p:sp>
        <p:nvSpPr>
          <p:cNvPr id="222" name="TextBox 221">
            <a:extLst>
              <a:ext uri="{FF2B5EF4-FFF2-40B4-BE49-F238E27FC236}">
                <a16:creationId xmlns:a16="http://schemas.microsoft.com/office/drawing/2014/main" id="{7B0DCC26-9C7A-7E11-661D-9A2CF676122D}"/>
              </a:ext>
            </a:extLst>
          </p:cNvPr>
          <p:cNvSpPr txBox="1"/>
          <p:nvPr/>
        </p:nvSpPr>
        <p:spPr>
          <a:xfrm>
            <a:off x="30551429" y="15977225"/>
            <a:ext cx="279366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Proposed Model</a:t>
            </a:r>
          </a:p>
        </p:txBody>
      </p:sp>
      <p:sp>
        <p:nvSpPr>
          <p:cNvPr id="223" name="TextBox 222">
            <a:extLst>
              <a:ext uri="{FF2B5EF4-FFF2-40B4-BE49-F238E27FC236}">
                <a16:creationId xmlns:a16="http://schemas.microsoft.com/office/drawing/2014/main" id="{5093A016-B575-443E-C1A7-53D4AEA905C6}"/>
              </a:ext>
            </a:extLst>
          </p:cNvPr>
          <p:cNvSpPr txBox="1"/>
          <p:nvPr/>
        </p:nvSpPr>
        <p:spPr>
          <a:xfrm>
            <a:off x="33522718" y="15957239"/>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94.83%</a:t>
            </a:r>
          </a:p>
        </p:txBody>
      </p:sp>
      <p:sp>
        <p:nvSpPr>
          <p:cNvPr id="224" name="TextBox 223">
            <a:extLst>
              <a:ext uri="{FF2B5EF4-FFF2-40B4-BE49-F238E27FC236}">
                <a16:creationId xmlns:a16="http://schemas.microsoft.com/office/drawing/2014/main" id="{437941F5-BF8A-858E-BCD6-FE1707EEE7D3}"/>
              </a:ext>
            </a:extLst>
          </p:cNvPr>
          <p:cNvSpPr txBox="1"/>
          <p:nvPr/>
        </p:nvSpPr>
        <p:spPr>
          <a:xfrm>
            <a:off x="36121135" y="15912679"/>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95.16%</a:t>
            </a:r>
          </a:p>
        </p:txBody>
      </p:sp>
      <p:sp>
        <p:nvSpPr>
          <p:cNvPr id="225" name="TextBox 224">
            <a:extLst>
              <a:ext uri="{FF2B5EF4-FFF2-40B4-BE49-F238E27FC236}">
                <a16:creationId xmlns:a16="http://schemas.microsoft.com/office/drawing/2014/main" id="{F6527949-1AF9-126E-8E4E-49F413623D48}"/>
              </a:ext>
            </a:extLst>
          </p:cNvPr>
          <p:cNvSpPr txBox="1"/>
          <p:nvPr/>
        </p:nvSpPr>
        <p:spPr>
          <a:xfrm>
            <a:off x="38507971" y="15903195"/>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94.99%</a:t>
            </a:r>
          </a:p>
        </p:txBody>
      </p:sp>
      <p:sp>
        <p:nvSpPr>
          <p:cNvPr id="226" name="TextBox 225">
            <a:extLst>
              <a:ext uri="{FF2B5EF4-FFF2-40B4-BE49-F238E27FC236}">
                <a16:creationId xmlns:a16="http://schemas.microsoft.com/office/drawing/2014/main" id="{AB7F93B1-A8D9-FFB2-A105-5342E5904269}"/>
              </a:ext>
            </a:extLst>
          </p:cNvPr>
          <p:cNvSpPr txBox="1"/>
          <p:nvPr/>
        </p:nvSpPr>
        <p:spPr>
          <a:xfrm>
            <a:off x="40825732" y="15934785"/>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96%</a:t>
            </a:r>
          </a:p>
        </p:txBody>
      </p:sp>
      <p:graphicFrame>
        <p:nvGraphicFramePr>
          <p:cNvPr id="227" name="Table 226">
            <a:extLst>
              <a:ext uri="{FF2B5EF4-FFF2-40B4-BE49-F238E27FC236}">
                <a16:creationId xmlns:a16="http://schemas.microsoft.com/office/drawing/2014/main" id="{2BAAF38C-D24C-2846-E92C-843FCCC9D8F7}"/>
              </a:ext>
            </a:extLst>
          </p:cNvPr>
          <p:cNvGraphicFramePr>
            <a:graphicFrameLocks noGrp="1"/>
          </p:cNvGraphicFramePr>
          <p:nvPr>
            <p:extLst>
              <p:ext uri="{D42A27DB-BD31-4B8C-83A1-F6EECF244321}">
                <p14:modId xmlns:p14="http://schemas.microsoft.com/office/powerpoint/2010/main" val="3527204126"/>
              </p:ext>
            </p:extLst>
          </p:nvPr>
        </p:nvGraphicFramePr>
        <p:xfrm>
          <a:off x="30551428" y="9887372"/>
          <a:ext cx="12249380" cy="2813076"/>
        </p:xfrm>
        <a:graphic>
          <a:graphicData uri="http://schemas.openxmlformats.org/drawingml/2006/table">
            <a:tbl>
              <a:tblPr firstRow="1" bandRow="1">
                <a:tableStyleId>{5940675A-B579-460E-94D1-54222C63F5DA}</a:tableStyleId>
              </a:tblPr>
              <a:tblGrid>
                <a:gridCol w="2449876">
                  <a:extLst>
                    <a:ext uri="{9D8B030D-6E8A-4147-A177-3AD203B41FA5}">
                      <a16:colId xmlns:a16="http://schemas.microsoft.com/office/drawing/2014/main" val="743004077"/>
                    </a:ext>
                  </a:extLst>
                </a:gridCol>
                <a:gridCol w="2449876">
                  <a:extLst>
                    <a:ext uri="{9D8B030D-6E8A-4147-A177-3AD203B41FA5}">
                      <a16:colId xmlns:a16="http://schemas.microsoft.com/office/drawing/2014/main" val="2994951761"/>
                    </a:ext>
                  </a:extLst>
                </a:gridCol>
                <a:gridCol w="2449876">
                  <a:extLst>
                    <a:ext uri="{9D8B030D-6E8A-4147-A177-3AD203B41FA5}">
                      <a16:colId xmlns:a16="http://schemas.microsoft.com/office/drawing/2014/main" val="1602182204"/>
                    </a:ext>
                  </a:extLst>
                </a:gridCol>
                <a:gridCol w="2449876">
                  <a:extLst>
                    <a:ext uri="{9D8B030D-6E8A-4147-A177-3AD203B41FA5}">
                      <a16:colId xmlns:a16="http://schemas.microsoft.com/office/drawing/2014/main" val="72917817"/>
                    </a:ext>
                  </a:extLst>
                </a:gridCol>
                <a:gridCol w="2449876">
                  <a:extLst>
                    <a:ext uri="{9D8B030D-6E8A-4147-A177-3AD203B41FA5}">
                      <a16:colId xmlns:a16="http://schemas.microsoft.com/office/drawing/2014/main" val="2587321273"/>
                    </a:ext>
                  </a:extLst>
                </a:gridCol>
              </a:tblGrid>
              <a:tr h="1406538">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8209350"/>
                  </a:ext>
                </a:extLst>
              </a:tr>
              <a:tr h="1406538">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46906421"/>
                  </a:ext>
                </a:extLst>
              </a:tr>
            </a:tbl>
          </a:graphicData>
        </a:graphic>
      </p:graphicFrame>
      <p:cxnSp>
        <p:nvCxnSpPr>
          <p:cNvPr id="228" name="Straight Connector 227">
            <a:extLst>
              <a:ext uri="{FF2B5EF4-FFF2-40B4-BE49-F238E27FC236}">
                <a16:creationId xmlns:a16="http://schemas.microsoft.com/office/drawing/2014/main" id="{6C5092D9-C0CE-B55B-C124-74E72D112703}"/>
              </a:ext>
            </a:extLst>
          </p:cNvPr>
          <p:cNvCxnSpPr>
            <a:cxnSpLocks/>
          </p:cNvCxnSpPr>
          <p:nvPr/>
        </p:nvCxnSpPr>
        <p:spPr>
          <a:xfrm>
            <a:off x="30524908" y="10606597"/>
            <a:ext cx="12249379"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a:extLst>
              <a:ext uri="{FF2B5EF4-FFF2-40B4-BE49-F238E27FC236}">
                <a16:creationId xmlns:a16="http://schemas.microsoft.com/office/drawing/2014/main" id="{4CDDAE16-44A4-C855-4C30-1611D13FE857}"/>
              </a:ext>
            </a:extLst>
          </p:cNvPr>
          <p:cNvCxnSpPr>
            <a:cxnSpLocks/>
          </p:cNvCxnSpPr>
          <p:nvPr/>
        </p:nvCxnSpPr>
        <p:spPr>
          <a:xfrm>
            <a:off x="30524908" y="11960445"/>
            <a:ext cx="12249379" cy="0"/>
          </a:xfrm>
          <a:prstGeom prst="line">
            <a:avLst/>
          </a:prstGeom>
        </p:spPr>
        <p:style>
          <a:lnRef idx="1">
            <a:schemeClr val="dk1"/>
          </a:lnRef>
          <a:fillRef idx="0">
            <a:schemeClr val="dk1"/>
          </a:fillRef>
          <a:effectRef idx="0">
            <a:schemeClr val="dk1"/>
          </a:effectRef>
          <a:fontRef idx="minor">
            <a:schemeClr val="tx1"/>
          </a:fontRef>
        </p:style>
      </p:cxnSp>
      <p:sp>
        <p:nvSpPr>
          <p:cNvPr id="231" name="TextBox 230">
            <a:extLst>
              <a:ext uri="{FF2B5EF4-FFF2-40B4-BE49-F238E27FC236}">
                <a16:creationId xmlns:a16="http://schemas.microsoft.com/office/drawing/2014/main" id="{455B8F39-0E9B-5FBB-2FCB-0460A91FA9D7}"/>
              </a:ext>
            </a:extLst>
          </p:cNvPr>
          <p:cNvSpPr txBox="1"/>
          <p:nvPr/>
        </p:nvSpPr>
        <p:spPr>
          <a:xfrm>
            <a:off x="30957009" y="9992233"/>
            <a:ext cx="147455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Model</a:t>
            </a:r>
          </a:p>
        </p:txBody>
      </p:sp>
      <p:sp>
        <p:nvSpPr>
          <p:cNvPr id="233" name="TextBox 232">
            <a:extLst>
              <a:ext uri="{FF2B5EF4-FFF2-40B4-BE49-F238E27FC236}">
                <a16:creationId xmlns:a16="http://schemas.microsoft.com/office/drawing/2014/main" id="{448BBC33-3F5C-E761-6E03-66C6CD8ACC1C}"/>
              </a:ext>
            </a:extLst>
          </p:cNvPr>
          <p:cNvSpPr txBox="1"/>
          <p:nvPr/>
        </p:nvSpPr>
        <p:spPr>
          <a:xfrm>
            <a:off x="33313764" y="9999210"/>
            <a:ext cx="16199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Precision</a:t>
            </a:r>
          </a:p>
        </p:txBody>
      </p:sp>
      <p:sp>
        <p:nvSpPr>
          <p:cNvPr id="234" name="TextBox 233">
            <a:extLst>
              <a:ext uri="{FF2B5EF4-FFF2-40B4-BE49-F238E27FC236}">
                <a16:creationId xmlns:a16="http://schemas.microsoft.com/office/drawing/2014/main" id="{9EEBD866-D73B-9E2A-BD38-9B2A942CBFBA}"/>
              </a:ext>
            </a:extLst>
          </p:cNvPr>
          <p:cNvSpPr txBox="1"/>
          <p:nvPr/>
        </p:nvSpPr>
        <p:spPr>
          <a:xfrm>
            <a:off x="35882829" y="9976721"/>
            <a:ext cx="16199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Recall</a:t>
            </a:r>
          </a:p>
        </p:txBody>
      </p:sp>
      <p:sp>
        <p:nvSpPr>
          <p:cNvPr id="236" name="TextBox 235">
            <a:extLst>
              <a:ext uri="{FF2B5EF4-FFF2-40B4-BE49-F238E27FC236}">
                <a16:creationId xmlns:a16="http://schemas.microsoft.com/office/drawing/2014/main" id="{188BC172-B61A-FE99-D80A-CE4CB73A4E5A}"/>
              </a:ext>
            </a:extLst>
          </p:cNvPr>
          <p:cNvSpPr txBox="1"/>
          <p:nvPr/>
        </p:nvSpPr>
        <p:spPr>
          <a:xfrm>
            <a:off x="38353609" y="9985375"/>
            <a:ext cx="39144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F1 Score</a:t>
            </a:r>
          </a:p>
        </p:txBody>
      </p:sp>
      <p:sp>
        <p:nvSpPr>
          <p:cNvPr id="237" name="TextBox 236">
            <a:extLst>
              <a:ext uri="{FF2B5EF4-FFF2-40B4-BE49-F238E27FC236}">
                <a16:creationId xmlns:a16="http://schemas.microsoft.com/office/drawing/2014/main" id="{BF5FBACF-C4EE-A0D2-F48B-665305BA01BF}"/>
              </a:ext>
            </a:extLst>
          </p:cNvPr>
          <p:cNvSpPr txBox="1"/>
          <p:nvPr/>
        </p:nvSpPr>
        <p:spPr>
          <a:xfrm>
            <a:off x="40734173" y="9959325"/>
            <a:ext cx="39144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Accuracy</a:t>
            </a:r>
          </a:p>
        </p:txBody>
      </p:sp>
      <p:sp>
        <p:nvSpPr>
          <p:cNvPr id="239" name="TextBox 238">
            <a:extLst>
              <a:ext uri="{FF2B5EF4-FFF2-40B4-BE49-F238E27FC236}">
                <a16:creationId xmlns:a16="http://schemas.microsoft.com/office/drawing/2014/main" id="{FEF5037D-FBEE-A453-1B7B-42B06CE50896}"/>
              </a:ext>
            </a:extLst>
          </p:cNvPr>
          <p:cNvSpPr txBox="1"/>
          <p:nvPr/>
        </p:nvSpPr>
        <p:spPr>
          <a:xfrm>
            <a:off x="30697063" y="10641127"/>
            <a:ext cx="225224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Naïve Bayes</a:t>
            </a:r>
          </a:p>
        </p:txBody>
      </p:sp>
      <p:sp>
        <p:nvSpPr>
          <p:cNvPr id="240" name="TextBox 239">
            <a:extLst>
              <a:ext uri="{FF2B5EF4-FFF2-40B4-BE49-F238E27FC236}">
                <a16:creationId xmlns:a16="http://schemas.microsoft.com/office/drawing/2014/main" id="{EB15EFBB-A16F-AB60-9ED5-C445D3697BAD}"/>
              </a:ext>
            </a:extLst>
          </p:cNvPr>
          <p:cNvSpPr txBox="1"/>
          <p:nvPr/>
        </p:nvSpPr>
        <p:spPr>
          <a:xfrm>
            <a:off x="33431545" y="10700576"/>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91.65%</a:t>
            </a:r>
          </a:p>
        </p:txBody>
      </p:sp>
      <p:sp>
        <p:nvSpPr>
          <p:cNvPr id="241" name="TextBox 240">
            <a:extLst>
              <a:ext uri="{FF2B5EF4-FFF2-40B4-BE49-F238E27FC236}">
                <a16:creationId xmlns:a16="http://schemas.microsoft.com/office/drawing/2014/main" id="{2528B1B0-18CC-DB66-FB10-5AEB23532BE5}"/>
              </a:ext>
            </a:extLst>
          </p:cNvPr>
          <p:cNvSpPr txBox="1"/>
          <p:nvPr/>
        </p:nvSpPr>
        <p:spPr>
          <a:xfrm>
            <a:off x="35971640" y="10700576"/>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89.82%</a:t>
            </a:r>
          </a:p>
        </p:txBody>
      </p:sp>
      <p:sp>
        <p:nvSpPr>
          <p:cNvPr id="242" name="TextBox 241">
            <a:extLst>
              <a:ext uri="{FF2B5EF4-FFF2-40B4-BE49-F238E27FC236}">
                <a16:creationId xmlns:a16="http://schemas.microsoft.com/office/drawing/2014/main" id="{971B7D6B-CC9C-606D-69B1-BFFC75867BCA}"/>
              </a:ext>
            </a:extLst>
          </p:cNvPr>
          <p:cNvSpPr txBox="1"/>
          <p:nvPr/>
        </p:nvSpPr>
        <p:spPr>
          <a:xfrm>
            <a:off x="38451366" y="10700576"/>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90.73%</a:t>
            </a:r>
          </a:p>
        </p:txBody>
      </p:sp>
      <p:sp>
        <p:nvSpPr>
          <p:cNvPr id="243" name="TextBox 242">
            <a:extLst>
              <a:ext uri="{FF2B5EF4-FFF2-40B4-BE49-F238E27FC236}">
                <a16:creationId xmlns:a16="http://schemas.microsoft.com/office/drawing/2014/main" id="{DA9F688D-B08E-AD96-A15C-B65FD5B04ED4}"/>
              </a:ext>
            </a:extLst>
          </p:cNvPr>
          <p:cNvSpPr txBox="1"/>
          <p:nvPr/>
        </p:nvSpPr>
        <p:spPr>
          <a:xfrm>
            <a:off x="40801888" y="10726109"/>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91.74%</a:t>
            </a:r>
          </a:p>
        </p:txBody>
      </p:sp>
      <p:sp>
        <p:nvSpPr>
          <p:cNvPr id="244" name="TextBox 243">
            <a:extLst>
              <a:ext uri="{FF2B5EF4-FFF2-40B4-BE49-F238E27FC236}">
                <a16:creationId xmlns:a16="http://schemas.microsoft.com/office/drawing/2014/main" id="{E51DA317-D3AF-3A6C-C3B1-B84F45F28FC7}"/>
              </a:ext>
            </a:extLst>
          </p:cNvPr>
          <p:cNvSpPr txBox="1"/>
          <p:nvPr/>
        </p:nvSpPr>
        <p:spPr>
          <a:xfrm>
            <a:off x="36032221" y="11386774"/>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98.74%</a:t>
            </a:r>
          </a:p>
        </p:txBody>
      </p:sp>
      <p:sp>
        <p:nvSpPr>
          <p:cNvPr id="245" name="TextBox 244">
            <a:extLst>
              <a:ext uri="{FF2B5EF4-FFF2-40B4-BE49-F238E27FC236}">
                <a16:creationId xmlns:a16="http://schemas.microsoft.com/office/drawing/2014/main" id="{968DAA9F-C4AD-25B8-B09A-B8FA7A54CF27}"/>
              </a:ext>
            </a:extLst>
          </p:cNvPr>
          <p:cNvSpPr txBox="1"/>
          <p:nvPr/>
        </p:nvSpPr>
        <p:spPr>
          <a:xfrm>
            <a:off x="31007841" y="11362995"/>
            <a:ext cx="225224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LSTM</a:t>
            </a:r>
          </a:p>
        </p:txBody>
      </p:sp>
      <p:sp>
        <p:nvSpPr>
          <p:cNvPr id="246" name="TextBox 245">
            <a:extLst>
              <a:ext uri="{FF2B5EF4-FFF2-40B4-BE49-F238E27FC236}">
                <a16:creationId xmlns:a16="http://schemas.microsoft.com/office/drawing/2014/main" id="{6BBFC9CF-F956-B11D-35C1-1782C55D7D58}"/>
              </a:ext>
            </a:extLst>
          </p:cNvPr>
          <p:cNvSpPr txBox="1"/>
          <p:nvPr/>
        </p:nvSpPr>
        <p:spPr>
          <a:xfrm>
            <a:off x="30708063" y="12093185"/>
            <a:ext cx="225224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Bangla-BERT</a:t>
            </a:r>
          </a:p>
        </p:txBody>
      </p:sp>
      <p:sp>
        <p:nvSpPr>
          <p:cNvPr id="247" name="TextBox 246">
            <a:extLst>
              <a:ext uri="{FF2B5EF4-FFF2-40B4-BE49-F238E27FC236}">
                <a16:creationId xmlns:a16="http://schemas.microsoft.com/office/drawing/2014/main" id="{DB486185-7545-01F2-F7E7-B7953DE687E1}"/>
              </a:ext>
            </a:extLst>
          </p:cNvPr>
          <p:cNvSpPr txBox="1"/>
          <p:nvPr/>
        </p:nvSpPr>
        <p:spPr>
          <a:xfrm>
            <a:off x="33522717" y="11386774"/>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98.25%</a:t>
            </a:r>
          </a:p>
        </p:txBody>
      </p:sp>
      <p:sp>
        <p:nvSpPr>
          <p:cNvPr id="248" name="TextBox 247">
            <a:extLst>
              <a:ext uri="{FF2B5EF4-FFF2-40B4-BE49-F238E27FC236}">
                <a16:creationId xmlns:a16="http://schemas.microsoft.com/office/drawing/2014/main" id="{AD93966C-A9FC-FAF5-4AF3-ADB238792E38}"/>
              </a:ext>
            </a:extLst>
          </p:cNvPr>
          <p:cNvSpPr txBox="1"/>
          <p:nvPr/>
        </p:nvSpPr>
        <p:spPr>
          <a:xfrm>
            <a:off x="38531332" y="11361953"/>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98.50%</a:t>
            </a:r>
          </a:p>
        </p:txBody>
      </p:sp>
      <p:sp>
        <p:nvSpPr>
          <p:cNvPr id="249" name="TextBox 248">
            <a:extLst>
              <a:ext uri="{FF2B5EF4-FFF2-40B4-BE49-F238E27FC236}">
                <a16:creationId xmlns:a16="http://schemas.microsoft.com/office/drawing/2014/main" id="{7BB49DBF-987A-1EE2-A238-3DDAA5CB2977}"/>
              </a:ext>
            </a:extLst>
          </p:cNvPr>
          <p:cNvSpPr txBox="1"/>
          <p:nvPr/>
        </p:nvSpPr>
        <p:spPr>
          <a:xfrm>
            <a:off x="40847830" y="11386774"/>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92.98%</a:t>
            </a:r>
          </a:p>
        </p:txBody>
      </p:sp>
      <p:sp>
        <p:nvSpPr>
          <p:cNvPr id="250" name="TextBox 249">
            <a:extLst>
              <a:ext uri="{FF2B5EF4-FFF2-40B4-BE49-F238E27FC236}">
                <a16:creationId xmlns:a16="http://schemas.microsoft.com/office/drawing/2014/main" id="{C2CC0058-D337-D8D4-C9B9-5AF85704236D}"/>
              </a:ext>
            </a:extLst>
          </p:cNvPr>
          <p:cNvSpPr txBox="1"/>
          <p:nvPr/>
        </p:nvSpPr>
        <p:spPr>
          <a:xfrm>
            <a:off x="33431545" y="12073153"/>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94.46%</a:t>
            </a:r>
          </a:p>
        </p:txBody>
      </p:sp>
      <p:sp>
        <p:nvSpPr>
          <p:cNvPr id="251" name="TextBox 250">
            <a:extLst>
              <a:ext uri="{FF2B5EF4-FFF2-40B4-BE49-F238E27FC236}">
                <a16:creationId xmlns:a16="http://schemas.microsoft.com/office/drawing/2014/main" id="{532F63A2-C9A3-A2F4-5B2F-9C8094C16A4A}"/>
              </a:ext>
            </a:extLst>
          </p:cNvPr>
          <p:cNvSpPr txBox="1"/>
          <p:nvPr/>
        </p:nvSpPr>
        <p:spPr>
          <a:xfrm>
            <a:off x="35828187" y="12073153"/>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94.46%</a:t>
            </a:r>
          </a:p>
        </p:txBody>
      </p:sp>
      <p:sp>
        <p:nvSpPr>
          <p:cNvPr id="252" name="TextBox 251">
            <a:extLst>
              <a:ext uri="{FF2B5EF4-FFF2-40B4-BE49-F238E27FC236}">
                <a16:creationId xmlns:a16="http://schemas.microsoft.com/office/drawing/2014/main" id="{809E4400-477E-4C22-9E9D-DC9A119D9696}"/>
              </a:ext>
            </a:extLst>
          </p:cNvPr>
          <p:cNvSpPr txBox="1"/>
          <p:nvPr/>
        </p:nvSpPr>
        <p:spPr>
          <a:xfrm>
            <a:off x="38469787" y="12098553"/>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94.46%</a:t>
            </a:r>
          </a:p>
        </p:txBody>
      </p:sp>
      <p:sp>
        <p:nvSpPr>
          <p:cNvPr id="253" name="TextBox 252">
            <a:extLst>
              <a:ext uri="{FF2B5EF4-FFF2-40B4-BE49-F238E27FC236}">
                <a16:creationId xmlns:a16="http://schemas.microsoft.com/office/drawing/2014/main" id="{EEFD8CEB-50A1-AEEF-ABA4-27F204F3B54F}"/>
              </a:ext>
            </a:extLst>
          </p:cNvPr>
          <p:cNvSpPr txBox="1"/>
          <p:nvPr/>
        </p:nvSpPr>
        <p:spPr>
          <a:xfrm>
            <a:off x="40801888" y="12022353"/>
            <a:ext cx="144229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95.52%</a:t>
            </a:r>
          </a:p>
        </p:txBody>
      </p:sp>
      <p:sp>
        <p:nvSpPr>
          <p:cNvPr id="254" name="TextBox 253">
            <a:extLst>
              <a:ext uri="{FF2B5EF4-FFF2-40B4-BE49-F238E27FC236}">
                <a16:creationId xmlns:a16="http://schemas.microsoft.com/office/drawing/2014/main" id="{4D08A7A4-4D76-891D-74B5-73CDDEDCB195}"/>
              </a:ext>
            </a:extLst>
          </p:cNvPr>
          <p:cNvSpPr txBox="1"/>
          <p:nvPr/>
        </p:nvSpPr>
        <p:spPr>
          <a:xfrm>
            <a:off x="34034016" y="12684297"/>
            <a:ext cx="497751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Table II: Best Performing Models</a:t>
            </a:r>
          </a:p>
        </p:txBody>
      </p:sp>
      <p:sp>
        <p:nvSpPr>
          <p:cNvPr id="255" name="TextBox 254">
            <a:extLst>
              <a:ext uri="{FF2B5EF4-FFF2-40B4-BE49-F238E27FC236}">
                <a16:creationId xmlns:a16="http://schemas.microsoft.com/office/drawing/2014/main" id="{ED25FC57-E128-AA6A-19FC-CD8567BD1E0E}"/>
              </a:ext>
            </a:extLst>
          </p:cNvPr>
          <p:cNvSpPr txBox="1"/>
          <p:nvPr/>
        </p:nvSpPr>
        <p:spPr>
          <a:xfrm>
            <a:off x="32593862" y="16570644"/>
            <a:ext cx="849683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Table III: Comparison of Proposed and Existing Models</a:t>
            </a:r>
          </a:p>
        </p:txBody>
      </p:sp>
      <p:sp>
        <p:nvSpPr>
          <p:cNvPr id="256" name="TextBox 255">
            <a:extLst>
              <a:ext uri="{FF2B5EF4-FFF2-40B4-BE49-F238E27FC236}">
                <a16:creationId xmlns:a16="http://schemas.microsoft.com/office/drawing/2014/main" id="{A0C05BD9-CB2A-72B9-CBC7-5A8E3EDFE139}"/>
              </a:ext>
            </a:extLst>
          </p:cNvPr>
          <p:cNvSpPr txBox="1"/>
          <p:nvPr/>
        </p:nvSpPr>
        <p:spPr>
          <a:xfrm>
            <a:off x="18439057" y="41811173"/>
            <a:ext cx="8067237"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Table I: Results of  Machine Learning, Deep Learning and Transformer Models</a:t>
            </a:r>
          </a:p>
        </p:txBody>
      </p:sp>
      <p:pic>
        <p:nvPicPr>
          <p:cNvPr id="6" name="Picture 5">
            <a:extLst>
              <a:ext uri="{FF2B5EF4-FFF2-40B4-BE49-F238E27FC236}">
                <a16:creationId xmlns:a16="http://schemas.microsoft.com/office/drawing/2014/main" id="{0E853536-9645-A772-165D-5CC330F9B8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72953" y="12462974"/>
            <a:ext cx="5798393" cy="2838228"/>
          </a:xfrm>
          <a:prstGeom prst="rect">
            <a:avLst/>
          </a:prstGeom>
        </p:spPr>
      </p:pic>
      <p:pic>
        <p:nvPicPr>
          <p:cNvPr id="13" name="Picture 12">
            <a:extLst>
              <a:ext uri="{FF2B5EF4-FFF2-40B4-BE49-F238E27FC236}">
                <a16:creationId xmlns:a16="http://schemas.microsoft.com/office/drawing/2014/main" id="{A3AA8970-395E-AF70-145F-09577C4C63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95037" y="17171361"/>
            <a:ext cx="12511942" cy="6275913"/>
          </a:xfrm>
          <a:prstGeom prst="rect">
            <a:avLst/>
          </a:prstGeom>
        </p:spPr>
      </p:pic>
      <p:sp>
        <p:nvSpPr>
          <p:cNvPr id="21" name="TextBox 20">
            <a:extLst>
              <a:ext uri="{FF2B5EF4-FFF2-40B4-BE49-F238E27FC236}">
                <a16:creationId xmlns:a16="http://schemas.microsoft.com/office/drawing/2014/main" id="{70072738-7C5E-97B4-EB00-140C0D76C6EF}"/>
              </a:ext>
            </a:extLst>
          </p:cNvPr>
          <p:cNvSpPr txBox="1"/>
          <p:nvPr/>
        </p:nvSpPr>
        <p:spPr>
          <a:xfrm>
            <a:off x="20884211" y="23275515"/>
            <a:ext cx="477978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Figure 4: Proposed Framework</a:t>
            </a:r>
          </a:p>
        </p:txBody>
      </p:sp>
      <p:sp>
        <p:nvSpPr>
          <p:cNvPr id="35" name="TextBox 34">
            <a:extLst>
              <a:ext uri="{FF2B5EF4-FFF2-40B4-BE49-F238E27FC236}">
                <a16:creationId xmlns:a16="http://schemas.microsoft.com/office/drawing/2014/main" id="{5CB055A2-B72F-76E8-6ABC-29663B3A76A6}"/>
              </a:ext>
            </a:extLst>
          </p:cNvPr>
          <p:cNvSpPr txBox="1"/>
          <p:nvPr/>
        </p:nvSpPr>
        <p:spPr>
          <a:xfrm>
            <a:off x="17528006" y="15399482"/>
            <a:ext cx="462534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Figure 2:Histogram of dataset</a:t>
            </a:r>
          </a:p>
        </p:txBody>
      </p:sp>
      <p:sp>
        <p:nvSpPr>
          <p:cNvPr id="39" name="TextBox 38">
            <a:extLst>
              <a:ext uri="{FF2B5EF4-FFF2-40B4-BE49-F238E27FC236}">
                <a16:creationId xmlns:a16="http://schemas.microsoft.com/office/drawing/2014/main" id="{15A97C01-26C3-8E69-3CF8-FDD67A9823BE}"/>
              </a:ext>
            </a:extLst>
          </p:cNvPr>
          <p:cNvSpPr txBox="1"/>
          <p:nvPr/>
        </p:nvSpPr>
        <p:spPr>
          <a:xfrm>
            <a:off x="24478294" y="15426447"/>
            <a:ext cx="395179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Figure 3: Sample Dataset</a:t>
            </a:r>
          </a:p>
        </p:txBody>
      </p:sp>
      <p:pic>
        <p:nvPicPr>
          <p:cNvPr id="8" name="Picture 7">
            <a:extLst>
              <a:ext uri="{FF2B5EF4-FFF2-40B4-BE49-F238E27FC236}">
                <a16:creationId xmlns:a16="http://schemas.microsoft.com/office/drawing/2014/main" id="{2B37EE4B-496C-452B-54FD-1532FF0DF0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68275" y="12462973"/>
            <a:ext cx="6538704" cy="3093165"/>
          </a:xfrm>
          <a:prstGeom prst="rect">
            <a:avLst/>
          </a:prstGeom>
        </p:spPr>
      </p:pic>
    </p:spTree>
    <p:extLst>
      <p:ext uri="{BB962C8B-B14F-4D97-AF65-F5344CB8AC3E}">
        <p14:creationId xmlns:p14="http://schemas.microsoft.com/office/powerpoint/2010/main" val="4142663508"/>
      </p:ext>
    </p:extLst>
  </p:cSld>
  <p:clrMapOvr>
    <a:masterClrMapping/>
  </p:clrMapOvr>
</p:sld>
</file>

<file path=ppt/theme/theme1.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1515</TotalTime>
  <Words>1057</Words>
  <Application>Microsoft Office PowerPoint</Application>
  <PresentationFormat>Custom</PresentationFormat>
  <Paragraphs>228</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MS PGothic</vt:lpstr>
      <vt:lpstr>Arial</vt:lpstr>
      <vt:lpstr>Arial Narrow</vt:lpstr>
      <vt:lpstr>Calibri</vt:lpstr>
      <vt:lpstr>LMRoman12-Italic</vt:lpstr>
      <vt:lpstr>LMRoman12-Regular</vt:lpstr>
      <vt:lpstr>Times New Roman</vt:lpstr>
      <vt:lpstr>Trebuchet MS</vt:lpstr>
      <vt:lpstr>Wingdings</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48x48 PowerPoint Presentation</dc:title>
  <dc:subject>Research poster presentation template</dc:subject>
  <dc:creator>PosterPresentations.com</dc:creator>
  <cp:keywords>48x48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Yasin Rafin</cp:lastModifiedBy>
  <cp:revision>64</cp:revision>
  <dcterms:created xsi:type="dcterms:W3CDTF">2012-02-09T20:53:12Z</dcterms:created>
  <dcterms:modified xsi:type="dcterms:W3CDTF">2024-04-04T05:33:44Z</dcterms:modified>
  <cp:category>Research poster templates</cp:category>
</cp:coreProperties>
</file>