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63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49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0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tr-TR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79025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tr-TR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PLC Final Projesi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YASİN KARAYANIK</a:t>
            </a:r>
          </a:p>
          <a:p>
            <a:pPr marL="0" indent="0" algn="just">
              <a:lnSpc>
                <a:spcPts val="2799"/>
              </a:lnSpc>
              <a:buNone/>
            </a:pPr>
            <a:r>
              <a:rPr lang="tr-TR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1906102012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035440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 err="1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Page</a:t>
            </a:r>
            <a:r>
              <a:rPr lang="tr-TR" sz="4374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 5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4" y="4095512"/>
            <a:ext cx="39564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Yanda x2 verisinin ilk 20 indeksindeki değerleri okuyabiliriz.</a:t>
            </a:r>
            <a:endParaRPr lang="en-US" sz="175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530EE59-CA33-B5CC-499E-1568AF6A5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267" y="1242376"/>
            <a:ext cx="8026940" cy="63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208260" y="326107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Tüm Değişkenler</a:t>
            </a:r>
            <a:endParaRPr lang="en-US" sz="4374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5DC5F37-FFCA-57BB-EE83-07CB407E3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86" y="1156115"/>
            <a:ext cx="3976151" cy="591737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2C934E1-AAC0-62D6-176C-40E4A8FD8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58" y="1156114"/>
            <a:ext cx="2327475" cy="43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142328" y="606771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Matlab Sonuçlar</a:t>
            </a:r>
            <a:endParaRPr lang="en-US" sz="4374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C8EF86E7-CB6E-3B43-95FE-15EB9BDF1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28" y="1746767"/>
            <a:ext cx="12062617" cy="54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TEŞEKKÜRLER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465733" y="3078519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 Kod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9465733" y="3923606"/>
            <a:ext cx="44534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 projedeki amaç yandaki kodu 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codesys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ile kodlayıp ‘x1_verisi’, ‘x2_verisi’ ve ‘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u_verisi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’ değişkenlerini üretmektir.</a:t>
            </a:r>
            <a:endParaRPr lang="en-US" sz="175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F742937-9EAF-D34F-9D13-448CC5685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86"/>
            <a:ext cx="9005822" cy="546782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4B7DDA5-780C-0EA4-9C4B-08D137EFF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72710"/>
            <a:ext cx="9005822" cy="26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035440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Genel</a:t>
            </a: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r>
              <a:rPr lang="tr-TR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Şablon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095512"/>
            <a:ext cx="6598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‘PLC_PRG’ ana bloğumuzdur ve ‘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calculation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’ fonksiyon bloğunu çağırarak hesaplamaya başlar. ‘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create_indexes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’ ise 1’den 500’e kadar sıralı bir liste oluşturur. Bu liste 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hmi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ekranında grafikte x ekseni olarak verilir.</a:t>
            </a:r>
            <a:endParaRPr lang="en-US" sz="175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E54E702-A297-D885-C36D-43CAFE86A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216" y="677559"/>
            <a:ext cx="4405054" cy="69593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8477270-8B30-5241-C533-86025565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67" y="280957"/>
            <a:ext cx="5570200" cy="295331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A7EAF1D-A58E-02DD-F04F-0535CD444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781" y="280957"/>
            <a:ext cx="7741086" cy="740773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263236A-C523-05F4-6EE9-272C29068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67" y="3234267"/>
            <a:ext cx="5570200" cy="44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9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801892" y="1272853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HMI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9801892" y="2040792"/>
            <a:ext cx="39564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Simülasyon başladıktan sonra sisteme erişmek için kullanıcı adı ve şifre girmemiz gerekir.</a:t>
            </a:r>
          </a:p>
          <a:p>
            <a:pPr marL="0" indent="0" algn="just">
              <a:lnSpc>
                <a:spcPts val="2799"/>
              </a:lnSpc>
              <a:buNone/>
            </a:pPr>
            <a:endParaRPr lang="tr-TR" sz="1750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Kullanıcı adı: Admin</a:t>
            </a:r>
          </a:p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Şifre: 12345</a:t>
            </a:r>
          </a:p>
          <a:p>
            <a:pPr marL="0" indent="0" algn="just">
              <a:lnSpc>
                <a:spcPts val="2799"/>
              </a:lnSpc>
              <a:buNone/>
            </a:pPr>
            <a:endParaRPr lang="tr-TR" sz="1750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Aynı zamanda şifre de değiştirilebilir. Yalnızca sisteme giriş yapıldıktan sonra şifre değiştirilir.</a:t>
            </a:r>
            <a:endParaRPr lang="en-US" sz="1750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587D976-866E-C96B-678B-0E9D6AD5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482" y="5026199"/>
            <a:ext cx="4573482" cy="219089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2324491-4D3A-A201-1966-C5AD3509D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24772"/>
            <a:ext cx="9146963" cy="4825372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8FBD9517-728B-CE20-2550-87D2E67B0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26199"/>
            <a:ext cx="4573482" cy="29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654746" y="3073680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 err="1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Page</a:t>
            </a:r>
            <a:r>
              <a:rPr lang="tr-TR" sz="4374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 1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654746" y="4095512"/>
            <a:ext cx="39564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Koddaki 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değişkenlerinin 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default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bir değeri vardır. Ama farklı sonuçlar elde etmek istersek 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hmi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ekranında bazı 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değerleri yanda gösterildiği gibi yeni değerler atanarak değiştirebilir.</a:t>
            </a:r>
            <a:endParaRPr lang="en-US" sz="175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2B7D1CB5-D805-74C5-9D3A-9F788426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1112095"/>
            <a:ext cx="8529904" cy="425361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6A405595-21F7-3867-54AD-1246D95BC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7303" y="3729813"/>
            <a:ext cx="3117230" cy="42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9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035440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 err="1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Page</a:t>
            </a:r>
            <a:r>
              <a:rPr lang="tr-TR" sz="4374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 2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4" y="4095512"/>
            <a:ext cx="39564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Page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1’de yapılan değişikliklerden sonra yandaki butonla sistemi çalıştırabiliriz. Sistemin çalıştığını ledin yanıp yanmamasıyla kontrol edebiliriz.</a:t>
            </a:r>
            <a:endParaRPr lang="en-US" sz="175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86AF6CE7-9D2A-47F1-3108-A251FAE8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58" y="1736428"/>
            <a:ext cx="7985382" cy="47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7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035440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 err="1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Page</a:t>
            </a:r>
            <a:r>
              <a:rPr lang="tr-TR" sz="4374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 3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4" y="4095512"/>
            <a:ext cx="39564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Page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2’de sistemi aktif ettikten sonra </a:t>
            </a:r>
            <a:r>
              <a:rPr lang="tr-TR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</a:t>
            </a: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değerlerini grafikte görebiliriz. Yanda u verisinin ilk 20 indeksindeki değerleri okuyabiliriz.</a:t>
            </a:r>
            <a:endParaRPr lang="en-US" sz="175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E2B58DA-AF96-E834-27DB-CE71B9E7E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726" y="910019"/>
            <a:ext cx="8161370" cy="6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2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035440"/>
            <a:ext cx="58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tr-TR" sz="4374" dirty="0" err="1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Page</a:t>
            </a:r>
            <a:r>
              <a:rPr lang="tr-TR" sz="4374" dirty="0">
                <a:solidFill>
                  <a:srgbClr val="F2F2F3"/>
                </a:solidFill>
                <a:latin typeface="Poppins" pitchFamily="34" charset="0"/>
                <a:cs typeface="Poppins" pitchFamily="34" charset="-120"/>
              </a:rPr>
              <a:t> 4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4" y="4095512"/>
            <a:ext cx="39564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tr-TR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Yanda x1 verisinin ilk 20 indeksindeki değerleri okuyabiliriz.</a:t>
            </a:r>
            <a:endParaRPr lang="en-US" sz="175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7627EE8-FB84-DE49-23F0-B14401E7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33" y="1340879"/>
            <a:ext cx="8022304" cy="6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9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224</Words>
  <Application>Microsoft Office PowerPoint</Application>
  <PresentationFormat>Özel</PresentationFormat>
  <Paragraphs>40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Poppins</vt:lpstr>
      <vt:lpstr>Roboto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Yasin Karayanık</cp:lastModifiedBy>
  <cp:revision>10</cp:revision>
  <dcterms:created xsi:type="dcterms:W3CDTF">2024-01-09T17:03:23Z</dcterms:created>
  <dcterms:modified xsi:type="dcterms:W3CDTF">2024-01-09T22:24:06Z</dcterms:modified>
</cp:coreProperties>
</file>