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7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60" r:id="rId2"/>
    <p:sldId id="273" r:id="rId3"/>
    <p:sldId id="257" r:id="rId4"/>
    <p:sldId id="283" r:id="rId5"/>
    <p:sldId id="298" r:id="rId6"/>
    <p:sldId id="300" r:id="rId7"/>
    <p:sldId id="272" r:id="rId8"/>
    <p:sldId id="301" r:id="rId9"/>
    <p:sldId id="302" r:id="rId10"/>
    <p:sldId id="296" r:id="rId11"/>
    <p:sldId id="299" r:id="rId12"/>
    <p:sldId id="278" r:id="rId13"/>
  </p:sldIdLst>
  <p:sldSz cx="9144000" cy="5143500" type="screen16x9"/>
  <p:notesSz cx="6858000" cy="9144000"/>
  <p:embeddedFontLst>
    <p:embeddedFont>
      <p:font typeface="Barlow Light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Barlow" panose="020B060402020202020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Rockwell" panose="020606030202050204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4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4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6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380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40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10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65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25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83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60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1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17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i="0" dirty="0" smtClean="0"/>
              <a:t>Mr. Unstoppable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900" i="0" dirty="0" smtClean="0"/>
              <a:t>- A Smart Vacuum Cleaner Robot</a:t>
            </a:r>
            <a:endParaRPr lang="en-US" sz="900" i="0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26673B9-7237-F84A-B9CC-4C2DAF96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12" y="283249"/>
            <a:ext cx="730713" cy="9036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5699FF-6B44-BD11-00CA-B25D7151B2D0}"/>
              </a:ext>
            </a:extLst>
          </p:cNvPr>
          <p:cNvSpPr txBox="1"/>
          <p:nvPr/>
        </p:nvSpPr>
        <p:spPr>
          <a:xfrm>
            <a:off x="2157568" y="130497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  <a:ea typeface="Cambria Math" panose="02040503050406030204" pitchFamily="18" charset="0"/>
              </a:rPr>
              <a:t>CSE 3118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  <a:ea typeface="Cambria Math" panose="02040503050406030204" pitchFamily="18" charset="0"/>
              </a:rPr>
              <a:t>(</a:t>
            </a:r>
            <a:r>
              <a:rPr lang="en-US" sz="1400" b="1" dirty="0">
                <a:latin typeface="Rockwell" panose="02060603020205020403" pitchFamily="18" charset="0"/>
                <a:ea typeface="Cambria Math" panose="02040503050406030204" pitchFamily="18" charset="0"/>
              </a:rPr>
              <a:t>Microprocessors and Microcontroller Lab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6C59D3-D493-7AD6-EAD0-E03095CFBBE9}"/>
              </a:ext>
            </a:extLst>
          </p:cNvPr>
          <p:cNvSpPr txBox="1"/>
          <p:nvPr/>
        </p:nvSpPr>
        <p:spPr>
          <a:xfrm>
            <a:off x="5479676" y="3576918"/>
            <a:ext cx="462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Aurprita</a:t>
            </a:r>
            <a:r>
              <a:rPr lang="en-US" dirty="0"/>
              <a:t> Mahmood	20200104035 	</a:t>
            </a:r>
          </a:p>
          <a:p>
            <a:r>
              <a:rPr lang="en-US" dirty="0"/>
              <a:t>Khaled Hasan	20200104037</a:t>
            </a:r>
          </a:p>
          <a:p>
            <a:r>
              <a:rPr lang="en-US" dirty="0"/>
              <a:t>Yasir Arafah Prince	20200104042</a:t>
            </a:r>
          </a:p>
          <a:p>
            <a:r>
              <a:rPr lang="en-US" dirty="0" err="1"/>
              <a:t>Sumaiya</a:t>
            </a:r>
            <a:r>
              <a:rPr lang="en-US" dirty="0"/>
              <a:t> </a:t>
            </a:r>
            <a:r>
              <a:rPr lang="en-US" dirty="0" err="1"/>
              <a:t>Shejin</a:t>
            </a:r>
            <a:r>
              <a:rPr lang="en-US" dirty="0"/>
              <a:t>	20200104043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574F2A-3E14-07C1-7390-561E3A13FE98}"/>
              </a:ext>
            </a:extLst>
          </p:cNvPr>
          <p:cNvSpPr txBox="1"/>
          <p:nvPr/>
        </p:nvSpPr>
        <p:spPr>
          <a:xfrm>
            <a:off x="5479676" y="3065929"/>
            <a:ext cx="321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/>
              <a:t>Presented by: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1776428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What is the cost?</a:t>
            </a:r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xmlns="" id="{8F124C77-B67A-07AB-110D-93B5AE3F5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20118"/>
              </p:ext>
            </p:extLst>
          </p:nvPr>
        </p:nvGraphicFramePr>
        <p:xfrm>
          <a:off x="1887192" y="1346972"/>
          <a:ext cx="5369615" cy="367675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04381">
                  <a:extLst>
                    <a:ext uri="{9D8B030D-6E8A-4147-A177-3AD203B41FA5}">
                      <a16:colId xmlns:a16="http://schemas.microsoft.com/office/drawing/2014/main" xmlns="" val="1983079525"/>
                    </a:ext>
                  </a:extLst>
                </a:gridCol>
                <a:gridCol w="1055270">
                  <a:extLst>
                    <a:ext uri="{9D8B030D-6E8A-4147-A177-3AD203B41FA5}">
                      <a16:colId xmlns:a16="http://schemas.microsoft.com/office/drawing/2014/main" xmlns="" val="2251172665"/>
                    </a:ext>
                  </a:extLst>
                </a:gridCol>
                <a:gridCol w="1309964">
                  <a:extLst>
                    <a:ext uri="{9D8B030D-6E8A-4147-A177-3AD203B41FA5}">
                      <a16:colId xmlns:a16="http://schemas.microsoft.com/office/drawing/2014/main" xmlns="" val="3039480380"/>
                    </a:ext>
                  </a:extLst>
                </a:gridCol>
              </a:tblGrid>
              <a:tr h="289356"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Price(BDT)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75226"/>
                  </a:ext>
                </a:extLst>
              </a:tr>
              <a:tr h="4153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 Gear motor &amp; 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130x4 = 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8529337"/>
                  </a:ext>
                </a:extLst>
              </a:tr>
              <a:tr h="289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 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499750"/>
                  </a:ext>
                </a:extLst>
              </a:tr>
              <a:tr h="289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 Lithium ion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93x2 = 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5308484"/>
                  </a:ext>
                </a:extLst>
              </a:tr>
              <a:tr h="289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 Arduino motor shield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301226"/>
                  </a:ext>
                </a:extLst>
              </a:tr>
              <a:tr h="289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 Servo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4906822"/>
                  </a:ext>
                </a:extLst>
              </a:tr>
              <a:tr h="289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6. 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9501758"/>
                  </a:ext>
                </a:extLst>
              </a:tr>
              <a:tr h="289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7. 6v motor &amp; Propeller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480532"/>
                  </a:ext>
                </a:extLst>
              </a:tr>
              <a:tr h="289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8. Glue gun &amp; glue sticks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8677943"/>
                  </a:ext>
                </a:extLst>
              </a:tr>
              <a:tr h="289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9. DPDT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4938937"/>
                  </a:ext>
                </a:extLst>
              </a:tr>
              <a:tr h="491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782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8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1776428" y="836000"/>
            <a:ext cx="613716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b="1" dirty="0"/>
              <a:t>Final Summary</a:t>
            </a:r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EBAF1C-D1BA-1576-5EE5-9C5F8B9A5277}"/>
              </a:ext>
            </a:extLst>
          </p:cNvPr>
          <p:cNvSpPr txBox="1"/>
          <p:nvPr/>
        </p:nvSpPr>
        <p:spPr>
          <a:xfrm>
            <a:off x="1703795" y="1965709"/>
            <a:ext cx="6282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As remaining cleaned is an important part of hygiene, there is a gap where we always can’t take a look at our floor and unable to keep it clean all the time. This vacuum cleaner can be a great thing to cover up that gap. So we all should have vacuum cleaner in our household.</a:t>
            </a:r>
          </a:p>
        </p:txBody>
      </p:sp>
    </p:spTree>
    <p:extLst>
      <p:ext uri="{BB962C8B-B14F-4D97-AF65-F5344CB8AC3E}">
        <p14:creationId xmlns:p14="http://schemas.microsoft.com/office/powerpoint/2010/main" val="276452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260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YOU!!</a:t>
            </a:r>
            <a:endParaRPr sz="4800" dirty="0"/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STARTED!!</a:t>
            </a:r>
            <a:endParaRPr dirty="0"/>
          </a:p>
        </p:txBody>
      </p:sp>
      <p:sp>
        <p:nvSpPr>
          <p:cNvPr id="394" name="Google Shape;394;p28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Our Targets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>
                <a:solidFill>
                  <a:srgbClr val="FFFF00"/>
                </a:solidFill>
              </a:rPr>
              <a:t>We are going to know about our objectives about our project</a:t>
            </a:r>
            <a:endParaRPr sz="1200" dirty="0">
              <a:solidFill>
                <a:srgbClr val="FFFF00"/>
              </a:solidFill>
            </a:endParaRPr>
          </a:p>
        </p:txBody>
      </p:sp>
      <p:sp>
        <p:nvSpPr>
          <p:cNvPr id="395" name="Google Shape;395;p28"/>
          <p:cNvSpPr txBox="1">
            <a:spLocks noGrp="1"/>
          </p:cNvSpPr>
          <p:nvPr>
            <p:ph type="body" idx="2"/>
          </p:nvPr>
        </p:nvSpPr>
        <p:spPr>
          <a:xfrm>
            <a:off x="3414199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Social values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We are going to know about the backend motivation for building this project</a:t>
            </a:r>
            <a:endParaRPr sz="1200" dirty="0">
              <a:solidFill>
                <a:srgbClr val="FFFF00"/>
              </a:solidFill>
            </a:endParaRPr>
          </a:p>
        </p:txBody>
      </p:sp>
      <p:sp>
        <p:nvSpPr>
          <p:cNvPr id="396" name="Google Shape;396;p28"/>
          <p:cNvSpPr txBox="1">
            <a:spLocks noGrp="1"/>
          </p:cNvSpPr>
          <p:nvPr>
            <p:ph type="body" idx="3"/>
          </p:nvPr>
        </p:nvSpPr>
        <p:spPr>
          <a:xfrm>
            <a:off x="5973097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What do we need to make our project alive?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We are going to know  what materials do we need for our project</a:t>
            </a:r>
            <a:endParaRPr sz="1200" dirty="0">
              <a:solidFill>
                <a:srgbClr val="FFFF00"/>
              </a:solidFill>
            </a:endParaRPr>
          </a:p>
        </p:txBody>
      </p:sp>
      <p:sp>
        <p:nvSpPr>
          <p:cNvPr id="397" name="Google Shape;397;p2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8" name="Google Shape;398;p28"/>
          <p:cNvSpPr txBox="1">
            <a:spLocks noGrp="1"/>
          </p:cNvSpPr>
          <p:nvPr>
            <p:ph type="body" idx="1"/>
          </p:nvPr>
        </p:nvSpPr>
        <p:spPr>
          <a:xfrm>
            <a:off x="855300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How the machine works?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We are going to know the working mechanism of our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99" name="Google Shape;399;p28"/>
          <p:cNvSpPr txBox="1">
            <a:spLocks noGrp="1"/>
          </p:cNvSpPr>
          <p:nvPr>
            <p:ph type="body" idx="2"/>
          </p:nvPr>
        </p:nvSpPr>
        <p:spPr>
          <a:xfrm>
            <a:off x="3414199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What is the cost?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We are going to know our estimated budget for our project</a:t>
            </a:r>
            <a:endParaRPr sz="1200" dirty="0">
              <a:solidFill>
                <a:srgbClr val="FFFF00"/>
              </a:solidFill>
            </a:endParaRPr>
          </a:p>
        </p:txBody>
      </p:sp>
      <p:sp>
        <p:nvSpPr>
          <p:cNvPr id="400" name="Google Shape;400;p28"/>
          <p:cNvSpPr txBox="1">
            <a:spLocks noGrp="1"/>
          </p:cNvSpPr>
          <p:nvPr>
            <p:ph type="body" idx="3"/>
          </p:nvPr>
        </p:nvSpPr>
        <p:spPr>
          <a:xfrm>
            <a:off x="5973097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Final Summary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We are going to have a final overview of our project</a:t>
            </a:r>
            <a:endParaRPr sz="12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1776428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Our Targets</a:t>
            </a:r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64D8E2-63BA-0904-38C9-915F0A039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6428" y="1725300"/>
            <a:ext cx="2479500" cy="3418200"/>
          </a:xfrm>
        </p:spPr>
        <p:txBody>
          <a:bodyPr/>
          <a:lstStyle/>
          <a:p>
            <a:r>
              <a:rPr lang="en-US" dirty="0"/>
              <a:t>Cleaned surface</a:t>
            </a:r>
          </a:p>
          <a:p>
            <a:endParaRPr lang="en-US" dirty="0"/>
          </a:p>
          <a:p>
            <a:r>
              <a:rPr lang="en-US" dirty="0"/>
              <a:t>Easy to use</a:t>
            </a:r>
          </a:p>
          <a:p>
            <a:endParaRPr lang="en-US" dirty="0"/>
          </a:p>
          <a:p>
            <a:r>
              <a:rPr lang="en-US" dirty="0"/>
              <a:t>Smart robot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651EC6-B81C-475B-674D-6FF6A0AEE68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00654" y="1725300"/>
            <a:ext cx="2479500" cy="3418200"/>
          </a:xfrm>
        </p:spPr>
        <p:txBody>
          <a:bodyPr/>
          <a:lstStyle/>
          <a:p>
            <a:r>
              <a:rPr lang="en-US" dirty="0"/>
              <a:t>Reducing human effort</a:t>
            </a:r>
          </a:p>
          <a:p>
            <a:r>
              <a:rPr lang="en-US" dirty="0"/>
              <a:t>Automation</a:t>
            </a:r>
          </a:p>
          <a:p>
            <a:endParaRPr lang="en-US" dirty="0"/>
          </a:p>
          <a:p>
            <a:r>
              <a:rPr lang="en-US" dirty="0"/>
              <a:t>Easy to afford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Values</a:t>
            </a:r>
            <a:endParaRPr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0" y="260007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0" y="2586030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9" name="Google Shape;569;p38"/>
          <p:cNvGrpSpPr/>
          <p:nvPr/>
        </p:nvGrpSpPr>
        <p:grpSpPr>
          <a:xfrm>
            <a:off x="1786339" y="1972349"/>
            <a:ext cx="473400" cy="473400"/>
            <a:chOff x="1786339" y="1703401"/>
            <a:chExt cx="473400" cy="473400"/>
          </a:xfrm>
        </p:grpSpPr>
        <p:sp>
          <p:nvSpPr>
            <p:cNvPr id="570" name="Google Shape;57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195770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814414" y="1958899"/>
            <a:ext cx="473400" cy="473400"/>
            <a:chOff x="3814414" y="1703401"/>
            <a:chExt cx="473400" cy="473400"/>
          </a:xfrm>
        </p:grpSpPr>
        <p:sp>
          <p:nvSpPr>
            <p:cNvPr id="573" name="Google Shape;57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5777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5842489" y="1965625"/>
            <a:ext cx="473400" cy="473400"/>
            <a:chOff x="5842489" y="1703401"/>
            <a:chExt cx="473400" cy="473400"/>
          </a:xfrm>
        </p:grpSpPr>
        <p:sp>
          <p:nvSpPr>
            <p:cNvPr id="576" name="Google Shape;57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01385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852739" y="3764564"/>
            <a:ext cx="473400" cy="473400"/>
            <a:chOff x="4852739" y="3576300"/>
            <a:chExt cx="473400" cy="473400"/>
          </a:xfrm>
        </p:grpSpPr>
        <p:sp>
          <p:nvSpPr>
            <p:cNvPr id="582" name="Google Shape;58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 flipH="1">
              <a:off x="5024102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4" name="Google Shape;584;p38"/>
          <p:cNvGrpSpPr/>
          <p:nvPr/>
        </p:nvGrpSpPr>
        <p:grpSpPr>
          <a:xfrm>
            <a:off x="2824664" y="3784732"/>
            <a:ext cx="473400" cy="473400"/>
            <a:chOff x="2824664" y="3576300"/>
            <a:chExt cx="473400" cy="473400"/>
          </a:xfrm>
        </p:grpSpPr>
        <p:sp>
          <p:nvSpPr>
            <p:cNvPr id="585" name="Google Shape;58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 flipH="1">
              <a:off x="299602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587" name="Google Shape;587;p38"/>
          <p:cNvSpPr txBox="1"/>
          <p:nvPr/>
        </p:nvSpPr>
        <p:spPr>
          <a:xfrm>
            <a:off x="1381563" y="1418324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People now can relax and don’t need to worry about dirt</a:t>
            </a:r>
            <a:endParaRPr sz="105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3378918" y="1404874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M</a:t>
            </a:r>
            <a:r>
              <a:rPr lang="en" sz="105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aintaining </a:t>
            </a:r>
            <a:r>
              <a:rPr lang="en-US" sz="105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hygiene</a:t>
            </a:r>
            <a:endParaRPr sz="105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9" name="Google Shape;589;p38"/>
          <p:cNvSpPr txBox="1"/>
          <p:nvPr/>
        </p:nvSpPr>
        <p:spPr>
          <a:xfrm>
            <a:off x="5437723" y="1411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Low maintenance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2419888" y="427203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Saving time &amp; labor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4447968" y="4251864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Customized size &amp; shape</a:t>
            </a:r>
            <a:endParaRPr sz="105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1776428" y="836000"/>
            <a:ext cx="613716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What do we need to make our project alive?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F16290-AF9A-1846-991D-124CA351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8" y="1625866"/>
            <a:ext cx="2004373" cy="19658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E7E4C4B-78C4-0240-330B-4CBD8BCB5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689" y="1625866"/>
            <a:ext cx="1965828" cy="19658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F49FEC75-5565-8B3F-4194-5035171FD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84" y="1625866"/>
            <a:ext cx="1965828" cy="19658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F9FDF366-3EE9-57EE-EDEE-7FC08BE29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680" y="1625866"/>
            <a:ext cx="1965828" cy="19658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7793660-8DCA-03AA-85BE-56A8642AA4C7}"/>
              </a:ext>
            </a:extLst>
          </p:cNvPr>
          <p:cNvSpPr txBox="1"/>
          <p:nvPr/>
        </p:nvSpPr>
        <p:spPr>
          <a:xfrm>
            <a:off x="178147" y="3677483"/>
            <a:ext cx="20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Geer Motor &amp; Wheels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03559CC-50E4-D320-09E9-B21E7717E94D}"/>
              </a:ext>
            </a:extLst>
          </p:cNvPr>
          <p:cNvSpPr txBox="1"/>
          <p:nvPr/>
        </p:nvSpPr>
        <p:spPr>
          <a:xfrm>
            <a:off x="2416144" y="3677483"/>
            <a:ext cx="20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Ultrasonic Sensor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776BD35-3519-324C-8C30-F54336820BF2}"/>
              </a:ext>
            </a:extLst>
          </p:cNvPr>
          <p:cNvSpPr txBox="1"/>
          <p:nvPr/>
        </p:nvSpPr>
        <p:spPr>
          <a:xfrm>
            <a:off x="4654139" y="3675994"/>
            <a:ext cx="20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Arduino UNO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F088BA-72A3-DDF6-5A3A-8E0932A74EFB}"/>
              </a:ext>
            </a:extLst>
          </p:cNvPr>
          <p:cNvSpPr txBox="1"/>
          <p:nvPr/>
        </p:nvSpPr>
        <p:spPr>
          <a:xfrm>
            <a:off x="6914327" y="3675993"/>
            <a:ext cx="20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Lithium ion Battery</a:t>
            </a:r>
          </a:p>
        </p:txBody>
      </p:sp>
    </p:spTree>
    <p:extLst>
      <p:ext uri="{BB962C8B-B14F-4D97-AF65-F5344CB8AC3E}">
        <p14:creationId xmlns:p14="http://schemas.microsoft.com/office/powerpoint/2010/main" val="18461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1776428" y="836000"/>
            <a:ext cx="613716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What do we need to make our project alive?</a:t>
            </a:r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7E85DD3-A012-43D6-8980-A96A257B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9" y="1642104"/>
            <a:ext cx="1977730" cy="1977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B7A37B-740C-0980-31D8-04BD33F7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22" y="1584930"/>
            <a:ext cx="2034904" cy="2034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544E096-E1AD-1D0F-822C-994DDE3D7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719" y="1630203"/>
            <a:ext cx="1977730" cy="1977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C06C707-FC61-B65B-5571-324D0ACB6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520" y="1630203"/>
            <a:ext cx="2065180" cy="1977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09C526-7B05-A89A-8707-959E62BF06D8}"/>
              </a:ext>
            </a:extLst>
          </p:cNvPr>
          <p:cNvSpPr txBox="1"/>
          <p:nvPr/>
        </p:nvSpPr>
        <p:spPr>
          <a:xfrm>
            <a:off x="288099" y="3664686"/>
            <a:ext cx="20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Arduino Motor Shield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91EF41-D099-BFFE-B166-B330AD5D4322}"/>
              </a:ext>
            </a:extLst>
          </p:cNvPr>
          <p:cNvSpPr txBox="1"/>
          <p:nvPr/>
        </p:nvSpPr>
        <p:spPr>
          <a:xfrm>
            <a:off x="2451969" y="3664687"/>
            <a:ext cx="20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Motor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1AA649D-0891-C773-0C01-3BF176F83ED6}"/>
              </a:ext>
            </a:extLst>
          </p:cNvPr>
          <p:cNvSpPr txBox="1"/>
          <p:nvPr/>
        </p:nvSpPr>
        <p:spPr>
          <a:xfrm>
            <a:off x="4725792" y="3683975"/>
            <a:ext cx="200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Glue Gun and Glue sticks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7D1523-B0FB-8A4C-3270-C93BBB5CB7C9}"/>
              </a:ext>
            </a:extLst>
          </p:cNvPr>
          <p:cNvSpPr txBox="1"/>
          <p:nvPr/>
        </p:nvSpPr>
        <p:spPr>
          <a:xfrm>
            <a:off x="6914327" y="3683975"/>
            <a:ext cx="20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v motor and fan</a:t>
            </a:r>
          </a:p>
        </p:txBody>
      </p:sp>
    </p:spTree>
    <p:extLst>
      <p:ext uri="{BB962C8B-B14F-4D97-AF65-F5344CB8AC3E}">
        <p14:creationId xmlns:p14="http://schemas.microsoft.com/office/powerpoint/2010/main" val="417257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How the machine works?</a:t>
            </a:r>
            <a:endParaRPr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168089" y="1481342"/>
            <a:ext cx="3546900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1. Suction</a:t>
            </a:r>
            <a:endParaRPr b="1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A3189E0-2963-F87F-80DA-261CED68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00817" y="2124053"/>
            <a:ext cx="1409700" cy="224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8A1E00-6C3F-0791-49CD-DA58207BD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496" y="2011425"/>
            <a:ext cx="2189069" cy="1845596"/>
          </a:xfrm>
          <a:prstGeom prst="rect">
            <a:avLst/>
          </a:prstGeom>
        </p:spPr>
      </p:pic>
      <p:sp>
        <p:nvSpPr>
          <p:cNvPr id="12" name="Arrow: Curved Left 11">
            <a:extLst>
              <a:ext uri="{FF2B5EF4-FFF2-40B4-BE49-F238E27FC236}">
                <a16:creationId xmlns:a16="http://schemas.microsoft.com/office/drawing/2014/main" xmlns="" id="{BAC8C0CE-8FAE-C3D1-F8EC-FF743F95A518}"/>
              </a:ext>
            </a:extLst>
          </p:cNvPr>
          <p:cNvSpPr/>
          <p:nvPr/>
        </p:nvSpPr>
        <p:spPr>
          <a:xfrm rot="19480123">
            <a:off x="6799802" y="1617745"/>
            <a:ext cx="678099" cy="1682735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xmlns="" id="{F7ABB254-09BB-E287-70BA-F348B91A3786}"/>
              </a:ext>
            </a:extLst>
          </p:cNvPr>
          <p:cNvSpPr/>
          <p:nvPr/>
        </p:nvSpPr>
        <p:spPr>
          <a:xfrm rot="9041665">
            <a:off x="5399068" y="2418475"/>
            <a:ext cx="678099" cy="1682735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xmlns="" id="{1AB33B3D-20FE-2CBC-6CE3-04FA0E5C4540}"/>
              </a:ext>
            </a:extLst>
          </p:cNvPr>
          <p:cNvSpPr/>
          <p:nvPr/>
        </p:nvSpPr>
        <p:spPr>
          <a:xfrm rot="2571854">
            <a:off x="5332720" y="2847865"/>
            <a:ext cx="215408" cy="979552"/>
          </a:xfrm>
          <a:prstGeom prst="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xmlns="" id="{95634D2B-3376-9704-BF99-2C82B2346C68}"/>
              </a:ext>
            </a:extLst>
          </p:cNvPr>
          <p:cNvSpPr/>
          <p:nvPr/>
        </p:nvSpPr>
        <p:spPr>
          <a:xfrm rot="2571854">
            <a:off x="5594290" y="3369779"/>
            <a:ext cx="215408" cy="979552"/>
          </a:xfrm>
          <a:prstGeom prst="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xmlns="" id="{E805C7A2-7EBA-BEE4-F14E-AC407D639975}"/>
              </a:ext>
            </a:extLst>
          </p:cNvPr>
          <p:cNvSpPr/>
          <p:nvPr/>
        </p:nvSpPr>
        <p:spPr>
          <a:xfrm rot="2571854">
            <a:off x="6408326" y="3200589"/>
            <a:ext cx="215408" cy="979552"/>
          </a:xfrm>
          <a:prstGeom prst="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xmlns="" id="{CEC2A518-4A9C-3344-EA86-F7EB2D42BA76}"/>
              </a:ext>
            </a:extLst>
          </p:cNvPr>
          <p:cNvSpPr/>
          <p:nvPr/>
        </p:nvSpPr>
        <p:spPr>
          <a:xfrm rot="2571854">
            <a:off x="6800765" y="1454862"/>
            <a:ext cx="215408" cy="979552"/>
          </a:xfrm>
          <a:prstGeom prst="up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xmlns="" id="{4D170D67-F0EC-12BD-A682-86001B8527C3}"/>
              </a:ext>
            </a:extLst>
          </p:cNvPr>
          <p:cNvSpPr/>
          <p:nvPr/>
        </p:nvSpPr>
        <p:spPr>
          <a:xfrm rot="2571854">
            <a:off x="7333553" y="1468919"/>
            <a:ext cx="215408" cy="979552"/>
          </a:xfrm>
          <a:prstGeom prst="up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xmlns="" id="{F5C19302-B199-0808-DE4C-0D051593B935}"/>
              </a:ext>
            </a:extLst>
          </p:cNvPr>
          <p:cNvSpPr/>
          <p:nvPr/>
        </p:nvSpPr>
        <p:spPr>
          <a:xfrm rot="2571854">
            <a:off x="7502865" y="1870422"/>
            <a:ext cx="215408" cy="979552"/>
          </a:xfrm>
          <a:prstGeom prst="up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AED28A-B06B-B8AA-5239-3BB74BA63987}"/>
              </a:ext>
            </a:extLst>
          </p:cNvPr>
          <p:cNvSpPr txBox="1"/>
          <p:nvPr/>
        </p:nvSpPr>
        <p:spPr>
          <a:xfrm>
            <a:off x="4200831" y="4222803"/>
            <a:ext cx="217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High pressure Area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746212D-AD85-FC08-CCDF-216B23775676}"/>
              </a:ext>
            </a:extLst>
          </p:cNvPr>
          <p:cNvSpPr txBox="1"/>
          <p:nvPr/>
        </p:nvSpPr>
        <p:spPr>
          <a:xfrm>
            <a:off x="7320590" y="1071027"/>
            <a:ext cx="217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Low pressure Area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15D95C0-E2B7-852E-99D1-67BA2D4EFA3E}"/>
              </a:ext>
            </a:extLst>
          </p:cNvPr>
          <p:cNvSpPr/>
          <p:nvPr/>
        </p:nvSpPr>
        <p:spPr>
          <a:xfrm>
            <a:off x="1114409" y="2905383"/>
            <a:ext cx="68932" cy="87776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E11FB28-DD3A-BAAD-5EC1-4415AC35AC56}"/>
              </a:ext>
            </a:extLst>
          </p:cNvPr>
          <p:cNvSpPr/>
          <p:nvPr/>
        </p:nvSpPr>
        <p:spPr>
          <a:xfrm>
            <a:off x="1266809" y="3057783"/>
            <a:ext cx="68932" cy="87776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8BDFFD6-0B89-915D-4F59-09A80FC35491}"/>
              </a:ext>
            </a:extLst>
          </p:cNvPr>
          <p:cNvSpPr/>
          <p:nvPr/>
        </p:nvSpPr>
        <p:spPr>
          <a:xfrm>
            <a:off x="1419209" y="3210183"/>
            <a:ext cx="68932" cy="87776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29E195AB-AB7E-1354-FC8D-490C222C6112}"/>
              </a:ext>
            </a:extLst>
          </p:cNvPr>
          <p:cNvSpPr/>
          <p:nvPr/>
        </p:nvSpPr>
        <p:spPr>
          <a:xfrm>
            <a:off x="1456368" y="2905383"/>
            <a:ext cx="68932" cy="87776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1094BD5C-0C31-3D67-E462-CC3A4FA6EDBB}"/>
              </a:ext>
            </a:extLst>
          </p:cNvPr>
          <p:cNvSpPr/>
          <p:nvPr/>
        </p:nvSpPr>
        <p:spPr>
          <a:xfrm>
            <a:off x="3663491" y="3057783"/>
            <a:ext cx="68932" cy="87776"/>
          </a:xfrm>
          <a:prstGeom prst="ellipse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F4388531-D6DA-D34B-393A-F742F236B627}"/>
              </a:ext>
            </a:extLst>
          </p:cNvPr>
          <p:cNvSpPr/>
          <p:nvPr/>
        </p:nvSpPr>
        <p:spPr>
          <a:xfrm>
            <a:off x="1266809" y="3356109"/>
            <a:ext cx="68932" cy="87776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C98A8329-DA78-FBD2-4F86-81B513011909}"/>
              </a:ext>
            </a:extLst>
          </p:cNvPr>
          <p:cNvSpPr/>
          <p:nvPr/>
        </p:nvSpPr>
        <p:spPr>
          <a:xfrm>
            <a:off x="1509883" y="3471095"/>
            <a:ext cx="68932" cy="87776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C7DC0100-0E2D-2B91-CC40-751E034DF9D3}"/>
              </a:ext>
            </a:extLst>
          </p:cNvPr>
          <p:cNvSpPr/>
          <p:nvPr/>
        </p:nvSpPr>
        <p:spPr>
          <a:xfrm>
            <a:off x="1687103" y="3341592"/>
            <a:ext cx="68932" cy="87776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215B975-52B7-2E2A-679F-04D52C38B7DE}"/>
              </a:ext>
            </a:extLst>
          </p:cNvPr>
          <p:cNvCxnSpPr>
            <a:cxnSpLocks/>
          </p:cNvCxnSpPr>
          <p:nvPr/>
        </p:nvCxnSpPr>
        <p:spPr>
          <a:xfrm>
            <a:off x="855300" y="2792456"/>
            <a:ext cx="180124" cy="11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C71AC4D-6929-E95E-9FA9-164E430A42DD}"/>
              </a:ext>
            </a:extLst>
          </p:cNvPr>
          <p:cNvSpPr txBox="1"/>
          <p:nvPr/>
        </p:nvSpPr>
        <p:spPr>
          <a:xfrm>
            <a:off x="245030" y="2571750"/>
            <a:ext cx="89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Dirt debris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6E35EFC-0117-BC6C-88BE-8051E96EEDFA}"/>
              </a:ext>
            </a:extLst>
          </p:cNvPr>
          <p:cNvCxnSpPr>
            <a:cxnSpLocks/>
          </p:cNvCxnSpPr>
          <p:nvPr/>
        </p:nvCxnSpPr>
        <p:spPr>
          <a:xfrm flipV="1">
            <a:off x="3247465" y="3769899"/>
            <a:ext cx="0" cy="38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63930BC-EBFF-7EFB-BBCE-188612B8AEA7}"/>
              </a:ext>
            </a:extLst>
          </p:cNvPr>
          <p:cNvSpPr txBox="1"/>
          <p:nvPr/>
        </p:nvSpPr>
        <p:spPr>
          <a:xfrm>
            <a:off x="2682688" y="4376691"/>
            <a:ext cx="122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Suction tube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41118991-B57E-B969-7873-B5398CF5AFFD}"/>
              </a:ext>
            </a:extLst>
          </p:cNvPr>
          <p:cNvSpPr/>
          <p:nvPr/>
        </p:nvSpPr>
        <p:spPr>
          <a:xfrm>
            <a:off x="1608768" y="3057783"/>
            <a:ext cx="68932" cy="87776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067BE634-F8C8-63C7-A85B-3D6FC112D296}"/>
              </a:ext>
            </a:extLst>
          </p:cNvPr>
          <p:cNvSpPr/>
          <p:nvPr/>
        </p:nvSpPr>
        <p:spPr>
          <a:xfrm>
            <a:off x="3815891" y="3210183"/>
            <a:ext cx="68932" cy="87776"/>
          </a:xfrm>
          <a:prstGeom prst="ellipse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6E0C9F9-A2FE-81D1-45BA-EA2348F9B87B}"/>
              </a:ext>
            </a:extLst>
          </p:cNvPr>
          <p:cNvSpPr/>
          <p:nvPr/>
        </p:nvSpPr>
        <p:spPr>
          <a:xfrm>
            <a:off x="3968291" y="3362583"/>
            <a:ext cx="68932" cy="87776"/>
          </a:xfrm>
          <a:prstGeom prst="ellipse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85E6C235-8BDC-C1F5-E68A-5651C32531DA}"/>
              </a:ext>
            </a:extLst>
          </p:cNvPr>
          <p:cNvSpPr/>
          <p:nvPr/>
        </p:nvSpPr>
        <p:spPr>
          <a:xfrm>
            <a:off x="3939713" y="3036638"/>
            <a:ext cx="68932" cy="87776"/>
          </a:xfrm>
          <a:prstGeom prst="ellipse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A7D43781-582E-42B8-3787-DDEB408B9FD5}"/>
              </a:ext>
            </a:extLst>
          </p:cNvPr>
          <p:cNvSpPr/>
          <p:nvPr/>
        </p:nvSpPr>
        <p:spPr>
          <a:xfrm>
            <a:off x="3732423" y="3450359"/>
            <a:ext cx="68932" cy="87776"/>
          </a:xfrm>
          <a:prstGeom prst="ellipse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How the machine works?</a:t>
            </a:r>
            <a:endParaRPr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2919150" y="1388675"/>
            <a:ext cx="3305700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2. Sensors</a:t>
            </a:r>
            <a:endParaRPr b="1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178229-FCB4-6580-7427-1B0927924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28" y="2211162"/>
            <a:ext cx="2653725" cy="1372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B4A8DC-0BE8-4122-FFE9-74D4521610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424"/>
          <a:stretch/>
        </p:blipFill>
        <p:spPr>
          <a:xfrm>
            <a:off x="399050" y="2211162"/>
            <a:ext cx="2565537" cy="765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984F29-5B30-E633-847B-0CFD5C5E604F}"/>
              </a:ext>
            </a:extLst>
          </p:cNvPr>
          <p:cNvSpPr txBox="1"/>
          <p:nvPr/>
        </p:nvSpPr>
        <p:spPr>
          <a:xfrm>
            <a:off x="773130" y="3025589"/>
            <a:ext cx="1795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Servo motor rotation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283504-B72F-FD57-0282-B34001C79430}"/>
              </a:ext>
            </a:extLst>
          </p:cNvPr>
          <p:cNvSpPr txBox="1"/>
          <p:nvPr/>
        </p:nvSpPr>
        <p:spPr>
          <a:xfrm>
            <a:off x="6151796" y="3652381"/>
            <a:ext cx="254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Ultrasonic sensor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C16DB94-FD98-6B9A-4CE4-FF9BAF463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862" y="2416690"/>
            <a:ext cx="2262188" cy="1994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33ECE4F-82A0-BE7F-5584-C9A5B9E03941}"/>
              </a:ext>
            </a:extLst>
          </p:cNvPr>
          <p:cNvSpPr txBox="1"/>
          <p:nvPr/>
        </p:nvSpPr>
        <p:spPr>
          <a:xfrm>
            <a:off x="3090100" y="4400180"/>
            <a:ext cx="2803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Combining the power of servo motor with ultra sonic sensor</a:t>
            </a:r>
          </a:p>
        </p:txBody>
      </p:sp>
    </p:spTree>
    <p:extLst>
      <p:ext uri="{BB962C8B-B14F-4D97-AF65-F5344CB8AC3E}">
        <p14:creationId xmlns:p14="http://schemas.microsoft.com/office/powerpoint/2010/main" val="299177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How the machine works?</a:t>
            </a:r>
            <a:endParaRPr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5632317" y="1388675"/>
            <a:ext cx="3305700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3. Motors &amp; Wheels</a:t>
            </a:r>
            <a:endParaRPr b="1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CBDBFE-51AA-171E-67A5-B9C371198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80" y="2639422"/>
            <a:ext cx="2287120" cy="1972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72B4D2-56B3-F923-4650-63CA86B41B57}"/>
              </a:ext>
            </a:extLst>
          </p:cNvPr>
          <p:cNvSpPr txBox="1"/>
          <p:nvPr/>
        </p:nvSpPr>
        <p:spPr>
          <a:xfrm>
            <a:off x="2737721" y="3185302"/>
            <a:ext cx="366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Allowing the robot to move easily without any distractions</a:t>
            </a:r>
          </a:p>
        </p:txBody>
      </p:sp>
    </p:spTree>
    <p:extLst>
      <p:ext uri="{BB962C8B-B14F-4D97-AF65-F5344CB8AC3E}">
        <p14:creationId xmlns:p14="http://schemas.microsoft.com/office/powerpoint/2010/main" val="457421038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429</Words>
  <Application>Microsoft Office PowerPoint</Application>
  <PresentationFormat>On-screen Show (16:9)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Barlow Light</vt:lpstr>
      <vt:lpstr>Calibri</vt:lpstr>
      <vt:lpstr>Barlow</vt:lpstr>
      <vt:lpstr>Cambria Math</vt:lpstr>
      <vt:lpstr>Arial</vt:lpstr>
      <vt:lpstr>Rockwell</vt:lpstr>
      <vt:lpstr>Minola template</vt:lpstr>
      <vt:lpstr>PowerPoint Presentation</vt:lpstr>
      <vt:lpstr>LET’S GET STARTED!!</vt:lpstr>
      <vt:lpstr>Our Targets</vt:lpstr>
      <vt:lpstr>Social Values</vt:lpstr>
      <vt:lpstr>What do we need to make our project alive?</vt:lpstr>
      <vt:lpstr>What do we need to make our project alive?</vt:lpstr>
      <vt:lpstr>How the machine works?</vt:lpstr>
      <vt:lpstr>How the machine works?</vt:lpstr>
      <vt:lpstr>How the machine works?</vt:lpstr>
      <vt:lpstr>What is the cost?</vt:lpstr>
      <vt:lpstr>Final Summary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Yasir Arafah Prince</dc:creator>
  <cp:lastModifiedBy>Microsoft account</cp:lastModifiedBy>
  <cp:revision>17</cp:revision>
  <dcterms:modified xsi:type="dcterms:W3CDTF">2025-01-19T14:06:55Z</dcterms:modified>
</cp:coreProperties>
</file>