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303" r:id="rId4"/>
    <p:sldId id="294" r:id="rId5"/>
    <p:sldId id="288" r:id="rId6"/>
    <p:sldId id="304" r:id="rId7"/>
    <p:sldId id="296" r:id="rId8"/>
    <p:sldId id="300" r:id="rId9"/>
    <p:sldId id="309" r:id="rId10"/>
    <p:sldId id="302" r:id="rId11"/>
    <p:sldId id="26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BF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7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2D47A-8CE2-4B2B-B845-B180F73234EF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87EA7-DEF1-4180-822C-06E1938A1B04}" type="pres">
      <dgm:prSet presAssocID="{60E2D47A-8CE2-4B2B-B845-B180F73234EF}" presName="Name0" presStyleCnt="0">
        <dgm:presLayoutVars>
          <dgm:dir/>
          <dgm:resizeHandles val="exact"/>
        </dgm:presLayoutVars>
      </dgm:prSet>
      <dgm:spPr/>
    </dgm:pt>
  </dgm:ptLst>
  <dgm:cxnLst>
    <dgm:cxn modelId="{F1D96AAD-123D-4CB4-82B6-92D6E0CEA5F1}" type="presOf" srcId="{60E2D47A-8CE2-4B2B-B845-B180F73234EF}" destId="{01B87EA7-DEF1-4180-822C-06E1938A1B0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2D47A-8CE2-4B2B-B845-B180F73234EF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87EA7-DEF1-4180-822C-06E1938A1B04}" type="pres">
      <dgm:prSet presAssocID="{60E2D47A-8CE2-4B2B-B845-B180F73234EF}" presName="Name0" presStyleCnt="0">
        <dgm:presLayoutVars>
          <dgm:dir/>
          <dgm:resizeHandles val="exact"/>
        </dgm:presLayoutVars>
      </dgm:prSet>
      <dgm:spPr/>
    </dgm:pt>
  </dgm:ptLst>
  <dgm:cxnLst>
    <dgm:cxn modelId="{5AA21317-9AD5-494E-BF78-073935321603}" type="presOf" srcId="{60E2D47A-8CE2-4B2B-B845-B180F73234EF}" destId="{01B87EA7-DEF1-4180-822C-06E1938A1B0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2D47A-8CE2-4B2B-B845-B180F73234EF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87EA7-DEF1-4180-822C-06E1938A1B04}" type="pres">
      <dgm:prSet presAssocID="{60E2D47A-8CE2-4B2B-B845-B180F73234EF}" presName="Name0" presStyleCnt="0">
        <dgm:presLayoutVars>
          <dgm:dir/>
          <dgm:resizeHandles val="exact"/>
        </dgm:presLayoutVars>
      </dgm:prSet>
      <dgm:spPr/>
    </dgm:pt>
  </dgm:ptLst>
  <dgm:cxnLst>
    <dgm:cxn modelId="{44A17A99-25C6-4A50-ACF2-66D05C0F5122}" type="presOf" srcId="{60E2D47A-8CE2-4B2B-B845-B180F73234EF}" destId="{01B87EA7-DEF1-4180-822C-06E1938A1B0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E2D47A-8CE2-4B2B-B845-B180F73234EF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87EA7-DEF1-4180-822C-06E1938A1B04}" type="pres">
      <dgm:prSet presAssocID="{60E2D47A-8CE2-4B2B-B845-B180F73234EF}" presName="Name0" presStyleCnt="0">
        <dgm:presLayoutVars>
          <dgm:dir/>
          <dgm:resizeHandles val="exact"/>
        </dgm:presLayoutVars>
      </dgm:prSet>
      <dgm:spPr/>
    </dgm:pt>
  </dgm:ptLst>
  <dgm:cxnLst>
    <dgm:cxn modelId="{543A53BA-C0C0-4E9D-AD3F-ADDD4DD2D580}" type="presOf" srcId="{60E2D47A-8CE2-4B2B-B845-B180F73234EF}" destId="{01B87EA7-DEF1-4180-822C-06E1938A1B0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47492D-F984-4E9B-AC76-CB7DFAC2287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88C9C0-3E83-4E8B-AE66-F486338673E0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Methodological Diversity in Prediction                           Approaches</a:t>
          </a:r>
        </a:p>
      </dgm:t>
    </dgm:pt>
    <dgm:pt modelId="{3E93482E-E7EC-478C-81A4-DB74731E2317}" type="parTrans" cxnId="{4AF36DB7-C22F-4DA4-9141-D6DB411930B4}">
      <dgm:prSet/>
      <dgm:spPr/>
      <dgm:t>
        <a:bodyPr/>
        <a:lstStyle/>
        <a:p>
          <a:endParaRPr lang="en-US"/>
        </a:p>
      </dgm:t>
    </dgm:pt>
    <dgm:pt modelId="{A450C7F3-F55E-4CFA-A450-7085AE61805B}" type="sibTrans" cxnId="{4AF36DB7-C22F-4DA4-9141-D6DB411930B4}">
      <dgm:prSet/>
      <dgm:spPr/>
      <dgm:t>
        <a:bodyPr/>
        <a:lstStyle/>
        <a:p>
          <a:endParaRPr lang="en-US"/>
        </a:p>
      </dgm:t>
    </dgm:pt>
    <dgm:pt modelId="{2C3ADB61-36A2-48B6-9B58-159287405CB2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Consideration of External Factors</a:t>
          </a:r>
        </a:p>
      </dgm:t>
    </dgm:pt>
    <dgm:pt modelId="{894C122E-1DA4-47D8-B2B9-43961322A1DE}" type="parTrans" cxnId="{5A6301F5-4D49-4D6F-BA8B-4B6CFFE51E86}">
      <dgm:prSet/>
      <dgm:spPr/>
      <dgm:t>
        <a:bodyPr/>
        <a:lstStyle/>
        <a:p>
          <a:endParaRPr lang="en-US"/>
        </a:p>
      </dgm:t>
    </dgm:pt>
    <dgm:pt modelId="{2027DB51-C828-43A5-BEC3-EA5DCA06990F}" type="sibTrans" cxnId="{5A6301F5-4D49-4D6F-BA8B-4B6CFFE51E86}">
      <dgm:prSet/>
      <dgm:spPr/>
      <dgm:t>
        <a:bodyPr/>
        <a:lstStyle/>
        <a:p>
          <a:endParaRPr lang="en-US"/>
        </a:p>
      </dgm:t>
    </dgm:pt>
    <dgm:pt modelId="{311EBF33-F3D7-4DA2-A493-3AB5AD23A64C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and Temporal Factors in Forecasting</a:t>
          </a:r>
        </a:p>
      </dgm:t>
    </dgm:pt>
    <dgm:pt modelId="{22BE0596-C7CD-481E-9580-1D13571DB9EA}" type="parTrans" cxnId="{59F99F7F-CBFE-4962-A9F6-C3AC261343A3}">
      <dgm:prSet/>
      <dgm:spPr/>
      <dgm:t>
        <a:bodyPr/>
        <a:lstStyle/>
        <a:p>
          <a:endParaRPr lang="en-US"/>
        </a:p>
      </dgm:t>
    </dgm:pt>
    <dgm:pt modelId="{43F7C749-6ED5-4A9A-9FEA-D04C210BFD84}" type="sibTrans" cxnId="{59F99F7F-CBFE-4962-A9F6-C3AC261343A3}">
      <dgm:prSet/>
      <dgm:spPr/>
      <dgm:t>
        <a:bodyPr/>
        <a:lstStyle/>
        <a:p>
          <a:endParaRPr lang="en-US"/>
        </a:p>
      </dgm:t>
    </dgm:pt>
    <dgm:pt modelId="{AB8FC5B3-99C0-4877-A3BA-E3DC0989E6E7}" type="pres">
      <dgm:prSet presAssocID="{CE47492D-F984-4E9B-AC76-CB7DFAC2287E}" presName="linear" presStyleCnt="0">
        <dgm:presLayoutVars>
          <dgm:dir/>
          <dgm:animLvl val="lvl"/>
          <dgm:resizeHandles val="exact"/>
        </dgm:presLayoutVars>
      </dgm:prSet>
      <dgm:spPr/>
    </dgm:pt>
    <dgm:pt modelId="{9F74F0AD-B309-49A5-AF02-C0B64765011B}" type="pres">
      <dgm:prSet presAssocID="{2188C9C0-3E83-4E8B-AE66-F486338673E0}" presName="parentLin" presStyleCnt="0"/>
      <dgm:spPr/>
    </dgm:pt>
    <dgm:pt modelId="{AF0C788F-1FDF-4E48-8E1A-6B268A4BA25E}" type="pres">
      <dgm:prSet presAssocID="{2188C9C0-3E83-4E8B-AE66-F486338673E0}" presName="parentLeftMargin" presStyleLbl="node1" presStyleIdx="0" presStyleCnt="3"/>
      <dgm:spPr/>
    </dgm:pt>
    <dgm:pt modelId="{FC4AC189-0A33-49B3-804C-CA6942B61547}" type="pres">
      <dgm:prSet presAssocID="{2188C9C0-3E83-4E8B-AE66-F486338673E0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24C664BD-51C8-4715-A7DB-B4724D70D288}" type="pres">
      <dgm:prSet presAssocID="{2188C9C0-3E83-4E8B-AE66-F486338673E0}" presName="negativeSpace" presStyleCnt="0"/>
      <dgm:spPr/>
    </dgm:pt>
    <dgm:pt modelId="{4739E72E-8946-4777-A2D1-DE4488F064C6}" type="pres">
      <dgm:prSet presAssocID="{2188C9C0-3E83-4E8B-AE66-F486338673E0}" presName="childText" presStyleLbl="conFgAcc1" presStyleIdx="0" presStyleCnt="3" custLinFactNeighborX="4482" custLinFactNeighborY="55896">
        <dgm:presLayoutVars>
          <dgm:bulletEnabled val="1"/>
        </dgm:presLayoutVars>
      </dgm:prSet>
      <dgm:spPr/>
    </dgm:pt>
    <dgm:pt modelId="{DF0646BA-BBDA-4B48-8049-E5F73E130FA5}" type="pres">
      <dgm:prSet presAssocID="{A450C7F3-F55E-4CFA-A450-7085AE61805B}" presName="spaceBetweenRectangles" presStyleCnt="0"/>
      <dgm:spPr/>
    </dgm:pt>
    <dgm:pt modelId="{3E35C2E0-6C6A-48AE-87A6-B77D77CD180C}" type="pres">
      <dgm:prSet presAssocID="{2C3ADB61-36A2-48B6-9B58-159287405CB2}" presName="parentLin" presStyleCnt="0"/>
      <dgm:spPr/>
    </dgm:pt>
    <dgm:pt modelId="{BA9F8A57-E7EC-49EC-94A9-C92A1DC22C98}" type="pres">
      <dgm:prSet presAssocID="{2C3ADB61-36A2-48B6-9B58-159287405CB2}" presName="parentLeftMargin" presStyleLbl="node1" presStyleIdx="0" presStyleCnt="3"/>
      <dgm:spPr/>
    </dgm:pt>
    <dgm:pt modelId="{5EEC0B6D-BF0A-4292-9D2D-A4033B0EA023}" type="pres">
      <dgm:prSet presAssocID="{2C3ADB61-36A2-48B6-9B58-159287405CB2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85C3F884-DD41-4494-BC12-31C63C746665}" type="pres">
      <dgm:prSet presAssocID="{2C3ADB61-36A2-48B6-9B58-159287405CB2}" presName="negativeSpace" presStyleCnt="0"/>
      <dgm:spPr/>
    </dgm:pt>
    <dgm:pt modelId="{28456B0B-066D-4313-A898-621884A88070}" type="pres">
      <dgm:prSet presAssocID="{2C3ADB61-36A2-48B6-9B58-159287405CB2}" presName="childText" presStyleLbl="conFgAcc1" presStyleIdx="1" presStyleCnt="3">
        <dgm:presLayoutVars>
          <dgm:bulletEnabled val="1"/>
        </dgm:presLayoutVars>
      </dgm:prSet>
      <dgm:spPr/>
    </dgm:pt>
    <dgm:pt modelId="{4B964DAD-B2A1-495D-9C22-353AA49B55C9}" type="pres">
      <dgm:prSet presAssocID="{2027DB51-C828-43A5-BEC3-EA5DCA06990F}" presName="spaceBetweenRectangles" presStyleCnt="0"/>
      <dgm:spPr/>
    </dgm:pt>
    <dgm:pt modelId="{237BAC5C-F447-463F-AABC-3A4772E56599}" type="pres">
      <dgm:prSet presAssocID="{311EBF33-F3D7-4DA2-A493-3AB5AD23A64C}" presName="parentLin" presStyleCnt="0"/>
      <dgm:spPr/>
    </dgm:pt>
    <dgm:pt modelId="{BBDD38E2-E6FC-46F7-B46B-AEC2175D35A6}" type="pres">
      <dgm:prSet presAssocID="{311EBF33-F3D7-4DA2-A493-3AB5AD23A64C}" presName="parentLeftMargin" presStyleLbl="node1" presStyleIdx="1" presStyleCnt="3"/>
      <dgm:spPr/>
    </dgm:pt>
    <dgm:pt modelId="{6FE4504F-FCED-4AC2-8184-5E06EC2E4008}" type="pres">
      <dgm:prSet presAssocID="{311EBF33-F3D7-4DA2-A493-3AB5AD23A64C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3D4FB458-C189-4EC8-AB5D-5AA23336F6CE}" type="pres">
      <dgm:prSet presAssocID="{311EBF33-F3D7-4DA2-A493-3AB5AD23A64C}" presName="negativeSpace" presStyleCnt="0"/>
      <dgm:spPr/>
    </dgm:pt>
    <dgm:pt modelId="{D4E43A7A-3A4B-4DF9-A1AC-F39702C9DB4D}" type="pres">
      <dgm:prSet presAssocID="{311EBF33-F3D7-4DA2-A493-3AB5AD23A6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FE2A37-8466-477A-99E9-EC19ADB925F6}" type="presOf" srcId="{CE47492D-F984-4E9B-AC76-CB7DFAC2287E}" destId="{AB8FC5B3-99C0-4877-A3BA-E3DC0989E6E7}" srcOrd="0" destOrd="0" presId="urn:microsoft.com/office/officeart/2005/8/layout/list1"/>
    <dgm:cxn modelId="{59F99F7F-CBFE-4962-A9F6-C3AC261343A3}" srcId="{CE47492D-F984-4E9B-AC76-CB7DFAC2287E}" destId="{311EBF33-F3D7-4DA2-A493-3AB5AD23A64C}" srcOrd="2" destOrd="0" parTransId="{22BE0596-C7CD-481E-9580-1D13571DB9EA}" sibTransId="{43F7C749-6ED5-4A9A-9FEA-D04C210BFD84}"/>
    <dgm:cxn modelId="{ED8FC489-71E4-4915-9BC5-A5E5FFE81C00}" type="presOf" srcId="{2C3ADB61-36A2-48B6-9B58-159287405CB2}" destId="{BA9F8A57-E7EC-49EC-94A9-C92A1DC22C98}" srcOrd="0" destOrd="0" presId="urn:microsoft.com/office/officeart/2005/8/layout/list1"/>
    <dgm:cxn modelId="{FC958CA9-615D-4B6F-9E4F-566944E3A77C}" type="presOf" srcId="{2188C9C0-3E83-4E8B-AE66-F486338673E0}" destId="{AF0C788F-1FDF-4E48-8E1A-6B268A4BA25E}" srcOrd="0" destOrd="0" presId="urn:microsoft.com/office/officeart/2005/8/layout/list1"/>
    <dgm:cxn modelId="{26CF62AB-DEB8-43AE-921A-121516E237E3}" type="presOf" srcId="{2C3ADB61-36A2-48B6-9B58-159287405CB2}" destId="{5EEC0B6D-BF0A-4292-9D2D-A4033B0EA023}" srcOrd="1" destOrd="0" presId="urn:microsoft.com/office/officeart/2005/8/layout/list1"/>
    <dgm:cxn modelId="{4AF36DB7-C22F-4DA4-9141-D6DB411930B4}" srcId="{CE47492D-F984-4E9B-AC76-CB7DFAC2287E}" destId="{2188C9C0-3E83-4E8B-AE66-F486338673E0}" srcOrd="0" destOrd="0" parTransId="{3E93482E-E7EC-478C-81A4-DB74731E2317}" sibTransId="{A450C7F3-F55E-4CFA-A450-7085AE61805B}"/>
    <dgm:cxn modelId="{BA6E88BB-90F9-461B-A004-93E6ADA0E14C}" type="presOf" srcId="{311EBF33-F3D7-4DA2-A493-3AB5AD23A64C}" destId="{BBDD38E2-E6FC-46F7-B46B-AEC2175D35A6}" srcOrd="0" destOrd="0" presId="urn:microsoft.com/office/officeart/2005/8/layout/list1"/>
    <dgm:cxn modelId="{F8E63BD5-EC45-4AF9-8032-09715FC53C07}" type="presOf" srcId="{311EBF33-F3D7-4DA2-A493-3AB5AD23A64C}" destId="{6FE4504F-FCED-4AC2-8184-5E06EC2E4008}" srcOrd="1" destOrd="0" presId="urn:microsoft.com/office/officeart/2005/8/layout/list1"/>
    <dgm:cxn modelId="{461BEEDD-BEF0-4142-8180-13088AF2E1E1}" type="presOf" srcId="{2188C9C0-3E83-4E8B-AE66-F486338673E0}" destId="{FC4AC189-0A33-49B3-804C-CA6942B61547}" srcOrd="1" destOrd="0" presId="urn:microsoft.com/office/officeart/2005/8/layout/list1"/>
    <dgm:cxn modelId="{5A6301F5-4D49-4D6F-BA8B-4B6CFFE51E86}" srcId="{CE47492D-F984-4E9B-AC76-CB7DFAC2287E}" destId="{2C3ADB61-36A2-48B6-9B58-159287405CB2}" srcOrd="1" destOrd="0" parTransId="{894C122E-1DA4-47D8-B2B9-43961322A1DE}" sibTransId="{2027DB51-C828-43A5-BEC3-EA5DCA06990F}"/>
    <dgm:cxn modelId="{F0FC2051-D0FB-4340-BCD4-82DEF838AC7C}" type="presParOf" srcId="{AB8FC5B3-99C0-4877-A3BA-E3DC0989E6E7}" destId="{9F74F0AD-B309-49A5-AF02-C0B64765011B}" srcOrd="0" destOrd="0" presId="urn:microsoft.com/office/officeart/2005/8/layout/list1"/>
    <dgm:cxn modelId="{1960EA84-B4B8-402B-B6DC-6556087FDB7A}" type="presParOf" srcId="{9F74F0AD-B309-49A5-AF02-C0B64765011B}" destId="{AF0C788F-1FDF-4E48-8E1A-6B268A4BA25E}" srcOrd="0" destOrd="0" presId="urn:microsoft.com/office/officeart/2005/8/layout/list1"/>
    <dgm:cxn modelId="{E346003D-E1D3-4FD6-9D37-52224F4406C3}" type="presParOf" srcId="{9F74F0AD-B309-49A5-AF02-C0B64765011B}" destId="{FC4AC189-0A33-49B3-804C-CA6942B61547}" srcOrd="1" destOrd="0" presId="urn:microsoft.com/office/officeart/2005/8/layout/list1"/>
    <dgm:cxn modelId="{EA028C0E-2199-4E3C-900E-6DB5388D12C7}" type="presParOf" srcId="{AB8FC5B3-99C0-4877-A3BA-E3DC0989E6E7}" destId="{24C664BD-51C8-4715-A7DB-B4724D70D288}" srcOrd="1" destOrd="0" presId="urn:microsoft.com/office/officeart/2005/8/layout/list1"/>
    <dgm:cxn modelId="{9AFC3B69-D119-421C-9C7C-71AD1A7B929C}" type="presParOf" srcId="{AB8FC5B3-99C0-4877-A3BA-E3DC0989E6E7}" destId="{4739E72E-8946-4777-A2D1-DE4488F064C6}" srcOrd="2" destOrd="0" presId="urn:microsoft.com/office/officeart/2005/8/layout/list1"/>
    <dgm:cxn modelId="{B499D400-8566-4553-A2DC-2B6A90563E01}" type="presParOf" srcId="{AB8FC5B3-99C0-4877-A3BA-E3DC0989E6E7}" destId="{DF0646BA-BBDA-4B48-8049-E5F73E130FA5}" srcOrd="3" destOrd="0" presId="urn:microsoft.com/office/officeart/2005/8/layout/list1"/>
    <dgm:cxn modelId="{627DDB85-973F-48E7-8257-EF971D52D174}" type="presParOf" srcId="{AB8FC5B3-99C0-4877-A3BA-E3DC0989E6E7}" destId="{3E35C2E0-6C6A-48AE-87A6-B77D77CD180C}" srcOrd="4" destOrd="0" presId="urn:microsoft.com/office/officeart/2005/8/layout/list1"/>
    <dgm:cxn modelId="{5754FB4B-8476-4D51-9D7F-4CD29B35422E}" type="presParOf" srcId="{3E35C2E0-6C6A-48AE-87A6-B77D77CD180C}" destId="{BA9F8A57-E7EC-49EC-94A9-C92A1DC22C98}" srcOrd="0" destOrd="0" presId="urn:microsoft.com/office/officeart/2005/8/layout/list1"/>
    <dgm:cxn modelId="{5312D425-80A5-4B57-AED4-D1F159E37177}" type="presParOf" srcId="{3E35C2E0-6C6A-48AE-87A6-B77D77CD180C}" destId="{5EEC0B6D-BF0A-4292-9D2D-A4033B0EA023}" srcOrd="1" destOrd="0" presId="urn:microsoft.com/office/officeart/2005/8/layout/list1"/>
    <dgm:cxn modelId="{96FCA653-9382-4070-8C90-FA1F8FB2DC37}" type="presParOf" srcId="{AB8FC5B3-99C0-4877-A3BA-E3DC0989E6E7}" destId="{85C3F884-DD41-4494-BC12-31C63C746665}" srcOrd="5" destOrd="0" presId="urn:microsoft.com/office/officeart/2005/8/layout/list1"/>
    <dgm:cxn modelId="{DDE3D2A8-B508-4E1E-BC70-8FFA6F7A51F9}" type="presParOf" srcId="{AB8FC5B3-99C0-4877-A3BA-E3DC0989E6E7}" destId="{28456B0B-066D-4313-A898-621884A88070}" srcOrd="6" destOrd="0" presId="urn:microsoft.com/office/officeart/2005/8/layout/list1"/>
    <dgm:cxn modelId="{7EB5E18E-19C0-41B1-9E6E-CD4D6AF6DDA3}" type="presParOf" srcId="{AB8FC5B3-99C0-4877-A3BA-E3DC0989E6E7}" destId="{4B964DAD-B2A1-495D-9C22-353AA49B55C9}" srcOrd="7" destOrd="0" presId="urn:microsoft.com/office/officeart/2005/8/layout/list1"/>
    <dgm:cxn modelId="{6A1B9388-9BF8-4094-B282-6C565D9BEFD5}" type="presParOf" srcId="{AB8FC5B3-99C0-4877-A3BA-E3DC0989E6E7}" destId="{237BAC5C-F447-463F-AABC-3A4772E56599}" srcOrd="8" destOrd="0" presId="urn:microsoft.com/office/officeart/2005/8/layout/list1"/>
    <dgm:cxn modelId="{22A4D734-8BC1-4C34-82CB-162E84D0D54C}" type="presParOf" srcId="{237BAC5C-F447-463F-AABC-3A4772E56599}" destId="{BBDD38E2-E6FC-46F7-B46B-AEC2175D35A6}" srcOrd="0" destOrd="0" presId="urn:microsoft.com/office/officeart/2005/8/layout/list1"/>
    <dgm:cxn modelId="{35EA92E7-76AA-4F40-97F9-69BA173826CE}" type="presParOf" srcId="{237BAC5C-F447-463F-AABC-3A4772E56599}" destId="{6FE4504F-FCED-4AC2-8184-5E06EC2E4008}" srcOrd="1" destOrd="0" presId="urn:microsoft.com/office/officeart/2005/8/layout/list1"/>
    <dgm:cxn modelId="{0669491C-3948-4E6D-BDE6-AFBF478C5F70}" type="presParOf" srcId="{AB8FC5B3-99C0-4877-A3BA-E3DC0989E6E7}" destId="{3D4FB458-C189-4EC8-AB5D-5AA23336F6CE}" srcOrd="9" destOrd="0" presId="urn:microsoft.com/office/officeart/2005/8/layout/list1"/>
    <dgm:cxn modelId="{205C1737-D1E1-43E7-B6BB-9EE4D6C4B8B6}" type="presParOf" srcId="{AB8FC5B3-99C0-4877-A3BA-E3DC0989E6E7}" destId="{D4E43A7A-3A4B-4DF9-A1AC-F39702C9DB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EE1C69-A302-4919-A642-BF6FF748326B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353A01-E9EA-4536-9372-8F4F2742701E}">
      <dgm:prSet phldrT="[Text]" custT="1"/>
      <dgm:spPr/>
      <dgm:t>
        <a:bodyPr/>
        <a:lstStyle/>
        <a:p>
          <a:r>
            <a:rPr lang="en-US" sz="3600" dirty="0"/>
            <a:t>Wang (2016) 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7908ED-B050-4864-84E1-A19CB08FFBF4}" type="parTrans" cxnId="{E89B7D0A-2228-4841-BC9D-BE049CA444EC}">
      <dgm:prSet/>
      <dgm:spPr/>
      <dgm:t>
        <a:bodyPr/>
        <a:lstStyle/>
        <a:p>
          <a:endParaRPr lang="en-US"/>
        </a:p>
      </dgm:t>
    </dgm:pt>
    <dgm:pt modelId="{5B5D090F-92DD-4FB7-AAD7-61C3727D79A2}" type="sibTrans" cxnId="{E89B7D0A-2228-4841-BC9D-BE049CA444EC}">
      <dgm:prSet/>
      <dgm:spPr/>
      <dgm:t>
        <a:bodyPr/>
        <a:lstStyle/>
        <a:p>
          <a:endParaRPr lang="en-US"/>
        </a:p>
      </dgm:t>
    </dgm:pt>
    <dgm:pt modelId="{993864CE-B827-4B96-970C-09C26DFA5F33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Liu et al. (2019)</a:t>
          </a:r>
        </a:p>
      </dgm:t>
    </dgm:pt>
    <dgm:pt modelId="{1A9D8D54-E35E-4398-B919-60953E870283}" type="parTrans" cxnId="{ADF935C5-DAF7-41E9-9CAF-F33B11535D69}">
      <dgm:prSet/>
      <dgm:spPr/>
      <dgm:t>
        <a:bodyPr/>
        <a:lstStyle/>
        <a:p>
          <a:endParaRPr lang="en-US"/>
        </a:p>
      </dgm:t>
    </dgm:pt>
    <dgm:pt modelId="{800AD0A4-42E0-42CE-AE0F-8275571F5CB9}" type="sibTrans" cxnId="{ADF935C5-DAF7-41E9-9CAF-F33B11535D69}">
      <dgm:prSet/>
      <dgm:spPr/>
      <dgm:t>
        <a:bodyPr/>
        <a:lstStyle/>
        <a:p>
          <a:endParaRPr lang="en-US"/>
        </a:p>
      </dgm:t>
    </dgm:pt>
    <dgm:pt modelId="{63265C34-EA25-4140-B1BE-C7C63AD7B1F6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 long short-term memory (LSTM)</a:t>
          </a:r>
        </a:p>
      </dgm:t>
    </dgm:pt>
    <dgm:pt modelId="{59555B3B-B85F-499F-8F01-69286F6F6856}" type="parTrans" cxnId="{34B5ABAC-1B61-4163-B98A-95F3AEC5D098}">
      <dgm:prSet/>
      <dgm:spPr/>
      <dgm:t>
        <a:bodyPr/>
        <a:lstStyle/>
        <a:p>
          <a:endParaRPr lang="en-US"/>
        </a:p>
      </dgm:t>
    </dgm:pt>
    <dgm:pt modelId="{5763AE1B-E74D-405D-9E2F-A69FD1DBD529}" type="sibTrans" cxnId="{34B5ABAC-1B61-4163-B98A-95F3AEC5D098}">
      <dgm:prSet/>
      <dgm:spPr/>
      <dgm:t>
        <a:bodyPr/>
        <a:lstStyle/>
        <a:p>
          <a:endParaRPr lang="en-US"/>
        </a:p>
      </dgm:t>
    </dgm:pt>
    <dgm:pt modelId="{BF1041DB-2AFB-46E7-96BF-6343C6187E0C}">
      <dgm:prSet phldrT="[Text]"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Kim et al. (2018)</a:t>
          </a:r>
          <a:endParaRPr lang="en-US" sz="3600" dirty="0"/>
        </a:p>
      </dgm:t>
    </dgm:pt>
    <dgm:pt modelId="{37E20D05-14ED-453A-89FB-68A38B7F0C7E}" type="parTrans" cxnId="{443A6F53-BB6B-4D4E-89E9-A980C6CA8A71}">
      <dgm:prSet/>
      <dgm:spPr/>
      <dgm:t>
        <a:bodyPr/>
        <a:lstStyle/>
        <a:p>
          <a:endParaRPr lang="en-US"/>
        </a:p>
      </dgm:t>
    </dgm:pt>
    <dgm:pt modelId="{A05CE8E8-D0C3-410A-B5A7-E0D0C867FBC0}" type="sibTrans" cxnId="{443A6F53-BB6B-4D4E-89E9-A980C6CA8A71}">
      <dgm:prSet/>
      <dgm:spPr/>
      <dgm:t>
        <a:bodyPr/>
        <a:lstStyle/>
        <a:p>
          <a:endParaRPr lang="en-US"/>
        </a:p>
      </dgm:t>
    </dgm:pt>
    <dgm:pt modelId="{C0843042-7DB9-457F-8166-A4A14E2BD1D3}">
      <dgm:prSet phldrT="[Text]" custT="1"/>
      <dgm:spPr/>
      <dgm:t>
        <a:bodyPr/>
        <a:lstStyle/>
        <a:p>
          <a:r>
            <a:rPr lang="en-US" sz="3200" b="0" dirty="0">
              <a:latin typeface="Times New Roman" panose="02020603050405020304" pitchFamily="18" charset="0"/>
              <a:cs typeface="Times New Roman" panose="02020603050405020304" pitchFamily="18" charset="0"/>
            </a:rPr>
            <a:t>graph convolutional neural network </a:t>
          </a:r>
          <a:endParaRPr lang="en-US" sz="3200" dirty="0"/>
        </a:p>
      </dgm:t>
    </dgm:pt>
    <dgm:pt modelId="{BB4931DB-581B-4A69-A7F5-826023A84523}" type="parTrans" cxnId="{8D1A5F1A-5FED-4F7B-8823-1B4FFC91C4BD}">
      <dgm:prSet/>
      <dgm:spPr/>
      <dgm:t>
        <a:bodyPr/>
        <a:lstStyle/>
        <a:p>
          <a:endParaRPr lang="en-US"/>
        </a:p>
      </dgm:t>
    </dgm:pt>
    <dgm:pt modelId="{FB79A867-0D17-4C56-869C-7784D08D2AA5}" type="sibTrans" cxnId="{8D1A5F1A-5FED-4F7B-8823-1B4FFC91C4BD}">
      <dgm:prSet/>
      <dgm:spPr/>
      <dgm:t>
        <a:bodyPr/>
        <a:lstStyle/>
        <a:p>
          <a:endParaRPr lang="en-US"/>
        </a:p>
      </dgm:t>
    </dgm:pt>
    <dgm:pt modelId="{901490AD-9189-4ADF-A14E-37C9ADFFF62E}">
      <dgm:prSet phldrT="[Text]" custT="1"/>
      <dgm:spPr/>
      <dgm:t>
        <a:bodyPr/>
        <a:lstStyle/>
        <a:p>
          <a:r>
            <a:rPr lang="en-US" sz="2800" dirty="0"/>
            <a:t>multiple linear regression, neural networks, decision trees, and random forests</a:t>
          </a:r>
          <a:endParaRPr lang="en-US" sz="2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B4F90-A338-4980-8891-2044E394C917}" type="parTrans" cxnId="{FBCC21FF-F5CE-40AB-BEA8-3E3088EF5095}">
      <dgm:prSet/>
      <dgm:spPr/>
      <dgm:t>
        <a:bodyPr/>
        <a:lstStyle/>
        <a:p>
          <a:endParaRPr lang="en-US"/>
        </a:p>
      </dgm:t>
    </dgm:pt>
    <dgm:pt modelId="{E498627E-016B-4A9F-8114-46C063A60D91}" type="sibTrans" cxnId="{FBCC21FF-F5CE-40AB-BEA8-3E3088EF5095}">
      <dgm:prSet/>
      <dgm:spPr/>
      <dgm:t>
        <a:bodyPr/>
        <a:lstStyle/>
        <a:p>
          <a:endParaRPr lang="en-US"/>
        </a:p>
      </dgm:t>
    </dgm:pt>
    <dgm:pt modelId="{4CB31A86-987F-456B-88FC-3907815FED9F}">
      <dgm:prSet phldrT="[Text]" custT="1"/>
      <dgm:spPr/>
      <dgm:t>
        <a:bodyPr/>
        <a:lstStyle/>
        <a:p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8CE83A-3592-4F8E-910A-45DA9C72BB65}" type="parTrans" cxnId="{72799E11-BE5D-484A-A7D4-8C737DCD4048}">
      <dgm:prSet/>
      <dgm:spPr/>
      <dgm:t>
        <a:bodyPr/>
        <a:lstStyle/>
        <a:p>
          <a:endParaRPr lang="en-US"/>
        </a:p>
      </dgm:t>
    </dgm:pt>
    <dgm:pt modelId="{2A424296-7210-45CD-9FB1-CC8E48E692E2}" type="sibTrans" cxnId="{72799E11-BE5D-484A-A7D4-8C737DCD4048}">
      <dgm:prSet/>
      <dgm:spPr/>
      <dgm:t>
        <a:bodyPr/>
        <a:lstStyle/>
        <a:p>
          <a:endParaRPr lang="en-US"/>
        </a:p>
      </dgm:t>
    </dgm:pt>
    <dgm:pt modelId="{4EDC4DE9-E23D-4712-B6E1-A88E17B32400}">
      <dgm:prSet phldrT="[Text]" custT="1"/>
      <dgm:spPr/>
      <dgm:t>
        <a:bodyPr/>
        <a:lstStyle/>
        <a:p>
          <a:endParaRPr lang="en-US" sz="3200" dirty="0"/>
        </a:p>
      </dgm:t>
    </dgm:pt>
    <dgm:pt modelId="{6C0F2D13-BD41-40AC-9D13-36F7F47409D3}" type="parTrans" cxnId="{7D2258D3-CBFF-46D3-A6DB-012BDDDD2A08}">
      <dgm:prSet/>
      <dgm:spPr/>
      <dgm:t>
        <a:bodyPr/>
        <a:lstStyle/>
        <a:p>
          <a:endParaRPr lang="en-US"/>
        </a:p>
      </dgm:t>
    </dgm:pt>
    <dgm:pt modelId="{7794F761-352C-487B-9BF1-564ACEDC89E8}" type="sibTrans" cxnId="{7D2258D3-CBFF-46D3-A6DB-012BDDDD2A08}">
      <dgm:prSet/>
      <dgm:spPr/>
      <dgm:t>
        <a:bodyPr/>
        <a:lstStyle/>
        <a:p>
          <a:endParaRPr lang="en-US"/>
        </a:p>
      </dgm:t>
    </dgm:pt>
    <dgm:pt modelId="{91CB064D-7123-48EC-A20C-151A72367F63}">
      <dgm:prSet phldrT="[Text]" custT="1"/>
      <dgm:spPr/>
      <dgm:t>
        <a:bodyPr/>
        <a:lstStyle/>
        <a:p>
          <a:r>
            <a:rPr lang="en-US" sz="2800" dirty="0"/>
            <a:t>random forest ensemble </a:t>
          </a:r>
          <a:endParaRPr lang="en-US" sz="2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CC9600-1A3B-48CB-B94C-CFC8793932A0}" type="parTrans" cxnId="{8B621A81-AFDE-4DB0-89D7-3181FE49C64A}">
      <dgm:prSet/>
      <dgm:spPr/>
      <dgm:t>
        <a:bodyPr/>
        <a:lstStyle/>
        <a:p>
          <a:endParaRPr lang="en-US"/>
        </a:p>
      </dgm:t>
    </dgm:pt>
    <dgm:pt modelId="{F6433F19-5D5B-431A-982C-B2F5FA83762B}" type="sibTrans" cxnId="{8B621A81-AFDE-4DB0-89D7-3181FE49C64A}">
      <dgm:prSet/>
      <dgm:spPr/>
      <dgm:t>
        <a:bodyPr/>
        <a:lstStyle/>
        <a:p>
          <a:endParaRPr lang="en-US"/>
        </a:p>
      </dgm:t>
    </dgm:pt>
    <dgm:pt modelId="{4451E444-42CB-4287-9AA3-F640BFEDB059}" type="pres">
      <dgm:prSet presAssocID="{6BEE1C69-A302-4919-A642-BF6FF748326B}" presName="Name0" presStyleCnt="0">
        <dgm:presLayoutVars>
          <dgm:dir/>
          <dgm:animLvl val="lvl"/>
          <dgm:resizeHandles val="exact"/>
        </dgm:presLayoutVars>
      </dgm:prSet>
      <dgm:spPr/>
    </dgm:pt>
    <dgm:pt modelId="{DD4523F9-FF14-4395-BE08-8F481133C203}" type="pres">
      <dgm:prSet presAssocID="{99353A01-E9EA-4536-9372-8F4F2742701E}" presName="composite" presStyleCnt="0"/>
      <dgm:spPr/>
    </dgm:pt>
    <dgm:pt modelId="{07F99C69-FD72-4AE4-9AB1-6E0BFD9BCF92}" type="pres">
      <dgm:prSet presAssocID="{99353A01-E9EA-4536-9372-8F4F2742701E}" presName="parTx" presStyleLbl="alignNode1" presStyleIdx="0" presStyleCnt="3" custScaleX="74200" custScaleY="100000">
        <dgm:presLayoutVars>
          <dgm:chMax val="0"/>
          <dgm:chPref val="0"/>
          <dgm:bulletEnabled val="1"/>
        </dgm:presLayoutVars>
      </dgm:prSet>
      <dgm:spPr/>
    </dgm:pt>
    <dgm:pt modelId="{CE22E455-4E28-4DA4-A0AB-9299A96030D8}" type="pres">
      <dgm:prSet presAssocID="{99353A01-E9EA-4536-9372-8F4F2742701E}" presName="desTx" presStyleLbl="alignAccFollowNode1" presStyleIdx="0" presStyleCnt="3" custScaleX="86399" custScaleY="100000" custLinFactNeighborX="-6818" custLinFactNeighborY="483">
        <dgm:presLayoutVars>
          <dgm:bulletEnabled val="1"/>
        </dgm:presLayoutVars>
      </dgm:prSet>
      <dgm:spPr/>
    </dgm:pt>
    <dgm:pt modelId="{BB3C3819-8ADD-416D-9609-669574D59F8B}" type="pres">
      <dgm:prSet presAssocID="{5B5D090F-92DD-4FB7-AAD7-61C3727D79A2}" presName="space" presStyleCnt="0"/>
      <dgm:spPr/>
    </dgm:pt>
    <dgm:pt modelId="{C8C878D2-8D84-403A-BF87-6DFE1B3FD05D}" type="pres">
      <dgm:prSet presAssocID="{993864CE-B827-4B96-970C-09C26DFA5F33}" presName="composite" presStyleCnt="0"/>
      <dgm:spPr/>
    </dgm:pt>
    <dgm:pt modelId="{DC4A5795-04CA-4399-A217-BB8DA3D245B2}" type="pres">
      <dgm:prSet presAssocID="{993864CE-B827-4B96-970C-09C26DFA5F33}" presName="parTx" presStyleLbl="alignNode1" presStyleIdx="1" presStyleCnt="3" custScaleX="74807" custScaleY="100000">
        <dgm:presLayoutVars>
          <dgm:chMax val="0"/>
          <dgm:chPref val="0"/>
          <dgm:bulletEnabled val="1"/>
        </dgm:presLayoutVars>
      </dgm:prSet>
      <dgm:spPr/>
    </dgm:pt>
    <dgm:pt modelId="{D0EB9A0A-64C4-4433-BA2E-698E024AD997}" type="pres">
      <dgm:prSet presAssocID="{993864CE-B827-4B96-970C-09C26DFA5F33}" presName="desTx" presStyleLbl="alignAccFollowNode1" presStyleIdx="1" presStyleCnt="3" custScaleX="86502" custScaleY="100000" custLinFactNeighborX="-5728" custLinFactNeighborY="92">
        <dgm:presLayoutVars>
          <dgm:bulletEnabled val="1"/>
        </dgm:presLayoutVars>
      </dgm:prSet>
      <dgm:spPr/>
    </dgm:pt>
    <dgm:pt modelId="{7A17BE0A-472F-4113-8FF3-B7B4000E1B6E}" type="pres">
      <dgm:prSet presAssocID="{800AD0A4-42E0-42CE-AE0F-8275571F5CB9}" presName="space" presStyleCnt="0"/>
      <dgm:spPr/>
    </dgm:pt>
    <dgm:pt modelId="{8A30D516-F29A-4BDF-85E8-1E79A4A27193}" type="pres">
      <dgm:prSet presAssocID="{BF1041DB-2AFB-46E7-96BF-6343C6187E0C}" presName="composite" presStyleCnt="0"/>
      <dgm:spPr/>
    </dgm:pt>
    <dgm:pt modelId="{239414E9-9F12-4316-850A-E643285C6AF8}" type="pres">
      <dgm:prSet presAssocID="{BF1041DB-2AFB-46E7-96BF-6343C6187E0C}" presName="parTx" presStyleLbl="alignNode1" presStyleIdx="2" presStyleCnt="3" custScaleX="73889" custLinFactNeighborX="7300" custLinFactNeighborY="-3613">
        <dgm:presLayoutVars>
          <dgm:chMax val="0"/>
          <dgm:chPref val="0"/>
          <dgm:bulletEnabled val="1"/>
        </dgm:presLayoutVars>
      </dgm:prSet>
      <dgm:spPr/>
    </dgm:pt>
    <dgm:pt modelId="{976C2312-3F12-4CD3-BAC5-2B3AA6F424B0}" type="pres">
      <dgm:prSet presAssocID="{BF1041DB-2AFB-46E7-96BF-6343C6187E0C}" presName="desTx" presStyleLbl="alignAccFollowNode1" presStyleIdx="2" presStyleCnt="3" custScaleX="87887" custScaleY="100000">
        <dgm:presLayoutVars>
          <dgm:bulletEnabled val="1"/>
        </dgm:presLayoutVars>
      </dgm:prSet>
      <dgm:spPr/>
    </dgm:pt>
  </dgm:ptLst>
  <dgm:cxnLst>
    <dgm:cxn modelId="{E89B7D0A-2228-4841-BC9D-BE049CA444EC}" srcId="{6BEE1C69-A302-4919-A642-BF6FF748326B}" destId="{99353A01-E9EA-4536-9372-8F4F2742701E}" srcOrd="0" destOrd="0" parTransId="{4C7908ED-B050-4864-84E1-A19CB08FFBF4}" sibTransId="{5B5D090F-92DD-4FB7-AAD7-61C3727D79A2}"/>
    <dgm:cxn modelId="{72799E11-BE5D-484A-A7D4-8C737DCD4048}" srcId="{993864CE-B827-4B96-970C-09C26DFA5F33}" destId="{4CB31A86-987F-456B-88FC-3907815FED9F}" srcOrd="0" destOrd="0" parTransId="{538CE83A-3592-4F8E-910A-45DA9C72BB65}" sibTransId="{2A424296-7210-45CD-9FB1-CC8E48E692E2}"/>
    <dgm:cxn modelId="{8D1A5F1A-5FED-4F7B-8823-1B4FFC91C4BD}" srcId="{BF1041DB-2AFB-46E7-96BF-6343C6187E0C}" destId="{C0843042-7DB9-457F-8166-A4A14E2BD1D3}" srcOrd="1" destOrd="0" parTransId="{BB4931DB-581B-4A69-A7F5-826023A84523}" sibTransId="{FB79A867-0D17-4C56-869C-7784D08D2AA5}"/>
    <dgm:cxn modelId="{79A8A71C-09BB-4E69-A7CB-92A22530A593}" type="presOf" srcId="{C0843042-7DB9-457F-8166-A4A14E2BD1D3}" destId="{976C2312-3F12-4CD3-BAC5-2B3AA6F424B0}" srcOrd="0" destOrd="1" presId="urn:microsoft.com/office/officeart/2005/8/layout/hList1"/>
    <dgm:cxn modelId="{7F50CE21-12EC-4125-86FE-A5378E098E4E}" type="presOf" srcId="{BF1041DB-2AFB-46E7-96BF-6343C6187E0C}" destId="{239414E9-9F12-4316-850A-E643285C6AF8}" srcOrd="0" destOrd="0" presId="urn:microsoft.com/office/officeart/2005/8/layout/hList1"/>
    <dgm:cxn modelId="{71C9B44D-DF77-480E-8107-2BC5DD808D4B}" type="presOf" srcId="{4CB31A86-987F-456B-88FC-3907815FED9F}" destId="{D0EB9A0A-64C4-4433-BA2E-698E024AD997}" srcOrd="0" destOrd="0" presId="urn:microsoft.com/office/officeart/2005/8/layout/hList1"/>
    <dgm:cxn modelId="{443A6F53-BB6B-4D4E-89E9-A980C6CA8A71}" srcId="{6BEE1C69-A302-4919-A642-BF6FF748326B}" destId="{BF1041DB-2AFB-46E7-96BF-6343C6187E0C}" srcOrd="2" destOrd="0" parTransId="{37E20D05-14ED-453A-89FB-68A38B7F0C7E}" sibTransId="{A05CE8E8-D0C3-410A-B5A7-E0D0C867FBC0}"/>
    <dgm:cxn modelId="{8B621A81-AFDE-4DB0-89D7-3181FE49C64A}" srcId="{99353A01-E9EA-4536-9372-8F4F2742701E}" destId="{91CB064D-7123-48EC-A20C-151A72367F63}" srcOrd="1" destOrd="0" parTransId="{A0CC9600-1A3B-48CB-B94C-CFC8793932A0}" sibTransId="{F6433F19-5D5B-431A-982C-B2F5FA83762B}"/>
    <dgm:cxn modelId="{A55ED981-9E12-4BFD-AD59-883A20256595}" type="presOf" srcId="{63265C34-EA25-4140-B1BE-C7C63AD7B1F6}" destId="{D0EB9A0A-64C4-4433-BA2E-698E024AD997}" srcOrd="0" destOrd="1" presId="urn:microsoft.com/office/officeart/2005/8/layout/hList1"/>
    <dgm:cxn modelId="{DA381C86-ECC3-452C-9A07-2E4A07C7A4C2}" type="presOf" srcId="{993864CE-B827-4B96-970C-09C26DFA5F33}" destId="{DC4A5795-04CA-4399-A217-BB8DA3D245B2}" srcOrd="0" destOrd="0" presId="urn:microsoft.com/office/officeart/2005/8/layout/hList1"/>
    <dgm:cxn modelId="{9EC3C393-9ED0-4F34-A630-52F9685EBBB0}" type="presOf" srcId="{4EDC4DE9-E23D-4712-B6E1-A88E17B32400}" destId="{976C2312-3F12-4CD3-BAC5-2B3AA6F424B0}" srcOrd="0" destOrd="0" presId="urn:microsoft.com/office/officeart/2005/8/layout/hList1"/>
    <dgm:cxn modelId="{34B5ABAC-1B61-4163-B98A-95F3AEC5D098}" srcId="{993864CE-B827-4B96-970C-09C26DFA5F33}" destId="{63265C34-EA25-4140-B1BE-C7C63AD7B1F6}" srcOrd="1" destOrd="0" parTransId="{59555B3B-B85F-499F-8F01-69286F6F6856}" sibTransId="{5763AE1B-E74D-405D-9E2F-A69FD1DBD529}"/>
    <dgm:cxn modelId="{4140CEB4-D02D-41E7-ABA4-DAFA80BCCD0E}" type="presOf" srcId="{91CB064D-7123-48EC-A20C-151A72367F63}" destId="{CE22E455-4E28-4DA4-A0AB-9299A96030D8}" srcOrd="0" destOrd="1" presId="urn:microsoft.com/office/officeart/2005/8/layout/hList1"/>
    <dgm:cxn modelId="{ADF935C5-DAF7-41E9-9CAF-F33B11535D69}" srcId="{6BEE1C69-A302-4919-A642-BF6FF748326B}" destId="{993864CE-B827-4B96-970C-09C26DFA5F33}" srcOrd="1" destOrd="0" parTransId="{1A9D8D54-E35E-4398-B919-60953E870283}" sibTransId="{800AD0A4-42E0-42CE-AE0F-8275571F5CB9}"/>
    <dgm:cxn modelId="{7D2258D3-CBFF-46D3-A6DB-012BDDDD2A08}" srcId="{BF1041DB-2AFB-46E7-96BF-6343C6187E0C}" destId="{4EDC4DE9-E23D-4712-B6E1-A88E17B32400}" srcOrd="0" destOrd="0" parTransId="{6C0F2D13-BD41-40AC-9D13-36F7F47409D3}" sibTransId="{7794F761-352C-487B-9BF1-564ACEDC89E8}"/>
    <dgm:cxn modelId="{F17EE6E4-5CE4-4880-80D8-330329B34F5E}" type="presOf" srcId="{901490AD-9189-4ADF-A14E-37C9ADFFF62E}" destId="{CE22E455-4E28-4DA4-A0AB-9299A96030D8}" srcOrd="0" destOrd="0" presId="urn:microsoft.com/office/officeart/2005/8/layout/hList1"/>
    <dgm:cxn modelId="{2AAAF9EA-5577-4C3A-AED4-6D1AADFB185C}" type="presOf" srcId="{99353A01-E9EA-4536-9372-8F4F2742701E}" destId="{07F99C69-FD72-4AE4-9AB1-6E0BFD9BCF92}" srcOrd="0" destOrd="0" presId="urn:microsoft.com/office/officeart/2005/8/layout/hList1"/>
    <dgm:cxn modelId="{E54101F4-353F-401F-A513-5037A7ADC4CA}" type="presOf" srcId="{6BEE1C69-A302-4919-A642-BF6FF748326B}" destId="{4451E444-42CB-4287-9AA3-F640BFEDB059}" srcOrd="0" destOrd="0" presId="urn:microsoft.com/office/officeart/2005/8/layout/hList1"/>
    <dgm:cxn modelId="{FBCC21FF-F5CE-40AB-BEA8-3E3088EF5095}" srcId="{99353A01-E9EA-4536-9372-8F4F2742701E}" destId="{901490AD-9189-4ADF-A14E-37C9ADFFF62E}" srcOrd="0" destOrd="0" parTransId="{640B4F90-A338-4980-8891-2044E394C917}" sibTransId="{E498627E-016B-4A9F-8114-46C063A60D91}"/>
    <dgm:cxn modelId="{395E4EE4-DAAB-4301-8E14-001B63623A0A}" type="presParOf" srcId="{4451E444-42CB-4287-9AA3-F640BFEDB059}" destId="{DD4523F9-FF14-4395-BE08-8F481133C203}" srcOrd="0" destOrd="0" presId="urn:microsoft.com/office/officeart/2005/8/layout/hList1"/>
    <dgm:cxn modelId="{BD359E11-87F4-48E6-8476-A624DAC88E8D}" type="presParOf" srcId="{DD4523F9-FF14-4395-BE08-8F481133C203}" destId="{07F99C69-FD72-4AE4-9AB1-6E0BFD9BCF92}" srcOrd="0" destOrd="0" presId="urn:microsoft.com/office/officeart/2005/8/layout/hList1"/>
    <dgm:cxn modelId="{84FBB1DD-1A28-4B6C-A4ED-71DCCCFF1802}" type="presParOf" srcId="{DD4523F9-FF14-4395-BE08-8F481133C203}" destId="{CE22E455-4E28-4DA4-A0AB-9299A96030D8}" srcOrd="1" destOrd="0" presId="urn:microsoft.com/office/officeart/2005/8/layout/hList1"/>
    <dgm:cxn modelId="{4713F96C-061E-47FC-94F7-13ABD62FC357}" type="presParOf" srcId="{4451E444-42CB-4287-9AA3-F640BFEDB059}" destId="{BB3C3819-8ADD-416D-9609-669574D59F8B}" srcOrd="1" destOrd="0" presId="urn:microsoft.com/office/officeart/2005/8/layout/hList1"/>
    <dgm:cxn modelId="{5D3C94D8-8E1D-44AA-AB83-6AFCC9848830}" type="presParOf" srcId="{4451E444-42CB-4287-9AA3-F640BFEDB059}" destId="{C8C878D2-8D84-403A-BF87-6DFE1B3FD05D}" srcOrd="2" destOrd="0" presId="urn:microsoft.com/office/officeart/2005/8/layout/hList1"/>
    <dgm:cxn modelId="{E7E1DAB7-6642-4F72-9E8A-DD11B80315DE}" type="presParOf" srcId="{C8C878D2-8D84-403A-BF87-6DFE1B3FD05D}" destId="{DC4A5795-04CA-4399-A217-BB8DA3D245B2}" srcOrd="0" destOrd="0" presId="urn:microsoft.com/office/officeart/2005/8/layout/hList1"/>
    <dgm:cxn modelId="{EC852A48-5FFA-4AA8-BAE8-B7CA0694D58C}" type="presParOf" srcId="{C8C878D2-8D84-403A-BF87-6DFE1B3FD05D}" destId="{D0EB9A0A-64C4-4433-BA2E-698E024AD997}" srcOrd="1" destOrd="0" presId="urn:microsoft.com/office/officeart/2005/8/layout/hList1"/>
    <dgm:cxn modelId="{11C16D58-788B-49AF-8723-DC7171296205}" type="presParOf" srcId="{4451E444-42CB-4287-9AA3-F640BFEDB059}" destId="{7A17BE0A-472F-4113-8FF3-B7B4000E1B6E}" srcOrd="3" destOrd="0" presId="urn:microsoft.com/office/officeart/2005/8/layout/hList1"/>
    <dgm:cxn modelId="{DE7DC062-5A7E-40A7-A6BD-0AABF6C2EC40}" type="presParOf" srcId="{4451E444-42CB-4287-9AA3-F640BFEDB059}" destId="{8A30D516-F29A-4BDF-85E8-1E79A4A27193}" srcOrd="4" destOrd="0" presId="urn:microsoft.com/office/officeart/2005/8/layout/hList1"/>
    <dgm:cxn modelId="{91A10992-D1C4-4EC4-9358-ED8E3014BA7B}" type="presParOf" srcId="{8A30D516-F29A-4BDF-85E8-1E79A4A27193}" destId="{239414E9-9F12-4316-850A-E643285C6AF8}" srcOrd="0" destOrd="0" presId="urn:microsoft.com/office/officeart/2005/8/layout/hList1"/>
    <dgm:cxn modelId="{33E2DF7C-B106-45CA-9FD4-263600050672}" type="presParOf" srcId="{8A30D516-F29A-4BDF-85E8-1E79A4A27193}" destId="{976C2312-3F12-4CD3-BAC5-2B3AA6F424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E01C9-53E5-4AEC-9FBD-2B3C300A7D6B}" type="doc">
      <dgm:prSet loTypeId="urn:microsoft.com/office/officeart/2005/8/layout/vList6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D0D2A8A-7639-489B-AA28-8441759EB469}">
      <dgm:prSet phldrT="[Text]" custT="1"/>
      <dgm:spPr/>
      <dgm:t>
        <a:bodyPr/>
        <a:lstStyle/>
        <a:p>
          <a:r>
            <a:rPr lang="en-US" sz="3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gm:t>
    </dgm:pt>
    <dgm:pt modelId="{7071E720-E67D-42D2-A789-1CD51E2D181C}" type="parTrans" cxnId="{7AFCE139-9C8D-4444-B5B0-7147D48E7823}">
      <dgm:prSet/>
      <dgm:spPr/>
      <dgm:t>
        <a:bodyPr/>
        <a:lstStyle/>
        <a:p>
          <a:endParaRPr lang="en-US"/>
        </a:p>
      </dgm:t>
    </dgm:pt>
    <dgm:pt modelId="{095AC5F8-5B23-4BE3-9FD2-6DBA25675549}" type="sibTrans" cxnId="{7AFCE139-9C8D-4444-B5B0-7147D48E7823}">
      <dgm:prSet/>
      <dgm:spPr/>
      <dgm:t>
        <a:bodyPr/>
        <a:lstStyle/>
        <a:p>
          <a:endParaRPr lang="en-US"/>
        </a:p>
      </dgm:t>
    </dgm:pt>
    <dgm:pt modelId="{7BDA71CB-A45C-4F7F-B417-3CECA278E11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Feature Selection</a:t>
          </a:r>
        </a:p>
      </dgm:t>
    </dgm:pt>
    <dgm:pt modelId="{2E2217DC-C1B9-46B4-8151-BAE38B8146B8}" type="parTrans" cxnId="{BC5D7CF8-002D-467C-810B-F8BE154D8325}">
      <dgm:prSet/>
      <dgm:spPr/>
      <dgm:t>
        <a:bodyPr/>
        <a:lstStyle/>
        <a:p>
          <a:endParaRPr lang="en-US"/>
        </a:p>
      </dgm:t>
    </dgm:pt>
    <dgm:pt modelId="{7787E4E1-7146-454F-BFB6-A8C7176786BA}" type="sibTrans" cxnId="{BC5D7CF8-002D-467C-810B-F8BE154D8325}">
      <dgm:prSet/>
      <dgm:spPr/>
      <dgm:t>
        <a:bodyPr/>
        <a:lstStyle/>
        <a:p>
          <a:endParaRPr lang="en-US"/>
        </a:p>
      </dgm:t>
    </dgm:pt>
    <dgm:pt modelId="{A8668CFF-71F6-4F0D-B805-CEB446B447B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K-best</a:t>
          </a:r>
        </a:p>
      </dgm:t>
    </dgm:pt>
    <dgm:pt modelId="{A2C9B3BC-4165-472B-AD9F-1A5EAC29B74D}" type="parTrans" cxnId="{247F92AD-889B-40E7-91E7-80F6533AD754}">
      <dgm:prSet/>
      <dgm:spPr/>
      <dgm:t>
        <a:bodyPr/>
        <a:lstStyle/>
        <a:p>
          <a:endParaRPr lang="en-US"/>
        </a:p>
      </dgm:t>
    </dgm:pt>
    <dgm:pt modelId="{98BE33B2-F257-4AE5-9829-D0BBD21A357D}" type="sibTrans" cxnId="{247F92AD-889B-40E7-91E7-80F6533AD754}">
      <dgm:prSet/>
      <dgm:spPr/>
      <dgm:t>
        <a:bodyPr/>
        <a:lstStyle/>
        <a:p>
          <a:endParaRPr lang="en-US"/>
        </a:p>
      </dgm:t>
    </dgm:pt>
    <dgm:pt modelId="{46A8E1DA-CE2A-4253-ABD7-CC3B80CA7B3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RFE</a:t>
          </a:r>
        </a:p>
      </dgm:t>
    </dgm:pt>
    <dgm:pt modelId="{D194647D-AD74-4D62-B0DB-21A2730A60E1}" type="parTrans" cxnId="{568A7EAC-CA63-4111-9F39-626999402E64}">
      <dgm:prSet/>
      <dgm:spPr/>
      <dgm:t>
        <a:bodyPr/>
        <a:lstStyle/>
        <a:p>
          <a:endParaRPr lang="en-US"/>
        </a:p>
      </dgm:t>
    </dgm:pt>
    <dgm:pt modelId="{99F4C2A3-7C04-471E-A508-E32CD899E241}" type="sibTrans" cxnId="{568A7EAC-CA63-4111-9F39-626999402E64}">
      <dgm:prSet/>
      <dgm:spPr/>
      <dgm:t>
        <a:bodyPr/>
        <a:lstStyle/>
        <a:p>
          <a:endParaRPr lang="en-US"/>
        </a:p>
      </dgm:t>
    </dgm:pt>
    <dgm:pt modelId="{C417054F-7D3B-4FCF-9830-1C3759099AB1}">
      <dgm:prSet phldrT="[Text]" custT="1"/>
      <dgm:spPr/>
      <dgm:t>
        <a:bodyPr/>
        <a:lstStyle/>
        <a:p>
          <a:r>
            <a: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536CADA1-0C0D-4019-93BA-5B9D1ADC27DB}" type="parTrans" cxnId="{570FC2E4-9EDC-49D4-A0BE-12DBFC82AF3A}">
      <dgm:prSet/>
      <dgm:spPr/>
      <dgm:t>
        <a:bodyPr/>
        <a:lstStyle/>
        <a:p>
          <a:endParaRPr lang="en-US"/>
        </a:p>
      </dgm:t>
    </dgm:pt>
    <dgm:pt modelId="{29402E3A-E190-4C55-91BB-0FFEC27CED42}" type="sibTrans" cxnId="{570FC2E4-9EDC-49D4-A0BE-12DBFC82AF3A}">
      <dgm:prSet/>
      <dgm:spPr/>
      <dgm:t>
        <a:bodyPr/>
        <a:lstStyle/>
        <a:p>
          <a:endParaRPr lang="en-US"/>
        </a:p>
      </dgm:t>
    </dgm:pt>
    <dgm:pt modelId="{D707DA4C-CA54-4962-98B3-E47AECCBDB7A}">
      <dgm:prSet phldrT="[Text]" custT="1"/>
      <dgm:spPr/>
      <dgm:t>
        <a:bodyPr/>
        <a:lstStyle/>
        <a:p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93328-3C34-4DC6-98F3-A6F9734E87FE}" type="parTrans" cxnId="{C35A7D90-91E0-4C60-9436-48FA3BE149E2}">
      <dgm:prSet/>
      <dgm:spPr/>
      <dgm:t>
        <a:bodyPr/>
        <a:lstStyle/>
        <a:p>
          <a:endParaRPr lang="en-US"/>
        </a:p>
      </dgm:t>
    </dgm:pt>
    <dgm:pt modelId="{CBB46D2A-F0FD-45B0-AA3F-B9C86C2502B2}" type="sibTrans" cxnId="{C35A7D90-91E0-4C60-9436-48FA3BE149E2}">
      <dgm:prSet/>
      <dgm:spPr/>
      <dgm:t>
        <a:bodyPr/>
        <a:lstStyle/>
        <a:p>
          <a:endParaRPr lang="en-US"/>
        </a:p>
      </dgm:t>
    </dgm:pt>
    <dgm:pt modelId="{814F57E5-E970-43D5-9E6A-D184BC1C24A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Anova</a:t>
          </a:r>
          <a:endParaRPr lang="en-US" dirty="0">
            <a:solidFill>
              <a:schemeClr val="tx1"/>
            </a:solidFill>
          </a:endParaRPr>
        </a:p>
      </dgm:t>
    </dgm:pt>
    <dgm:pt modelId="{9BC0E4F0-FAC2-4CDA-BC36-044E0B66980A}" type="parTrans" cxnId="{FF7AB8D9-92D3-4B0E-9AE0-9F9E14C6F956}">
      <dgm:prSet/>
      <dgm:spPr/>
      <dgm:t>
        <a:bodyPr/>
        <a:lstStyle/>
        <a:p>
          <a:endParaRPr lang="en-US"/>
        </a:p>
      </dgm:t>
    </dgm:pt>
    <dgm:pt modelId="{4AD9DAE3-715D-4CFE-BB90-30474B9A6E02}" type="sibTrans" cxnId="{FF7AB8D9-92D3-4B0E-9AE0-9F9E14C6F956}">
      <dgm:prSet/>
      <dgm:spPr/>
      <dgm:t>
        <a:bodyPr/>
        <a:lstStyle/>
        <a:p>
          <a:endParaRPr lang="en-US"/>
        </a:p>
      </dgm:t>
    </dgm:pt>
    <dgm:pt modelId="{AD70AA75-528C-4569-8271-30F9A485F7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Manual</a:t>
          </a:r>
        </a:p>
      </dgm:t>
    </dgm:pt>
    <dgm:pt modelId="{6B9F62D7-BEDA-4236-B5CA-3C1D62086EFB}" type="parTrans" cxnId="{48E5BAF0-D356-40BC-B513-7DB1E4652553}">
      <dgm:prSet/>
      <dgm:spPr/>
      <dgm:t>
        <a:bodyPr/>
        <a:lstStyle/>
        <a:p>
          <a:endParaRPr lang="en-US"/>
        </a:p>
      </dgm:t>
    </dgm:pt>
    <dgm:pt modelId="{E12F582C-BBC1-4C91-8E56-53B8C4850ED6}" type="sibTrans" cxnId="{48E5BAF0-D356-40BC-B513-7DB1E4652553}">
      <dgm:prSet/>
      <dgm:spPr/>
      <dgm:t>
        <a:bodyPr/>
        <a:lstStyle/>
        <a:p>
          <a:endParaRPr lang="en-US"/>
        </a:p>
      </dgm:t>
    </dgm:pt>
    <dgm:pt modelId="{F9992563-786A-400C-A74E-34337C717941}" type="pres">
      <dgm:prSet presAssocID="{7D9E01C9-53E5-4AEC-9FBD-2B3C300A7D6B}" presName="Name0" presStyleCnt="0">
        <dgm:presLayoutVars>
          <dgm:dir/>
          <dgm:animLvl val="lvl"/>
          <dgm:resizeHandles/>
        </dgm:presLayoutVars>
      </dgm:prSet>
      <dgm:spPr/>
    </dgm:pt>
    <dgm:pt modelId="{AD5DB852-6948-4FE1-A1E2-3E3C240707EF}" type="pres">
      <dgm:prSet presAssocID="{BD0D2A8A-7639-489B-AA28-8441759EB469}" presName="linNode" presStyleCnt="0"/>
      <dgm:spPr/>
    </dgm:pt>
    <dgm:pt modelId="{D16A933D-A8F3-49C2-B933-0213681CFB45}" type="pres">
      <dgm:prSet presAssocID="{BD0D2A8A-7639-489B-AA28-8441759EB469}" presName="parentShp" presStyleLbl="node1" presStyleIdx="0" presStyleCnt="2" custScaleX="112897" custLinFactNeighborX="-7" custLinFactNeighborY="-26">
        <dgm:presLayoutVars>
          <dgm:bulletEnabled val="1"/>
        </dgm:presLayoutVars>
      </dgm:prSet>
      <dgm:spPr/>
    </dgm:pt>
    <dgm:pt modelId="{E3074566-A7C4-45C5-83AC-DED5FD409537}" type="pres">
      <dgm:prSet presAssocID="{BD0D2A8A-7639-489B-AA28-8441759EB469}" presName="childShp" presStyleLbl="bgAccFollowNode1" presStyleIdx="0" presStyleCnt="2" custScaleX="110728" custScaleY="76359" custLinFactNeighborX="3988" custLinFactNeighborY="2855">
        <dgm:presLayoutVars>
          <dgm:bulletEnabled val="1"/>
        </dgm:presLayoutVars>
      </dgm:prSet>
      <dgm:spPr/>
    </dgm:pt>
    <dgm:pt modelId="{1EF18CA2-8A31-4545-90E8-725CF8CD94EB}" type="pres">
      <dgm:prSet presAssocID="{095AC5F8-5B23-4BE3-9FD2-6DBA25675549}" presName="spacing" presStyleCnt="0"/>
      <dgm:spPr/>
    </dgm:pt>
    <dgm:pt modelId="{26EBE374-34B1-4864-89F3-45478213DD24}" type="pres">
      <dgm:prSet presAssocID="{7BDA71CB-A45C-4F7F-B417-3CECA278E111}" presName="linNode" presStyleCnt="0"/>
      <dgm:spPr/>
    </dgm:pt>
    <dgm:pt modelId="{D349F200-3897-4438-8700-276B1D392D3C}" type="pres">
      <dgm:prSet presAssocID="{7BDA71CB-A45C-4F7F-B417-3CECA278E111}" presName="parentShp" presStyleLbl="node1" presStyleIdx="1" presStyleCnt="2">
        <dgm:presLayoutVars>
          <dgm:bulletEnabled val="1"/>
        </dgm:presLayoutVars>
      </dgm:prSet>
      <dgm:spPr/>
    </dgm:pt>
    <dgm:pt modelId="{8AF8C4D4-3B03-46D5-85CA-7B93BE8DC30B}" type="pres">
      <dgm:prSet presAssocID="{7BDA71CB-A45C-4F7F-B417-3CECA278E11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3094C09-79F9-4C8F-9683-A5F2C36CBBC3}" type="presOf" srcId="{A8668CFF-71F6-4F0D-B805-CEB446B447BF}" destId="{8AF8C4D4-3B03-46D5-85CA-7B93BE8DC30B}" srcOrd="0" destOrd="0" presId="urn:microsoft.com/office/officeart/2005/8/layout/vList6"/>
    <dgm:cxn modelId="{7AFCE139-9C8D-4444-B5B0-7147D48E7823}" srcId="{7D9E01C9-53E5-4AEC-9FBD-2B3C300A7D6B}" destId="{BD0D2A8A-7639-489B-AA28-8441759EB469}" srcOrd="0" destOrd="0" parTransId="{7071E720-E67D-42D2-A789-1CD51E2D181C}" sibTransId="{095AC5F8-5B23-4BE3-9FD2-6DBA25675549}"/>
    <dgm:cxn modelId="{F00BC75D-B328-46E8-94FA-98BCCA9839DD}" type="presOf" srcId="{BD0D2A8A-7639-489B-AA28-8441759EB469}" destId="{D16A933D-A8F3-49C2-B933-0213681CFB45}" srcOrd="0" destOrd="0" presId="urn:microsoft.com/office/officeart/2005/8/layout/vList6"/>
    <dgm:cxn modelId="{2D1A5D80-B1BD-43E4-9C1B-CA18022368BA}" type="presOf" srcId="{C417054F-7D3B-4FCF-9830-1C3759099AB1}" destId="{E3074566-A7C4-45C5-83AC-DED5FD409537}" srcOrd="0" destOrd="1" presId="urn:microsoft.com/office/officeart/2005/8/layout/vList6"/>
    <dgm:cxn modelId="{E74EFE8F-2A00-42A8-BCA8-1505DE1857E4}" type="presOf" srcId="{46A8E1DA-CE2A-4253-ABD7-CC3B80CA7B3D}" destId="{8AF8C4D4-3B03-46D5-85CA-7B93BE8DC30B}" srcOrd="0" destOrd="2" presId="urn:microsoft.com/office/officeart/2005/8/layout/vList6"/>
    <dgm:cxn modelId="{C35A7D90-91E0-4C60-9436-48FA3BE149E2}" srcId="{BD0D2A8A-7639-489B-AA28-8441759EB469}" destId="{D707DA4C-CA54-4962-98B3-E47AECCBDB7A}" srcOrd="0" destOrd="0" parTransId="{4E793328-3C34-4DC6-98F3-A6F9734E87FE}" sibTransId="{CBB46D2A-F0FD-45B0-AA3F-B9C86C2502B2}"/>
    <dgm:cxn modelId="{568A7EAC-CA63-4111-9F39-626999402E64}" srcId="{7BDA71CB-A45C-4F7F-B417-3CECA278E111}" destId="{46A8E1DA-CE2A-4253-ABD7-CC3B80CA7B3D}" srcOrd="2" destOrd="0" parTransId="{D194647D-AD74-4D62-B0DB-21A2730A60E1}" sibTransId="{99F4C2A3-7C04-471E-A508-E32CD899E241}"/>
    <dgm:cxn modelId="{247F92AD-889B-40E7-91E7-80F6533AD754}" srcId="{7BDA71CB-A45C-4F7F-B417-3CECA278E111}" destId="{A8668CFF-71F6-4F0D-B805-CEB446B447BF}" srcOrd="0" destOrd="0" parTransId="{A2C9B3BC-4165-472B-AD9F-1A5EAC29B74D}" sibTransId="{98BE33B2-F257-4AE5-9829-D0BBD21A357D}"/>
    <dgm:cxn modelId="{C60DBBB2-5C64-41A0-8FA2-5CF7BF394F71}" type="presOf" srcId="{AD70AA75-528C-4569-8271-30F9A485F789}" destId="{8AF8C4D4-3B03-46D5-85CA-7B93BE8DC30B}" srcOrd="0" destOrd="3" presId="urn:microsoft.com/office/officeart/2005/8/layout/vList6"/>
    <dgm:cxn modelId="{E59D26D6-AD89-4C7A-A904-A72440FB368D}" type="presOf" srcId="{7BDA71CB-A45C-4F7F-B417-3CECA278E111}" destId="{D349F200-3897-4438-8700-276B1D392D3C}" srcOrd="0" destOrd="0" presId="urn:microsoft.com/office/officeart/2005/8/layout/vList6"/>
    <dgm:cxn modelId="{FF7AB8D9-92D3-4B0E-9AE0-9F9E14C6F956}" srcId="{7BDA71CB-A45C-4F7F-B417-3CECA278E111}" destId="{814F57E5-E970-43D5-9E6A-D184BC1C24A5}" srcOrd="1" destOrd="0" parTransId="{9BC0E4F0-FAC2-4CDA-BC36-044E0B66980A}" sibTransId="{4AD9DAE3-715D-4CFE-BB90-30474B9A6E02}"/>
    <dgm:cxn modelId="{4FDC06E3-A5F0-4FA9-9E6C-A0160DDCBCD4}" type="presOf" srcId="{814F57E5-E970-43D5-9E6A-D184BC1C24A5}" destId="{8AF8C4D4-3B03-46D5-85CA-7B93BE8DC30B}" srcOrd="0" destOrd="1" presId="urn:microsoft.com/office/officeart/2005/8/layout/vList6"/>
    <dgm:cxn modelId="{570FC2E4-9EDC-49D4-A0BE-12DBFC82AF3A}" srcId="{BD0D2A8A-7639-489B-AA28-8441759EB469}" destId="{C417054F-7D3B-4FCF-9830-1C3759099AB1}" srcOrd="1" destOrd="0" parTransId="{536CADA1-0C0D-4019-93BA-5B9D1ADC27DB}" sibTransId="{29402E3A-E190-4C55-91BB-0FFEC27CED42}"/>
    <dgm:cxn modelId="{6C8943ED-69C1-477F-8222-E665ADB8B20C}" type="presOf" srcId="{D707DA4C-CA54-4962-98B3-E47AECCBDB7A}" destId="{E3074566-A7C4-45C5-83AC-DED5FD409537}" srcOrd="0" destOrd="0" presId="urn:microsoft.com/office/officeart/2005/8/layout/vList6"/>
    <dgm:cxn modelId="{48E5BAF0-D356-40BC-B513-7DB1E4652553}" srcId="{7BDA71CB-A45C-4F7F-B417-3CECA278E111}" destId="{AD70AA75-528C-4569-8271-30F9A485F789}" srcOrd="3" destOrd="0" parTransId="{6B9F62D7-BEDA-4236-B5CA-3C1D62086EFB}" sibTransId="{E12F582C-BBC1-4C91-8E56-53B8C4850ED6}"/>
    <dgm:cxn modelId="{BC5D7CF8-002D-467C-810B-F8BE154D8325}" srcId="{7D9E01C9-53E5-4AEC-9FBD-2B3C300A7D6B}" destId="{7BDA71CB-A45C-4F7F-B417-3CECA278E111}" srcOrd="1" destOrd="0" parTransId="{2E2217DC-C1B9-46B4-8151-BAE38B8146B8}" sibTransId="{7787E4E1-7146-454F-BFB6-A8C7176786BA}"/>
    <dgm:cxn modelId="{6192F0F9-8689-41FA-AF81-7D0DB8ADB055}" type="presOf" srcId="{7D9E01C9-53E5-4AEC-9FBD-2B3C300A7D6B}" destId="{F9992563-786A-400C-A74E-34337C717941}" srcOrd="0" destOrd="0" presId="urn:microsoft.com/office/officeart/2005/8/layout/vList6"/>
    <dgm:cxn modelId="{39D50C64-FA74-4969-82CC-FAC0277E011E}" type="presParOf" srcId="{F9992563-786A-400C-A74E-34337C717941}" destId="{AD5DB852-6948-4FE1-A1E2-3E3C240707EF}" srcOrd="0" destOrd="0" presId="urn:microsoft.com/office/officeart/2005/8/layout/vList6"/>
    <dgm:cxn modelId="{40433899-77A0-4768-9611-6114B20F82CA}" type="presParOf" srcId="{AD5DB852-6948-4FE1-A1E2-3E3C240707EF}" destId="{D16A933D-A8F3-49C2-B933-0213681CFB45}" srcOrd="0" destOrd="0" presId="urn:microsoft.com/office/officeart/2005/8/layout/vList6"/>
    <dgm:cxn modelId="{D507FF4B-383E-451A-B4AA-D766E1F19431}" type="presParOf" srcId="{AD5DB852-6948-4FE1-A1E2-3E3C240707EF}" destId="{E3074566-A7C4-45C5-83AC-DED5FD409537}" srcOrd="1" destOrd="0" presId="urn:microsoft.com/office/officeart/2005/8/layout/vList6"/>
    <dgm:cxn modelId="{0E65F170-D8C0-4BDC-A7BA-1EF16141AD66}" type="presParOf" srcId="{F9992563-786A-400C-A74E-34337C717941}" destId="{1EF18CA2-8A31-4545-90E8-725CF8CD94EB}" srcOrd="1" destOrd="0" presId="urn:microsoft.com/office/officeart/2005/8/layout/vList6"/>
    <dgm:cxn modelId="{82C61F18-8A8A-45D0-8710-CFE05EC0C828}" type="presParOf" srcId="{F9992563-786A-400C-A74E-34337C717941}" destId="{26EBE374-34B1-4864-89F3-45478213DD24}" srcOrd="2" destOrd="0" presId="urn:microsoft.com/office/officeart/2005/8/layout/vList6"/>
    <dgm:cxn modelId="{F2BBCE04-DB67-4147-B732-4789CC1763FC}" type="presParOf" srcId="{26EBE374-34B1-4864-89F3-45478213DD24}" destId="{D349F200-3897-4438-8700-276B1D392D3C}" srcOrd="0" destOrd="0" presId="urn:microsoft.com/office/officeart/2005/8/layout/vList6"/>
    <dgm:cxn modelId="{1E061C4F-375F-4815-BDD9-0FEA54D12457}" type="presParOf" srcId="{26EBE374-34B1-4864-89F3-45478213DD24}" destId="{8AF8C4D4-3B03-46D5-85CA-7B93BE8DC30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964425-74C7-4096-9BDD-C29469ED180B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</dgm:pt>
    <dgm:pt modelId="{0143E08C-A921-4B14-9D2B-695F3D4685D8}">
      <dgm:prSet phldrT="[Text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Linear</a:t>
          </a:r>
        </a:p>
      </dgm:t>
    </dgm:pt>
    <dgm:pt modelId="{B371FCB2-4E5E-4A21-88C3-3CD4B8685D30}" type="parTrans" cxnId="{4176561B-73A6-42ED-A4CF-6D46454BE122}">
      <dgm:prSet/>
      <dgm:spPr/>
      <dgm:t>
        <a:bodyPr/>
        <a:lstStyle/>
        <a:p>
          <a:endParaRPr lang="en-US"/>
        </a:p>
      </dgm:t>
    </dgm:pt>
    <dgm:pt modelId="{66D3AB0F-EAB1-471E-876F-E1B65F36FA01}" type="sibTrans" cxnId="{4176561B-73A6-42ED-A4CF-6D46454BE122}">
      <dgm:prSet/>
      <dgm:spPr/>
      <dgm:t>
        <a:bodyPr/>
        <a:lstStyle/>
        <a:p>
          <a:endParaRPr lang="en-US"/>
        </a:p>
      </dgm:t>
    </dgm:pt>
    <dgm:pt modelId="{79950C40-FC35-4D17-AD9B-B50DA5C84B48}">
      <dgm:prSet phldrT="[Text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</a:p>
      </dgm:t>
    </dgm:pt>
    <dgm:pt modelId="{037F2B11-4600-4843-AE5F-519A4848CFF2}" type="parTrans" cxnId="{050595CB-2B82-4745-AEAE-8514A367FD28}">
      <dgm:prSet/>
      <dgm:spPr/>
      <dgm:t>
        <a:bodyPr/>
        <a:lstStyle/>
        <a:p>
          <a:endParaRPr lang="en-US"/>
        </a:p>
      </dgm:t>
    </dgm:pt>
    <dgm:pt modelId="{4D2A426C-C695-4FCD-9AC8-179852D6022A}" type="sibTrans" cxnId="{050595CB-2B82-4745-AEAE-8514A367FD28}">
      <dgm:prSet/>
      <dgm:spPr/>
      <dgm:t>
        <a:bodyPr/>
        <a:lstStyle/>
        <a:p>
          <a:endParaRPr lang="en-US"/>
        </a:p>
      </dgm:t>
    </dgm:pt>
    <dgm:pt modelId="{F5166B93-5653-4730-A462-B88C1D86459F}">
      <dgm:prSet phldrT="[Text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Ridge</a:t>
          </a:r>
        </a:p>
      </dgm:t>
    </dgm:pt>
    <dgm:pt modelId="{728F6A77-D124-465B-9E33-0F4565C4FFE9}" type="parTrans" cxnId="{6085B103-9ACA-47FA-9774-434BF1911F33}">
      <dgm:prSet/>
      <dgm:spPr/>
      <dgm:t>
        <a:bodyPr/>
        <a:lstStyle/>
        <a:p>
          <a:endParaRPr lang="en-US"/>
        </a:p>
      </dgm:t>
    </dgm:pt>
    <dgm:pt modelId="{922F2130-8C39-47A7-B3BF-4D9D3651B57B}" type="sibTrans" cxnId="{6085B103-9ACA-47FA-9774-434BF1911F33}">
      <dgm:prSet/>
      <dgm:spPr/>
      <dgm:t>
        <a:bodyPr/>
        <a:lstStyle/>
        <a:p>
          <a:endParaRPr lang="en-US"/>
        </a:p>
      </dgm:t>
    </dgm:pt>
    <dgm:pt modelId="{EAD01013-D3B2-42EF-9050-48BFFE1D8E3E}" type="pres">
      <dgm:prSet presAssocID="{3B964425-74C7-4096-9BDD-C29469ED180B}" presName="compositeShape" presStyleCnt="0">
        <dgm:presLayoutVars>
          <dgm:dir/>
          <dgm:resizeHandles/>
        </dgm:presLayoutVars>
      </dgm:prSet>
      <dgm:spPr/>
    </dgm:pt>
    <dgm:pt modelId="{B4E0F79D-BAF4-4A8E-9B4D-E9B0C4415938}" type="pres">
      <dgm:prSet presAssocID="{3B964425-74C7-4096-9BDD-C29469ED180B}" presName="pyramid" presStyleLbl="node1" presStyleIdx="0" presStyleCnt="1" custLinFactNeighborX="-42794" custLinFactNeighborY="26754"/>
      <dgm:spPr/>
    </dgm:pt>
    <dgm:pt modelId="{12EAB0D8-583F-4921-87AF-40413DEA9748}" type="pres">
      <dgm:prSet presAssocID="{3B964425-74C7-4096-9BDD-C29469ED180B}" presName="theList" presStyleCnt="0"/>
      <dgm:spPr/>
    </dgm:pt>
    <dgm:pt modelId="{515A4817-6DFF-40D4-81BC-A5439BC740E9}" type="pres">
      <dgm:prSet presAssocID="{0143E08C-A921-4B14-9D2B-695F3D4685D8}" presName="aNode" presStyleLbl="fgAcc1" presStyleIdx="0" presStyleCnt="3" custLinFactNeighborX="42892" custLinFactNeighborY="1012">
        <dgm:presLayoutVars>
          <dgm:bulletEnabled val="1"/>
        </dgm:presLayoutVars>
      </dgm:prSet>
      <dgm:spPr/>
    </dgm:pt>
    <dgm:pt modelId="{450B677E-0505-4E60-8BF7-F23226CF22D6}" type="pres">
      <dgm:prSet presAssocID="{0143E08C-A921-4B14-9D2B-695F3D4685D8}" presName="aSpace" presStyleCnt="0"/>
      <dgm:spPr/>
    </dgm:pt>
    <dgm:pt modelId="{191F143A-DB10-4B82-A52C-4950DD9710E0}" type="pres">
      <dgm:prSet presAssocID="{79950C40-FC35-4D17-AD9B-B50DA5C84B48}" presName="aNode" presStyleLbl="fgAcc1" presStyleIdx="1" presStyleCnt="3" custLinFactNeighborX="20724" custLinFactNeighborY="-32644">
        <dgm:presLayoutVars>
          <dgm:bulletEnabled val="1"/>
        </dgm:presLayoutVars>
      </dgm:prSet>
      <dgm:spPr/>
    </dgm:pt>
    <dgm:pt modelId="{598EB17B-BFE0-4CBF-B010-9881F41C5FAA}" type="pres">
      <dgm:prSet presAssocID="{79950C40-FC35-4D17-AD9B-B50DA5C84B48}" presName="aSpace" presStyleCnt="0"/>
      <dgm:spPr/>
    </dgm:pt>
    <dgm:pt modelId="{D07F4E1E-FCB7-45F5-83B8-E41BC6751190}" type="pres">
      <dgm:prSet presAssocID="{F5166B93-5653-4730-A462-B88C1D86459F}" presName="aNode" presStyleLbl="fgAcc1" presStyleIdx="2" presStyleCnt="3" custLinFactNeighborX="38614" custLinFactNeighborY="-23383">
        <dgm:presLayoutVars>
          <dgm:bulletEnabled val="1"/>
        </dgm:presLayoutVars>
      </dgm:prSet>
      <dgm:spPr/>
    </dgm:pt>
    <dgm:pt modelId="{A4D359C1-787C-4A92-9BC1-8314E705C5A3}" type="pres">
      <dgm:prSet presAssocID="{F5166B93-5653-4730-A462-B88C1D86459F}" presName="aSpace" presStyleCnt="0"/>
      <dgm:spPr/>
    </dgm:pt>
  </dgm:ptLst>
  <dgm:cxnLst>
    <dgm:cxn modelId="{6085B103-9ACA-47FA-9774-434BF1911F33}" srcId="{3B964425-74C7-4096-9BDD-C29469ED180B}" destId="{F5166B93-5653-4730-A462-B88C1D86459F}" srcOrd="2" destOrd="0" parTransId="{728F6A77-D124-465B-9E33-0F4565C4FFE9}" sibTransId="{922F2130-8C39-47A7-B3BF-4D9D3651B57B}"/>
    <dgm:cxn modelId="{4176561B-73A6-42ED-A4CF-6D46454BE122}" srcId="{3B964425-74C7-4096-9BDD-C29469ED180B}" destId="{0143E08C-A921-4B14-9D2B-695F3D4685D8}" srcOrd="0" destOrd="0" parTransId="{B371FCB2-4E5E-4A21-88C3-3CD4B8685D30}" sibTransId="{66D3AB0F-EAB1-471E-876F-E1B65F36FA01}"/>
    <dgm:cxn modelId="{1785AE22-7537-4DE6-B084-B27DD5A7FA08}" type="presOf" srcId="{79950C40-FC35-4D17-AD9B-B50DA5C84B48}" destId="{191F143A-DB10-4B82-A52C-4950DD9710E0}" srcOrd="0" destOrd="0" presId="urn:microsoft.com/office/officeart/2005/8/layout/pyramid2"/>
    <dgm:cxn modelId="{ED852E44-017B-4DF6-B6E4-0246746FFB6C}" type="presOf" srcId="{0143E08C-A921-4B14-9D2B-695F3D4685D8}" destId="{515A4817-6DFF-40D4-81BC-A5439BC740E9}" srcOrd="0" destOrd="0" presId="urn:microsoft.com/office/officeart/2005/8/layout/pyramid2"/>
    <dgm:cxn modelId="{DD4C9B94-88D2-4FAD-8C8D-E7C35328E6B4}" type="presOf" srcId="{3B964425-74C7-4096-9BDD-C29469ED180B}" destId="{EAD01013-D3B2-42EF-9050-48BFFE1D8E3E}" srcOrd="0" destOrd="0" presId="urn:microsoft.com/office/officeart/2005/8/layout/pyramid2"/>
    <dgm:cxn modelId="{E96AEEA3-7885-47D8-BB1B-9D23FA878E91}" type="presOf" srcId="{F5166B93-5653-4730-A462-B88C1D86459F}" destId="{D07F4E1E-FCB7-45F5-83B8-E41BC6751190}" srcOrd="0" destOrd="0" presId="urn:microsoft.com/office/officeart/2005/8/layout/pyramid2"/>
    <dgm:cxn modelId="{050595CB-2B82-4745-AEAE-8514A367FD28}" srcId="{3B964425-74C7-4096-9BDD-C29469ED180B}" destId="{79950C40-FC35-4D17-AD9B-B50DA5C84B48}" srcOrd="1" destOrd="0" parTransId="{037F2B11-4600-4843-AE5F-519A4848CFF2}" sibTransId="{4D2A426C-C695-4FCD-9AC8-179852D6022A}"/>
    <dgm:cxn modelId="{B41B3A5C-527F-459D-A7C8-68B1DB15D845}" type="presParOf" srcId="{EAD01013-D3B2-42EF-9050-48BFFE1D8E3E}" destId="{B4E0F79D-BAF4-4A8E-9B4D-E9B0C4415938}" srcOrd="0" destOrd="0" presId="urn:microsoft.com/office/officeart/2005/8/layout/pyramid2"/>
    <dgm:cxn modelId="{C17AA59D-534C-42A5-B976-22CC2102D315}" type="presParOf" srcId="{EAD01013-D3B2-42EF-9050-48BFFE1D8E3E}" destId="{12EAB0D8-583F-4921-87AF-40413DEA9748}" srcOrd="1" destOrd="0" presId="urn:microsoft.com/office/officeart/2005/8/layout/pyramid2"/>
    <dgm:cxn modelId="{26E6F96D-A35F-465E-9193-F56DFDF55A29}" type="presParOf" srcId="{12EAB0D8-583F-4921-87AF-40413DEA9748}" destId="{515A4817-6DFF-40D4-81BC-A5439BC740E9}" srcOrd="0" destOrd="0" presId="urn:microsoft.com/office/officeart/2005/8/layout/pyramid2"/>
    <dgm:cxn modelId="{13466835-92E7-4476-86AE-F249BE2B1EAC}" type="presParOf" srcId="{12EAB0D8-583F-4921-87AF-40413DEA9748}" destId="{450B677E-0505-4E60-8BF7-F23226CF22D6}" srcOrd="1" destOrd="0" presId="urn:microsoft.com/office/officeart/2005/8/layout/pyramid2"/>
    <dgm:cxn modelId="{F8028FB7-5687-4C37-99B5-959786C9847D}" type="presParOf" srcId="{12EAB0D8-583F-4921-87AF-40413DEA9748}" destId="{191F143A-DB10-4B82-A52C-4950DD9710E0}" srcOrd="2" destOrd="0" presId="urn:microsoft.com/office/officeart/2005/8/layout/pyramid2"/>
    <dgm:cxn modelId="{ADC68DC6-B9A1-4C23-89DE-249BAC340B5D}" type="presParOf" srcId="{12EAB0D8-583F-4921-87AF-40413DEA9748}" destId="{598EB17B-BFE0-4CBF-B010-9881F41C5FAA}" srcOrd="3" destOrd="0" presId="urn:microsoft.com/office/officeart/2005/8/layout/pyramid2"/>
    <dgm:cxn modelId="{B2C9A679-5678-413C-B980-4733D2C07016}" type="presParOf" srcId="{12EAB0D8-583F-4921-87AF-40413DEA9748}" destId="{D07F4E1E-FCB7-45F5-83B8-E41BC6751190}" srcOrd="4" destOrd="0" presId="urn:microsoft.com/office/officeart/2005/8/layout/pyramid2"/>
    <dgm:cxn modelId="{3F9CB9E9-A761-4CF4-AB13-CB946FF7AE24}" type="presParOf" srcId="{12EAB0D8-583F-4921-87AF-40413DEA9748}" destId="{A4D359C1-787C-4A92-9BC1-8314E705C5A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9E72E-8946-4777-A2D1-DE4488F064C6}">
      <dsp:nvSpPr>
        <dsp:cNvPr id="0" name=""/>
        <dsp:cNvSpPr/>
      </dsp:nvSpPr>
      <dsp:spPr>
        <a:xfrm>
          <a:off x="0" y="767068"/>
          <a:ext cx="10515600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C189-0A33-49B3-804C-CA6942B61547}">
      <dsp:nvSpPr>
        <dsp:cNvPr id="0" name=""/>
        <dsp:cNvSpPr/>
      </dsp:nvSpPr>
      <dsp:spPr>
        <a:xfrm>
          <a:off x="500620" y="55933"/>
          <a:ext cx="10012402" cy="1180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Methodological Diversity in Prediction                           Approaches</a:t>
          </a:r>
        </a:p>
      </dsp:txBody>
      <dsp:txXfrm>
        <a:off x="558262" y="113575"/>
        <a:ext cx="9897118" cy="1065516"/>
      </dsp:txXfrm>
    </dsp:sp>
    <dsp:sp modelId="{28456B0B-066D-4313-A898-621884A88070}">
      <dsp:nvSpPr>
        <dsp:cNvPr id="0" name=""/>
        <dsp:cNvSpPr/>
      </dsp:nvSpPr>
      <dsp:spPr>
        <a:xfrm>
          <a:off x="0" y="2460733"/>
          <a:ext cx="10515600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C0B6D-BF0A-4292-9D2D-A4033B0EA023}">
      <dsp:nvSpPr>
        <dsp:cNvPr id="0" name=""/>
        <dsp:cNvSpPr/>
      </dsp:nvSpPr>
      <dsp:spPr>
        <a:xfrm>
          <a:off x="500620" y="1870333"/>
          <a:ext cx="10012402" cy="1180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Consideration of External Factors</a:t>
          </a:r>
        </a:p>
      </dsp:txBody>
      <dsp:txXfrm>
        <a:off x="558262" y="1927975"/>
        <a:ext cx="9897118" cy="1065516"/>
      </dsp:txXfrm>
    </dsp:sp>
    <dsp:sp modelId="{D4E43A7A-3A4B-4DF9-A1AC-F39702C9DB4D}">
      <dsp:nvSpPr>
        <dsp:cNvPr id="0" name=""/>
        <dsp:cNvSpPr/>
      </dsp:nvSpPr>
      <dsp:spPr>
        <a:xfrm>
          <a:off x="0" y="4275133"/>
          <a:ext cx="10515600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4504F-FCED-4AC2-8184-5E06EC2E4008}">
      <dsp:nvSpPr>
        <dsp:cNvPr id="0" name=""/>
        <dsp:cNvSpPr/>
      </dsp:nvSpPr>
      <dsp:spPr>
        <a:xfrm>
          <a:off x="500620" y="3684733"/>
          <a:ext cx="10012402" cy="1180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and Temporal Factors in Forecasting</a:t>
          </a:r>
        </a:p>
      </dsp:txBody>
      <dsp:txXfrm>
        <a:off x="558262" y="3742375"/>
        <a:ext cx="9897118" cy="10655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99C69-FD72-4AE4-9AB1-6E0BFD9BCF92}">
      <dsp:nvSpPr>
        <dsp:cNvPr id="0" name=""/>
        <dsp:cNvSpPr/>
      </dsp:nvSpPr>
      <dsp:spPr>
        <a:xfrm>
          <a:off x="2016405" y="2049058"/>
          <a:ext cx="2887405" cy="1175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Wang (2016) 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6405" y="2049058"/>
        <a:ext cx="2887405" cy="1175083"/>
      </dsp:txXfrm>
    </dsp:sp>
    <dsp:sp modelId="{CE22E455-4E28-4DA4-A0AB-9299A96030D8}">
      <dsp:nvSpPr>
        <dsp:cNvPr id="0" name=""/>
        <dsp:cNvSpPr/>
      </dsp:nvSpPr>
      <dsp:spPr>
        <a:xfrm>
          <a:off x="1513735" y="3237930"/>
          <a:ext cx="3362115" cy="28548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multiple linear regression, neural networks, decision trees, and random forests</a:t>
          </a:r>
          <a:endParaRPr lang="en-US" sz="2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random forest ensemble </a:t>
          </a:r>
          <a:endParaRPr lang="en-US" sz="2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3735" y="3237930"/>
        <a:ext cx="3362115" cy="2854800"/>
      </dsp:txXfrm>
    </dsp:sp>
    <dsp:sp modelId="{DC4A5795-04CA-4399-A217-BB8DA3D245B2}">
      <dsp:nvSpPr>
        <dsp:cNvPr id="0" name=""/>
        <dsp:cNvSpPr/>
      </dsp:nvSpPr>
      <dsp:spPr>
        <a:xfrm>
          <a:off x="6102937" y="2049058"/>
          <a:ext cx="2911026" cy="1175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Liu et al. (2019)</a:t>
          </a:r>
        </a:p>
      </dsp:txBody>
      <dsp:txXfrm>
        <a:off x="6102937" y="2049058"/>
        <a:ext cx="2911026" cy="1175083"/>
      </dsp:txXfrm>
    </dsp:sp>
    <dsp:sp modelId="{D0EB9A0A-64C4-4433-BA2E-698E024AD997}">
      <dsp:nvSpPr>
        <dsp:cNvPr id="0" name=""/>
        <dsp:cNvSpPr/>
      </dsp:nvSpPr>
      <dsp:spPr>
        <a:xfrm>
          <a:off x="5652490" y="3226768"/>
          <a:ext cx="3366123" cy="28548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 long short-term memory (LSTM)</a:t>
          </a:r>
        </a:p>
      </dsp:txBody>
      <dsp:txXfrm>
        <a:off x="5652490" y="3226768"/>
        <a:ext cx="3366123" cy="2854800"/>
      </dsp:txXfrm>
    </dsp:sp>
    <dsp:sp modelId="{239414E9-9F12-4316-850A-E643285C6AF8}">
      <dsp:nvSpPr>
        <dsp:cNvPr id="0" name=""/>
        <dsp:cNvSpPr/>
      </dsp:nvSpPr>
      <dsp:spPr>
        <a:xfrm>
          <a:off x="10530373" y="2006602"/>
          <a:ext cx="2866050" cy="1175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Kim et al. (2018)</a:t>
          </a:r>
          <a:endParaRPr lang="en-US" sz="3600" kern="1200" dirty="0"/>
        </a:p>
      </dsp:txBody>
      <dsp:txXfrm>
        <a:off x="10530373" y="2006602"/>
        <a:ext cx="2866050" cy="1175083"/>
      </dsp:txXfrm>
    </dsp:sp>
    <dsp:sp modelId="{976C2312-3F12-4CD3-BAC5-2B3AA6F424B0}">
      <dsp:nvSpPr>
        <dsp:cNvPr id="0" name=""/>
        <dsp:cNvSpPr/>
      </dsp:nvSpPr>
      <dsp:spPr>
        <a:xfrm>
          <a:off x="9975735" y="3224141"/>
          <a:ext cx="3409013" cy="28548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graph convolutional neural network </a:t>
          </a:r>
          <a:endParaRPr lang="en-US" sz="3200" kern="1200" dirty="0"/>
        </a:p>
      </dsp:txBody>
      <dsp:txXfrm>
        <a:off x="9975735" y="3224141"/>
        <a:ext cx="3409013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74566-A7C4-45C5-83AC-DED5FD409537}">
      <dsp:nvSpPr>
        <dsp:cNvPr id="0" name=""/>
        <dsp:cNvSpPr/>
      </dsp:nvSpPr>
      <dsp:spPr>
        <a:xfrm>
          <a:off x="2685260" y="381007"/>
          <a:ext cx="3944139" cy="1978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2685260" y="628380"/>
        <a:ext cx="3202019" cy="1484241"/>
      </dsp:txXfrm>
    </dsp:sp>
    <dsp:sp modelId="{D16A933D-A8F3-49C2-B933-0213681CFB45}">
      <dsp:nvSpPr>
        <dsp:cNvPr id="0" name=""/>
        <dsp:cNvSpPr/>
      </dsp:nvSpPr>
      <dsp:spPr>
        <a:xfrm>
          <a:off x="1914" y="0"/>
          <a:ext cx="2680933" cy="25916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sp:txBody>
      <dsp:txXfrm>
        <a:off x="128430" y="126516"/>
        <a:ext cx="2427901" cy="2338656"/>
      </dsp:txXfrm>
    </dsp:sp>
    <dsp:sp modelId="{8AF8C4D4-3B03-46D5-85CA-7B93BE8DC30B}">
      <dsp:nvSpPr>
        <dsp:cNvPr id="0" name=""/>
        <dsp:cNvSpPr/>
      </dsp:nvSpPr>
      <dsp:spPr>
        <a:xfrm>
          <a:off x="2651760" y="2851521"/>
          <a:ext cx="3977640" cy="259168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</a:rPr>
            <a:t>K-best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>
              <a:solidFill>
                <a:schemeClr val="tx1"/>
              </a:solidFill>
            </a:rPr>
            <a:t>Anova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</a:rPr>
            <a:t>RFE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chemeClr val="tx1"/>
              </a:solidFill>
            </a:rPr>
            <a:t>Manual</a:t>
          </a:r>
        </a:p>
      </dsp:txBody>
      <dsp:txXfrm>
        <a:off x="2651760" y="3175482"/>
        <a:ext cx="3005757" cy="1943766"/>
      </dsp:txXfrm>
    </dsp:sp>
    <dsp:sp modelId="{D349F200-3897-4438-8700-276B1D392D3C}">
      <dsp:nvSpPr>
        <dsp:cNvPr id="0" name=""/>
        <dsp:cNvSpPr/>
      </dsp:nvSpPr>
      <dsp:spPr>
        <a:xfrm>
          <a:off x="0" y="2851521"/>
          <a:ext cx="2651760" cy="25916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</a:rPr>
            <a:t>Feature Selection</a:t>
          </a:r>
        </a:p>
      </dsp:txBody>
      <dsp:txXfrm>
        <a:off x="126516" y="2978037"/>
        <a:ext cx="2398728" cy="2338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0F79D-BAF4-4A8E-9B4D-E9B0C4415938}">
      <dsp:nvSpPr>
        <dsp:cNvPr id="0" name=""/>
        <dsp:cNvSpPr/>
      </dsp:nvSpPr>
      <dsp:spPr>
        <a:xfrm>
          <a:off x="0" y="0"/>
          <a:ext cx="3644130" cy="4892916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4817-6DFF-40D4-81BC-A5439BC740E9}">
      <dsp:nvSpPr>
        <dsp:cNvPr id="0" name=""/>
        <dsp:cNvSpPr/>
      </dsp:nvSpPr>
      <dsp:spPr>
        <a:xfrm>
          <a:off x="1822065" y="493384"/>
          <a:ext cx="2368684" cy="115824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</a:t>
          </a:r>
        </a:p>
      </dsp:txBody>
      <dsp:txXfrm>
        <a:off x="1878606" y="549925"/>
        <a:ext cx="2255602" cy="1045162"/>
      </dsp:txXfrm>
    </dsp:sp>
    <dsp:sp modelId="{191F143A-DB10-4B82-A52C-4950DD9710E0}">
      <dsp:nvSpPr>
        <dsp:cNvPr id="0" name=""/>
        <dsp:cNvSpPr/>
      </dsp:nvSpPr>
      <dsp:spPr>
        <a:xfrm>
          <a:off x="1822065" y="1747683"/>
          <a:ext cx="2368684" cy="115824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</a:p>
      </dsp:txBody>
      <dsp:txXfrm>
        <a:off x="1878606" y="1804224"/>
        <a:ext cx="2255602" cy="1045162"/>
      </dsp:txXfrm>
    </dsp:sp>
    <dsp:sp modelId="{D07F4E1E-FCB7-45F5-83B8-E41BC6751190}">
      <dsp:nvSpPr>
        <dsp:cNvPr id="0" name=""/>
        <dsp:cNvSpPr/>
      </dsp:nvSpPr>
      <dsp:spPr>
        <a:xfrm>
          <a:off x="1822065" y="3064116"/>
          <a:ext cx="2368684" cy="115824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Ridge</a:t>
          </a:r>
        </a:p>
      </dsp:txBody>
      <dsp:txXfrm>
        <a:off x="1878606" y="3120657"/>
        <a:ext cx="2255602" cy="1045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0551-DE8E-4B90-BB5C-D7B9377D5B4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1D34-9F96-43D3-9BA1-5EA9AEE2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41D34-9F96-43D3-9BA1-5EA9AEE26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2.sv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76338" y="30747"/>
            <a:ext cx="20574000" cy="10287000"/>
            <a:chOff x="0" y="0"/>
            <a:chExt cx="27432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7160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35156" y="840023"/>
            <a:ext cx="14950738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  <a:latin typeface="Roboto"/>
            </a:endParaRPr>
          </a:p>
          <a:p>
            <a:pPr algn="ctr"/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Bike Sharing Demand</a:t>
            </a:r>
            <a:br>
              <a:rPr lang="en-US" sz="3600" b="0" dirty="0">
                <a:effectLst/>
              </a:rPr>
            </a:b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03373" y="5622642"/>
            <a:ext cx="5246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Faisal Muhammad Shah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Md.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7897" y="5643271"/>
            <a:ext cx="67395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Khaled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20200104037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20200104033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Arafah Prince	            20200104042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Sumaiya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Shejin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20200104043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8729801"/>
            <a:ext cx="867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Date: January 31,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07409" y="7239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24000" y="3023432"/>
            <a:ext cx="16159162" cy="4850738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98431" y="355760"/>
            <a:ext cx="8119788" cy="1296780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48460" y="535666"/>
            <a:ext cx="719107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96C4B-EBE3-47BB-AD26-9B214C9419AA}"/>
              </a:ext>
            </a:extLst>
          </p:cNvPr>
          <p:cNvSpPr txBox="1"/>
          <p:nvPr/>
        </p:nvSpPr>
        <p:spPr>
          <a:xfrm>
            <a:off x="4838700" y="3543300"/>
            <a:ext cx="10120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Insights for Enhanced Analysis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Weather Data for Granular Predictions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Broadening Transportation Mode Analysis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Cautionary Consideration for Global Applicability 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106D9B3C-2F5C-4BD3-9FE7-A18D8CFA9F0D}"/>
              </a:ext>
            </a:extLst>
          </p:cNvPr>
          <p:cNvSpPr txBox="1"/>
          <p:nvPr/>
        </p:nvSpPr>
        <p:spPr>
          <a:xfrm>
            <a:off x="5220480" y="3012628"/>
            <a:ext cx="8119788" cy="140520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76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22334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87124" y="3009900"/>
            <a:ext cx="11246802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-2667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22006" y="2350073"/>
            <a:ext cx="16230600" cy="4662358"/>
            <a:chOff x="0" y="-38100"/>
            <a:chExt cx="4274726" cy="17570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-30361"/>
            <a:ext cx="8009976" cy="1874890"/>
            <a:chOff x="0" y="-38100"/>
            <a:chExt cx="2109623" cy="493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349104"/>
            <a:ext cx="9200557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73136222"/>
              </p:ext>
            </p:extLst>
          </p:nvPr>
        </p:nvGraphicFramePr>
        <p:xfrm>
          <a:off x="1468327" y="1856625"/>
          <a:ext cx="600232" cy="130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46068" y="2462396"/>
            <a:ext cx="15098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Fleet Management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Conservation Goals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Mobility Challenges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192099307"/>
              </p:ext>
            </p:extLst>
          </p:nvPr>
        </p:nvGraphicFramePr>
        <p:xfrm>
          <a:off x="1470955" y="3228225"/>
          <a:ext cx="600232" cy="130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4211016669"/>
              </p:ext>
            </p:extLst>
          </p:nvPr>
        </p:nvGraphicFramePr>
        <p:xfrm>
          <a:off x="1468327" y="4599825"/>
          <a:ext cx="600232" cy="130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293771615"/>
              </p:ext>
            </p:extLst>
          </p:nvPr>
        </p:nvGraphicFramePr>
        <p:xfrm>
          <a:off x="1447800" y="8714625"/>
          <a:ext cx="600232" cy="130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29073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30944" y="2324100"/>
            <a:ext cx="16159162" cy="5864115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3000" y="369699"/>
            <a:ext cx="8119788" cy="1268601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917214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715000" y="535666"/>
            <a:ext cx="702453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4EA9F-C7C5-45E5-BEE6-63A37D705660}"/>
              </a:ext>
            </a:extLst>
          </p:cNvPr>
          <p:cNvSpPr txBox="1"/>
          <p:nvPr/>
        </p:nvSpPr>
        <p:spPr>
          <a:xfrm>
            <a:off x="2590800" y="2713832"/>
            <a:ext cx="14607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213950068"/>
              </p:ext>
            </p:extLst>
          </p:nvPr>
        </p:nvGraphicFramePr>
        <p:xfrm>
          <a:off x="2971800" y="2586623"/>
          <a:ext cx="10515600" cy="533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03469" y="-3429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51840" y="2371954"/>
            <a:ext cx="16159162" cy="5566189"/>
            <a:chOff x="0" y="-38100"/>
            <a:chExt cx="4274726" cy="21318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093719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71527" y="593154"/>
            <a:ext cx="8119788" cy="1296780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603469" y="8413053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48460" y="535666"/>
            <a:ext cx="7938940" cy="1016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9BC80-CB67-44E2-995A-12669F8F78AD}"/>
              </a:ext>
            </a:extLst>
          </p:cNvPr>
          <p:cNvSpPr txBox="1"/>
          <p:nvPr/>
        </p:nvSpPr>
        <p:spPr>
          <a:xfrm>
            <a:off x="2743200" y="2893189"/>
            <a:ext cx="1135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896457036"/>
              </p:ext>
            </p:extLst>
          </p:nvPr>
        </p:nvGraphicFramePr>
        <p:xfrm>
          <a:off x="2133600" y="1079500"/>
          <a:ext cx="151638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221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0" y="-3429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64418" y="2309230"/>
            <a:ext cx="16159162" cy="5209946"/>
            <a:chOff x="0" y="-38100"/>
            <a:chExt cx="4274726" cy="21318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093719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257800" y="399550"/>
            <a:ext cx="8119788" cy="1296780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603469" y="8413053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48460" y="535666"/>
            <a:ext cx="719107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96C4B-EBE3-47BB-AD26-9B214C9419AA}"/>
              </a:ext>
            </a:extLst>
          </p:cNvPr>
          <p:cNvSpPr txBox="1"/>
          <p:nvPr/>
        </p:nvSpPr>
        <p:spPr>
          <a:xfrm>
            <a:off x="2451077" y="2884381"/>
            <a:ext cx="97834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SeoulBikeData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are:  8760</a:t>
            </a:r>
          </a:p>
          <a:p>
            <a:pPr lv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 are:  14</a:t>
            </a:r>
          </a:p>
        </p:txBody>
      </p:sp>
    </p:spTree>
    <p:extLst>
      <p:ext uri="{BB962C8B-B14F-4D97-AF65-F5344CB8AC3E}">
        <p14:creationId xmlns:p14="http://schemas.microsoft.com/office/powerpoint/2010/main" val="119452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51840" y="2443646"/>
            <a:ext cx="16736160" cy="6485097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3000" y="504987"/>
            <a:ext cx="8119788" cy="116374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9073405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48460" y="535666"/>
            <a:ext cx="719107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56679403"/>
              </p:ext>
            </p:extLst>
          </p:nvPr>
        </p:nvGraphicFramePr>
        <p:xfrm>
          <a:off x="3505200" y="2857500"/>
          <a:ext cx="6629400" cy="544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47800" y="-6477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51840" y="2502562"/>
            <a:ext cx="16159162" cy="4850738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71527" y="463219"/>
            <a:ext cx="8119788" cy="1296780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48460" y="535666"/>
            <a:ext cx="8142855" cy="1016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96C4B-EBE3-47BB-AD26-9B214C9419AA}"/>
              </a:ext>
            </a:extLst>
          </p:cNvPr>
          <p:cNvSpPr txBox="1"/>
          <p:nvPr/>
        </p:nvSpPr>
        <p:spPr>
          <a:xfrm>
            <a:off x="9950529" y="3096756"/>
            <a:ext cx="8647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</a:t>
            </a:r>
          </a:p>
          <a:p>
            <a:pPr algn="just"/>
            <a:endParaRPr lang="en-US" sz="28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85532424"/>
              </p:ext>
            </p:extLst>
          </p:nvPr>
        </p:nvGraphicFramePr>
        <p:xfrm>
          <a:off x="2904505" y="2467511"/>
          <a:ext cx="4190750" cy="48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24200" y="6701328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96989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69996" y="-5715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5562600" y="-310285"/>
            <a:ext cx="8119788" cy="1296780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603469" y="8413053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943600" y="-131605"/>
            <a:ext cx="719107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08918"/>
              </p:ext>
            </p:extLst>
          </p:nvPr>
        </p:nvGraphicFramePr>
        <p:xfrm>
          <a:off x="762000" y="1094916"/>
          <a:ext cx="16764003" cy="773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 regression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alpha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 regression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Gradient Boosting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–best with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rooted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59.055%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–best without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rooted Y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Anova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50.298%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75.914%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32.26%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48.60%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48.59%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80.479%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77.652%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4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69996" y="-5715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5084105" y="302774"/>
            <a:ext cx="8119788" cy="1296780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603469" y="8413053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48460" y="535666"/>
            <a:ext cx="719107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802285"/>
            <a:ext cx="1501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Variability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Biases in Data 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Dependency 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8920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318</Words>
  <Application>Microsoft Office PowerPoint</Application>
  <PresentationFormat>Custom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Arial</vt:lpstr>
      <vt:lpstr>Calibri</vt:lpstr>
      <vt:lpstr>Roboto</vt:lpstr>
      <vt:lpstr>Fredoka One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Yasir Arafah Prince</dc:creator>
  <cp:lastModifiedBy>MM COMPUTER</cp:lastModifiedBy>
  <cp:revision>98</cp:revision>
  <dcterms:created xsi:type="dcterms:W3CDTF">2006-08-16T00:00:00Z</dcterms:created>
  <dcterms:modified xsi:type="dcterms:W3CDTF">2024-01-31T02:37:12Z</dcterms:modified>
  <dc:identifier>DAF2T9o3SNo</dc:identifier>
</cp:coreProperties>
</file>