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81" r:id="rId3"/>
    <p:sldId id="280" r:id="rId4"/>
    <p:sldId id="279" r:id="rId5"/>
    <p:sldId id="259" r:id="rId6"/>
    <p:sldId id="286" r:id="rId7"/>
    <p:sldId id="266" r:id="rId8"/>
    <p:sldId id="290" r:id="rId9"/>
    <p:sldId id="263" r:id="rId10"/>
    <p:sldId id="262" r:id="rId11"/>
    <p:sldId id="287" r:id="rId12"/>
    <p:sldId id="288" r:id="rId13"/>
    <p:sldId id="289" r:id="rId14"/>
    <p:sldId id="29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28"/>
  </p:normalViewPr>
  <p:slideViewPr>
    <p:cSldViewPr snapToGrid="0">
      <p:cViewPr varScale="1">
        <p:scale>
          <a:sx n="118" d="100"/>
          <a:sy n="118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. Sherjeel Farooqi" userId="036ca6e9-7933-43ff-af27-6258d7b1d7fb" providerId="ADAL" clId="{97D8641C-BD41-4C92-BFFE-BE34D6869687}"/>
    <pc:docChg chg="undo custSel delSld modSld sldOrd">
      <pc:chgData name="Mr. Sherjeel Farooqi" userId="036ca6e9-7933-43ff-af27-6258d7b1d7fb" providerId="ADAL" clId="{97D8641C-BD41-4C92-BFFE-BE34D6869687}" dt="2023-01-08T10:49:04.121" v="475" actId="20577"/>
      <pc:docMkLst>
        <pc:docMk/>
      </pc:docMkLst>
      <pc:sldChg chg="del">
        <pc:chgData name="Mr. Sherjeel Farooqi" userId="036ca6e9-7933-43ff-af27-6258d7b1d7fb" providerId="ADAL" clId="{97D8641C-BD41-4C92-BFFE-BE34D6869687}" dt="2023-01-08T10:47:00.321" v="330" actId="47"/>
        <pc:sldMkLst>
          <pc:docMk/>
          <pc:sldMk cId="4086312521" sldId="258"/>
        </pc:sldMkLst>
      </pc:sldChg>
      <pc:sldChg chg="modSp mod">
        <pc:chgData name="Mr. Sherjeel Farooqi" userId="036ca6e9-7933-43ff-af27-6258d7b1d7fb" providerId="ADAL" clId="{97D8641C-BD41-4C92-BFFE-BE34D6869687}" dt="2023-01-08T10:49:04.121" v="475" actId="20577"/>
        <pc:sldMkLst>
          <pc:docMk/>
          <pc:sldMk cId="2639781187" sldId="259"/>
        </pc:sldMkLst>
        <pc:spChg chg="mod">
          <ac:chgData name="Mr. Sherjeel Farooqi" userId="036ca6e9-7933-43ff-af27-6258d7b1d7fb" providerId="ADAL" clId="{97D8641C-BD41-4C92-BFFE-BE34D6869687}" dt="2023-01-08T10:48:23.944" v="371" actId="20577"/>
          <ac:spMkLst>
            <pc:docMk/>
            <pc:sldMk cId="2639781187" sldId="259"/>
            <ac:spMk id="2" creationId="{B5BFA922-BE71-4608-AE68-04E897354454}"/>
          </ac:spMkLst>
        </pc:spChg>
        <pc:spChg chg="mod">
          <ac:chgData name="Mr. Sherjeel Farooqi" userId="036ca6e9-7933-43ff-af27-6258d7b1d7fb" providerId="ADAL" clId="{97D8641C-BD41-4C92-BFFE-BE34D6869687}" dt="2023-01-08T10:49:04.121" v="475" actId="20577"/>
          <ac:spMkLst>
            <pc:docMk/>
            <pc:sldMk cId="2639781187" sldId="259"/>
            <ac:spMk id="3" creationId="{7547C86D-5282-419C-BCD8-7CD63AF917A7}"/>
          </ac:spMkLst>
        </pc:spChg>
      </pc:sldChg>
      <pc:sldChg chg="del">
        <pc:chgData name="Mr. Sherjeel Farooqi" userId="036ca6e9-7933-43ff-af27-6258d7b1d7fb" providerId="ADAL" clId="{97D8641C-BD41-4C92-BFFE-BE34D6869687}" dt="2023-01-08T10:47:13.377" v="332" actId="47"/>
        <pc:sldMkLst>
          <pc:docMk/>
          <pc:sldMk cId="3166332778" sldId="260"/>
        </pc:sldMkLst>
      </pc:sldChg>
      <pc:sldChg chg="del">
        <pc:chgData name="Mr. Sherjeel Farooqi" userId="036ca6e9-7933-43ff-af27-6258d7b1d7fb" providerId="ADAL" clId="{97D8641C-BD41-4C92-BFFE-BE34D6869687}" dt="2023-01-08T10:47:03.074" v="331" actId="47"/>
        <pc:sldMkLst>
          <pc:docMk/>
          <pc:sldMk cId="375000736" sldId="261"/>
        </pc:sldMkLst>
      </pc:sldChg>
      <pc:sldChg chg="modSp mod ord">
        <pc:chgData name="Mr. Sherjeel Farooqi" userId="036ca6e9-7933-43ff-af27-6258d7b1d7fb" providerId="ADAL" clId="{97D8641C-BD41-4C92-BFFE-BE34D6869687}" dt="2023-01-08T10:48:09.102" v="365"/>
        <pc:sldMkLst>
          <pc:docMk/>
          <pc:sldMk cId="2097310170" sldId="262"/>
        </pc:sldMkLst>
        <pc:spChg chg="mod">
          <ac:chgData name="Mr. Sherjeel Farooqi" userId="036ca6e9-7933-43ff-af27-6258d7b1d7fb" providerId="ADAL" clId="{97D8641C-BD41-4C92-BFFE-BE34D6869687}" dt="2023-01-08T10:44:17.530" v="69" actId="20577"/>
          <ac:spMkLst>
            <pc:docMk/>
            <pc:sldMk cId="2097310170" sldId="262"/>
            <ac:spMk id="2" creationId="{902EF9D0-B1BE-43A1-9C01-DBA209799435}"/>
          </ac:spMkLst>
        </pc:spChg>
        <pc:spChg chg="mod">
          <ac:chgData name="Mr. Sherjeel Farooqi" userId="036ca6e9-7933-43ff-af27-6258d7b1d7fb" providerId="ADAL" clId="{97D8641C-BD41-4C92-BFFE-BE34D6869687}" dt="2023-01-08T10:46:47.809" v="329" actId="20577"/>
          <ac:spMkLst>
            <pc:docMk/>
            <pc:sldMk cId="2097310170" sldId="262"/>
            <ac:spMk id="3" creationId="{CA19B08C-10FC-45E6-8AC2-15FEAE4A2CA9}"/>
          </ac:spMkLst>
        </pc:spChg>
      </pc:sldChg>
      <pc:sldChg chg="modSp mod">
        <pc:chgData name="Mr. Sherjeel Farooqi" userId="036ca6e9-7933-43ff-af27-6258d7b1d7fb" providerId="ADAL" clId="{97D8641C-BD41-4C92-BFFE-BE34D6869687}" dt="2023-01-08T10:47:28.085" v="361" actId="20577"/>
        <pc:sldMkLst>
          <pc:docMk/>
          <pc:sldMk cId="3373955588" sldId="263"/>
        </pc:sldMkLst>
        <pc:spChg chg="mod">
          <ac:chgData name="Mr. Sherjeel Farooqi" userId="036ca6e9-7933-43ff-af27-6258d7b1d7fb" providerId="ADAL" clId="{97D8641C-BD41-4C92-BFFE-BE34D6869687}" dt="2023-01-08T10:47:28.085" v="361" actId="20577"/>
          <ac:spMkLst>
            <pc:docMk/>
            <pc:sldMk cId="3373955588" sldId="263"/>
            <ac:spMk id="3" creationId="{D9585059-1193-4F87-A25A-31BE53C686FA}"/>
          </ac:spMkLst>
        </pc:spChg>
      </pc:sldChg>
      <pc:sldChg chg="del">
        <pc:chgData name="Mr. Sherjeel Farooqi" userId="036ca6e9-7933-43ff-af27-6258d7b1d7fb" providerId="ADAL" clId="{97D8641C-BD41-4C92-BFFE-BE34D6869687}" dt="2023-01-08T10:47:44.755" v="363" actId="47"/>
        <pc:sldMkLst>
          <pc:docMk/>
          <pc:sldMk cId="608382766" sldId="264"/>
        </pc:sldMkLst>
      </pc:sldChg>
      <pc:sldChg chg="del">
        <pc:chgData name="Mr. Sherjeel Farooqi" userId="036ca6e9-7933-43ff-af27-6258d7b1d7fb" providerId="ADAL" clId="{97D8641C-BD41-4C92-BFFE-BE34D6869687}" dt="2023-01-08T10:47:42.123" v="362" actId="47"/>
        <pc:sldMkLst>
          <pc:docMk/>
          <pc:sldMk cId="924491978" sldId="265"/>
        </pc:sldMkLst>
      </pc:sldChg>
      <pc:sldChg chg="modSp mod">
        <pc:chgData name="Mr. Sherjeel Farooqi" userId="036ca6e9-7933-43ff-af27-6258d7b1d7fb" providerId="ADAL" clId="{97D8641C-BD41-4C92-BFFE-BE34D6869687}" dt="2023-01-08T10:43:42.601" v="33" actId="20577"/>
        <pc:sldMkLst>
          <pc:docMk/>
          <pc:sldMk cId="2751830446" sldId="279"/>
        </pc:sldMkLst>
        <pc:spChg chg="mod">
          <ac:chgData name="Mr. Sherjeel Farooqi" userId="036ca6e9-7933-43ff-af27-6258d7b1d7fb" providerId="ADAL" clId="{97D8641C-BD41-4C92-BFFE-BE34D6869687}" dt="2023-01-08T10:43:42.601" v="33" actId="20577"/>
          <ac:spMkLst>
            <pc:docMk/>
            <pc:sldMk cId="2751830446" sldId="279"/>
            <ac:spMk id="2" creationId="{E3F54948-98E8-4A28-B999-8068469D3605}"/>
          </ac:spMkLst>
        </pc:spChg>
      </pc:sldChg>
      <pc:sldChg chg="del">
        <pc:chgData name="Mr. Sherjeel Farooqi" userId="036ca6e9-7933-43ff-af27-6258d7b1d7fb" providerId="ADAL" clId="{97D8641C-BD41-4C92-BFFE-BE34D6869687}" dt="2023-01-08T10:42:27.386" v="0" actId="47"/>
        <pc:sldMkLst>
          <pc:docMk/>
          <pc:sldMk cId="510277589" sldId="28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E11B492D-D538-4873-9DC7-A95091242FFA}" type="datetimeFigureOut">
              <a:rPr lang="en-PK" smtClean="0"/>
              <a:t>1/1/24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854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492D-D538-4873-9DC7-A95091242FFA}" type="datetimeFigureOut">
              <a:rPr lang="en-PK" smtClean="0"/>
              <a:t>1/1/24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7546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1B492D-D538-4873-9DC7-A95091242FFA}" type="datetimeFigureOut">
              <a:rPr lang="en-PK" smtClean="0"/>
              <a:t>1/1/24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547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492D-D538-4873-9DC7-A95091242FFA}" type="datetimeFigureOut">
              <a:rPr lang="en-PK" smtClean="0"/>
              <a:t>1/1/24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670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1B492D-D538-4873-9DC7-A95091242FFA}" type="datetimeFigureOut">
              <a:rPr lang="en-PK" smtClean="0"/>
              <a:t>1/1/24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3993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1B492D-D538-4873-9DC7-A95091242FFA}" type="datetimeFigureOut">
              <a:rPr lang="en-PK" smtClean="0"/>
              <a:t>1/1/24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581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1B492D-D538-4873-9DC7-A95091242FFA}" type="datetimeFigureOut">
              <a:rPr lang="en-PK" smtClean="0"/>
              <a:t>1/1/24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1671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492D-D538-4873-9DC7-A95091242FFA}" type="datetimeFigureOut">
              <a:rPr lang="en-PK" smtClean="0"/>
              <a:t>1/1/24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7026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1B492D-D538-4873-9DC7-A95091242FFA}" type="datetimeFigureOut">
              <a:rPr lang="en-PK" smtClean="0"/>
              <a:t>1/1/24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243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B492D-D538-4873-9DC7-A95091242FFA}" type="datetimeFigureOut">
              <a:rPr lang="en-PK" smtClean="0"/>
              <a:t>1/1/24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178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11B492D-D538-4873-9DC7-A95091242FFA}" type="datetimeFigureOut">
              <a:rPr lang="en-PK" smtClean="0"/>
              <a:t>1/1/24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7731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B492D-D538-4873-9DC7-A95091242FFA}" type="datetimeFigureOut">
              <a:rPr lang="en-PK" smtClean="0"/>
              <a:t>1/1/24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43F53-5278-4DFF-A077-D968464F039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7190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5629-4553-4A72-8DF9-0E1499D86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8800"/>
            <a:ext cx="9144000" cy="11033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70EC8-2BB7-4461-BC30-0A999F808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7915"/>
            <a:ext cx="9144000" cy="2627722"/>
          </a:xfrm>
        </p:spPr>
        <p:txBody>
          <a:bodyPr/>
          <a:lstStyle/>
          <a:p>
            <a:r>
              <a:rPr lang="en-US" dirty="0"/>
              <a:t>Group members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Supervisor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0589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F9D0-B1BE-43A1-9C01-DBA20979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Group Members Individual Progress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B08C-10FC-45E6-8AC2-15FEAE4A2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Group member should show individual progress by showing the list of features allocated to him/her and the progress in terms of the amount of code written so far</a:t>
            </a:r>
          </a:p>
          <a:p>
            <a:endParaRPr lang="en-US" dirty="0"/>
          </a:p>
          <a:p>
            <a:r>
              <a:rPr lang="en-US" dirty="0"/>
              <a:t>Make it in a table.</a:t>
            </a:r>
          </a:p>
          <a:p>
            <a:endParaRPr lang="en-US" dirty="0"/>
          </a:p>
          <a:p>
            <a:r>
              <a:rPr lang="en-US" dirty="0"/>
              <a:t>At least  each member should show 20/30 percent code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9731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71C44-2FF2-4327-AD2D-6F8AACC0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Gantt Chart and Workload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6BD40-C657-4C1D-A453-EA178EF20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53218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581A-3010-4ABF-BDC8-4FA1507E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6A4B-721E-441B-A8F9-347F05703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957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5A99-DBCB-49B9-9DD2-4CB81F8F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A3E7-828C-40E0-B477-32EB9AE8B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IEEE style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263963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B352-6D7E-B648-ABDD-36E9A8FC9C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 Demo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3E1A00D-C47E-994C-89FD-6EC33E0B4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9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80DC-BD78-4A5F-A854-E2F2FB81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A5D2-AA71-4D2C-842C-7D06604B3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34069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8AC22-430D-4CEA-8B41-628C6A8F2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B474-3EEC-4709-85BC-BA5CE983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94320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4948-98E8-4A28-B999-8068469D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List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BE39E-F323-469F-85AA-747B75CB4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1830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A922-BE71-4608-AE68-04E89735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Features so far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7C86D-5282-419C-BCD8-7CD63AF91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shows that list of feature partially, fully or not implemented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3978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0DFC-52AF-46D7-9024-F22C66FF5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Methodology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607AC-66D8-41FA-83DD-F404E9656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5505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23CA-4CA3-4236-89A3-5B7D9DFB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/ context diagram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8DC5B-997F-4BEB-8A03-38FEB5ED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5684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2AD1-D7ED-394C-9543-B9B10945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Model/Class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42EEA-D562-B349-A538-F384154DE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7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7F4A2-4273-45F7-97F3-5CABA180C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5059-1193-4F87-A25A-31BE53C68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track of traceability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73955588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{78904C59-CA52-FC4F-B545-53BE69973636}tf16401369</Template>
  <TotalTime>127</TotalTime>
  <Words>107</Words>
  <Application>Microsoft Macintosh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 Light</vt:lpstr>
      <vt:lpstr>Rockwell</vt:lpstr>
      <vt:lpstr>Times New Roman</vt:lpstr>
      <vt:lpstr>Wingdings</vt:lpstr>
      <vt:lpstr>Atlas</vt:lpstr>
      <vt:lpstr>Title of the Project</vt:lpstr>
      <vt:lpstr>Introduction</vt:lpstr>
      <vt:lpstr>Block Diagram</vt:lpstr>
      <vt:lpstr>Features List</vt:lpstr>
      <vt:lpstr>Completed Features so far</vt:lpstr>
      <vt:lpstr>Design Methodology</vt:lpstr>
      <vt:lpstr>Use Case / context diagram</vt:lpstr>
      <vt:lpstr>Domain Model/Class Diagram</vt:lpstr>
      <vt:lpstr>Traceability</vt:lpstr>
      <vt:lpstr>Group Members Individual Progress</vt:lpstr>
      <vt:lpstr>Gantt Chart and Workload</vt:lpstr>
      <vt:lpstr>Tools and tech</vt:lpstr>
      <vt:lpstr>References </vt:lpstr>
      <vt:lpstr>Present Demo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Project</dc:title>
  <dc:creator>Sherjeel Farooqui</dc:creator>
  <cp:lastModifiedBy>Microsoft Office User</cp:lastModifiedBy>
  <cp:revision>6</cp:revision>
  <dcterms:created xsi:type="dcterms:W3CDTF">2021-10-25T07:32:38Z</dcterms:created>
  <dcterms:modified xsi:type="dcterms:W3CDTF">2024-01-01T08:43:36Z</dcterms:modified>
</cp:coreProperties>
</file>