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0-4A37-A341-469C274F71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70-4A37-A341-469C274F71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70-4A37-A341-469C274F71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1855264"/>
        <c:axId val="1081854304"/>
      </c:barChart>
      <c:catAx>
        <c:axId val="108185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854304"/>
        <c:crosses val="autoZero"/>
        <c:auto val="1"/>
        <c:lblAlgn val="ctr"/>
        <c:lblOffset val="100"/>
        <c:noMultiLvlLbl val="0"/>
      </c:catAx>
      <c:valAx>
        <c:axId val="108185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855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84-4B4C-A8FB-8261FD6EF1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84-4B4C-A8FB-8261FD6EF1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C84-4B4C-A8FB-8261FD6EF1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C84-4B4C-A8FB-8261FD6EF13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B-4E42-92B6-AF6C689B1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9-4CA9-AAEC-F9BDC79E5B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9-4CA9-AAEC-F9BDC79E5BF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59-4CA9-AAEC-F9BDC79E5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03277727"/>
        <c:axId val="1203287327"/>
      </c:barChart>
      <c:catAx>
        <c:axId val="1203277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287327"/>
        <c:crosses val="autoZero"/>
        <c:auto val="1"/>
        <c:lblAlgn val="ctr"/>
        <c:lblOffset val="100"/>
        <c:noMultiLvlLbl val="0"/>
      </c:catAx>
      <c:valAx>
        <c:axId val="1203287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277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87-4565-9609-DEAF844E04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87-4565-9609-DEAF844E04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87-4565-9609-DEAF844E0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3283967"/>
        <c:axId val="1203274847"/>
      </c:lineChart>
      <c:catAx>
        <c:axId val="120328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274847"/>
        <c:crosses val="autoZero"/>
        <c:auto val="1"/>
        <c:lblAlgn val="ctr"/>
        <c:lblOffset val="100"/>
        <c:noMultiLvlLbl val="0"/>
      </c:catAx>
      <c:valAx>
        <c:axId val="1203274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3283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B6D64-33EA-4DBB-AE94-D40133309595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10541-6591-4C11-B685-5ADD87432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64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10541-6591-4C11-B685-5ADD87432E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8768-D930-9F28-57B6-F446E06CA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9FFC6-C628-7069-69EF-00A7E4998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CC01-F0EE-24B2-6D9C-738EF960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BCA-576D-4282-9D5F-6A6FCD1D05A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5CB3E-9710-52C6-1B97-D65ACEB5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D0209-68C7-4DAF-7990-A7C10B86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221D-9245-45E5-97CD-7E1FC55F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39B7-A981-425B-A24B-98BAFDBD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6730-9838-E29D-4400-5EB5B0F61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FEA51-0B5D-CD8B-8D26-2609EA0C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BCA-576D-4282-9D5F-6A6FCD1D05A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2C373-A7BB-701F-9D4A-0260975D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BE01-8E10-2827-22AB-367B39E8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221D-9245-45E5-97CD-7E1FC55F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D0097-82E1-FC9E-E2E2-7A4F57DCE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C23CB-CF36-8304-0CCA-653B0BB1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4359-CE43-F8BF-4895-48B6EA8E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BCA-576D-4282-9D5F-6A6FCD1D05A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D3BC-B6E3-8F61-C44B-E669C994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9926-DC3B-B002-FC65-2A3A3C5C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221D-9245-45E5-97CD-7E1FC55F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3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49EA-4E29-AD27-16E4-30ADDD92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F177-FEF1-A3BF-BE6E-89AD5D2B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30CA3-7A83-6104-A7FF-4C6A37F0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BCA-576D-4282-9D5F-6A6FCD1D05A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7F52-D8BA-3F65-3AF2-B3461AF8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E8C2-BC6E-07B2-710B-AB136E3D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221D-9245-45E5-97CD-7E1FC55F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5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7F0E-CB98-C624-940F-26DD347F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38C9F-B90D-F9AD-8BE9-4D747657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36FC-22B0-494C-36ED-54691A36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BCA-576D-4282-9D5F-6A6FCD1D05A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C65D-1C99-B073-3460-58D8CC4E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1931-A334-981D-BF2E-8D2AEEDF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221D-9245-45E5-97CD-7E1FC55F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5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5AC2-83FE-978D-18CE-A080430C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CC29-2592-5F22-4E90-7B388E50F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A73B1-20F8-3C6A-B617-8147B7418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22251-E1BE-E2B5-41B4-2B24EB4A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BCA-576D-4282-9D5F-6A6FCD1D05A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BBDBD-6E2C-0929-DEC3-672D4029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93AB4-C538-D8C3-B275-42678A34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221D-9245-45E5-97CD-7E1FC55F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7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7161-5CF9-37B5-D61A-AE0A6C6B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14BDB-8321-33F7-ECD9-85302C39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E1C9A-099A-C643-D4D0-F9C2CE406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C7E70-2199-5B7F-C398-F46DC7307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EA8E5-2E7E-E7A7-C8EF-F93A0A049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D9EE4-EA17-AE23-EA88-32F71E08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BCA-576D-4282-9D5F-6A6FCD1D05A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C43D6-95FF-79F3-5E7E-D9F633C3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65EDC-C0C5-C0CE-B400-3E9AB987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221D-9245-45E5-97CD-7E1FC55F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1A7D-7B03-81E0-BFBE-CE2C6F36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54682-0FFD-4928-1C83-EA881DAA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BCA-576D-4282-9D5F-6A6FCD1D05A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FD9E8-EA39-6968-9EEB-A1905315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1F5D-A160-117E-474D-30B23834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221D-9245-45E5-97CD-7E1FC55F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9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C6D1C-6EB0-EE09-495D-B2FCB890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BCA-576D-4282-9D5F-6A6FCD1D05A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27C7E-31A6-6533-B1DF-C635CF0B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563E0-2C33-6E27-89F9-9ADC81C8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221D-9245-45E5-97CD-7E1FC55F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327A-7BA1-1D62-F312-4AF85F6C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DEA3-2F6E-C6BC-EE30-2D66D31B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55A03-5161-4814-07D7-42B8BAA5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A8023-5634-DEEB-E915-313F1BE3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BCA-576D-4282-9D5F-6A6FCD1D05A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1C66-E2D8-D2A9-DF84-E19BC830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080D5-0253-E543-30FE-88DB0406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221D-9245-45E5-97CD-7E1FC55F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9B2E-B37B-C4B6-4E84-5418F020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F4E9B-86A0-410C-5FE6-227EFBF00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7F88E-3065-66DE-95CB-E57C89857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409EC-7F1E-343A-2D4C-8DF975E2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BCA-576D-4282-9D5F-6A6FCD1D05A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B23EF-0018-B2DA-C660-6A54914F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0923-CECA-66C1-AD44-5A89B0FA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221D-9245-45E5-97CD-7E1FC55F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2C638-5539-9A1F-ACCE-DA0DFFA7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C5E21-2584-8CDB-5A3A-9044DC349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4C80-5117-8658-0B9D-960641D6A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1CBCA-576D-4282-9D5F-6A6FCD1D05AC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D8B3-581D-C203-DFA7-9B43EC3BE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26D08-5B71-9386-F5E9-93E11AF1B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2221D-9245-45E5-97CD-7E1FC55F0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chart" Target="../charts/char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11" Type="http://schemas.openxmlformats.org/officeDocument/2006/relationships/image" Target="../media/image5.png"/><Relationship Id="rId5" Type="http://schemas.openxmlformats.org/officeDocument/2006/relationships/chart" Target="../charts/chart3.xml"/><Relationship Id="rId10" Type="http://schemas.openxmlformats.org/officeDocument/2006/relationships/image" Target="../media/image4.svg"/><Relationship Id="rId4" Type="http://schemas.openxmlformats.org/officeDocument/2006/relationships/chart" Target="../charts/chart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D1711E-C886-EB70-8C05-6C38071EA761}"/>
              </a:ext>
            </a:extLst>
          </p:cNvPr>
          <p:cNvSpPr/>
          <p:nvPr/>
        </p:nvSpPr>
        <p:spPr>
          <a:xfrm>
            <a:off x="0" y="560439"/>
            <a:ext cx="12192000" cy="884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7EA379-3CC6-CED7-6E74-250524DAED28}"/>
              </a:ext>
            </a:extLst>
          </p:cNvPr>
          <p:cNvSpPr/>
          <p:nvPr/>
        </p:nvSpPr>
        <p:spPr>
          <a:xfrm>
            <a:off x="0" y="648930"/>
            <a:ext cx="2846439" cy="620907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5EE2C-10A1-240A-BEC2-9798C6F13D1F}"/>
              </a:ext>
            </a:extLst>
          </p:cNvPr>
          <p:cNvSpPr txBox="1"/>
          <p:nvPr/>
        </p:nvSpPr>
        <p:spPr>
          <a:xfrm>
            <a:off x="324464" y="1614638"/>
            <a:ext cx="219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IESA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666DA1-924E-4A9F-E446-F48B821571AA}"/>
              </a:ext>
            </a:extLst>
          </p:cNvPr>
          <p:cNvGrpSpPr/>
          <p:nvPr/>
        </p:nvGrpSpPr>
        <p:grpSpPr>
          <a:xfrm>
            <a:off x="206477" y="2344994"/>
            <a:ext cx="2433484" cy="369332"/>
            <a:chOff x="206477" y="2344994"/>
            <a:chExt cx="2433484" cy="36933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EDD493C-1B96-6DA6-1CBD-FF13846151F6}"/>
                </a:ext>
              </a:extLst>
            </p:cNvPr>
            <p:cNvSpPr/>
            <p:nvPr/>
          </p:nvSpPr>
          <p:spPr>
            <a:xfrm>
              <a:off x="206477" y="2344994"/>
              <a:ext cx="2433484" cy="369332"/>
            </a:xfrm>
            <a:prstGeom prst="roundRect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CF93F05-9609-80AF-4108-CD0AC01618A6}"/>
                </a:ext>
              </a:extLst>
            </p:cNvPr>
            <p:cNvSpPr/>
            <p:nvPr/>
          </p:nvSpPr>
          <p:spPr>
            <a:xfrm>
              <a:off x="2389236" y="2477729"/>
              <a:ext cx="132735" cy="117987"/>
            </a:xfrm>
            <a:prstGeom prst="triangl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CA293E-862F-DEF6-64B3-2D5D42CE269D}"/>
              </a:ext>
            </a:extLst>
          </p:cNvPr>
          <p:cNvSpPr txBox="1"/>
          <p:nvPr/>
        </p:nvSpPr>
        <p:spPr>
          <a:xfrm>
            <a:off x="206477" y="1979816"/>
            <a:ext cx="1519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Input Data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8C9BB-0F0C-98A1-B081-0C6232C62C6F}"/>
              </a:ext>
            </a:extLst>
          </p:cNvPr>
          <p:cNvSpPr txBox="1"/>
          <p:nvPr/>
        </p:nvSpPr>
        <p:spPr>
          <a:xfrm>
            <a:off x="206477" y="2817566"/>
            <a:ext cx="1519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Add Filters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8FD4B5-F2D3-41FC-6830-C0FB3ED6C12E}"/>
              </a:ext>
            </a:extLst>
          </p:cNvPr>
          <p:cNvGrpSpPr/>
          <p:nvPr/>
        </p:nvGrpSpPr>
        <p:grpSpPr>
          <a:xfrm>
            <a:off x="206477" y="3199467"/>
            <a:ext cx="2433484" cy="369332"/>
            <a:chOff x="206477" y="3199467"/>
            <a:chExt cx="2433484" cy="36933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58D6911-0A85-2F95-467A-73C60FFD9350}"/>
                </a:ext>
              </a:extLst>
            </p:cNvPr>
            <p:cNvSpPr/>
            <p:nvPr/>
          </p:nvSpPr>
          <p:spPr>
            <a:xfrm>
              <a:off x="206477" y="3199467"/>
              <a:ext cx="2433484" cy="369332"/>
            </a:xfrm>
            <a:prstGeom prst="roundRect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Plus Sign 14">
              <a:extLst>
                <a:ext uri="{FF2B5EF4-FFF2-40B4-BE49-F238E27FC236}">
                  <a16:creationId xmlns:a16="http://schemas.microsoft.com/office/drawing/2014/main" id="{1145C5B9-44C4-64E8-C655-7D5304666E8E}"/>
                </a:ext>
              </a:extLst>
            </p:cNvPr>
            <p:cNvSpPr/>
            <p:nvPr/>
          </p:nvSpPr>
          <p:spPr>
            <a:xfrm>
              <a:off x="2344992" y="3295645"/>
              <a:ext cx="250725" cy="184666"/>
            </a:xfrm>
            <a:prstGeom prst="mathPlus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F3B9C6-F1E8-B209-E336-7F5F86664FB8}"/>
              </a:ext>
            </a:extLst>
          </p:cNvPr>
          <p:cNvSpPr/>
          <p:nvPr/>
        </p:nvSpPr>
        <p:spPr>
          <a:xfrm>
            <a:off x="707922" y="885526"/>
            <a:ext cx="1430594" cy="59502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BF94ACD-39C1-67A6-73DE-6E779F9AF9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968648"/>
              </p:ext>
            </p:extLst>
          </p:nvPr>
        </p:nvGraphicFramePr>
        <p:xfrm>
          <a:off x="7921523" y="1972592"/>
          <a:ext cx="4064000" cy="240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A7DCDA67-872D-FCC5-A831-398B6A3C15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964120"/>
              </p:ext>
            </p:extLst>
          </p:nvPr>
        </p:nvGraphicFramePr>
        <p:xfrm>
          <a:off x="8137833" y="4422203"/>
          <a:ext cx="3852606" cy="2228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5D6A480C-C092-CF8F-AB71-BC78541C4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744685"/>
              </p:ext>
            </p:extLst>
          </p:nvPr>
        </p:nvGraphicFramePr>
        <p:xfrm>
          <a:off x="3211053" y="2133704"/>
          <a:ext cx="4047612" cy="240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D8713B38-7EF7-E1DD-59BC-D2A3718EA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1024157"/>
              </p:ext>
            </p:extLst>
          </p:nvPr>
        </p:nvGraphicFramePr>
        <p:xfrm>
          <a:off x="2999658" y="4378269"/>
          <a:ext cx="4773561" cy="2214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1DF17CEE-1B50-2BA2-4C36-318936852690}"/>
              </a:ext>
            </a:extLst>
          </p:cNvPr>
          <p:cNvSpPr/>
          <p:nvPr/>
        </p:nvSpPr>
        <p:spPr>
          <a:xfrm>
            <a:off x="2999658" y="814950"/>
            <a:ext cx="977489" cy="36808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BD4366-A4E2-457B-A32F-9C7BC4E8AFF3}"/>
              </a:ext>
            </a:extLst>
          </p:cNvPr>
          <p:cNvSpPr/>
          <p:nvPr/>
        </p:nvSpPr>
        <p:spPr>
          <a:xfrm>
            <a:off x="4130366" y="814950"/>
            <a:ext cx="977489" cy="36808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713397-739B-240D-69F6-68A5AE08284E}"/>
              </a:ext>
            </a:extLst>
          </p:cNvPr>
          <p:cNvSpPr/>
          <p:nvPr/>
        </p:nvSpPr>
        <p:spPr>
          <a:xfrm>
            <a:off x="5336869" y="814949"/>
            <a:ext cx="977489" cy="36808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BDE101-6847-8E08-C851-780EBD435A46}"/>
              </a:ext>
            </a:extLst>
          </p:cNvPr>
          <p:cNvSpPr/>
          <p:nvPr/>
        </p:nvSpPr>
        <p:spPr>
          <a:xfrm>
            <a:off x="6541730" y="814948"/>
            <a:ext cx="977489" cy="36808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FBDFF9-562C-C1DD-D63C-9892C91915E7}"/>
              </a:ext>
            </a:extLst>
          </p:cNvPr>
          <p:cNvSpPr/>
          <p:nvPr/>
        </p:nvSpPr>
        <p:spPr>
          <a:xfrm>
            <a:off x="10725765" y="820538"/>
            <a:ext cx="977489" cy="368087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3F898A0-239F-FD70-5DA8-6485EBE6CFEC}"/>
              </a:ext>
            </a:extLst>
          </p:cNvPr>
          <p:cNvGrpSpPr/>
          <p:nvPr/>
        </p:nvGrpSpPr>
        <p:grpSpPr>
          <a:xfrm>
            <a:off x="10725765" y="842407"/>
            <a:ext cx="866467" cy="340628"/>
            <a:chOff x="10725765" y="842407"/>
            <a:chExt cx="866467" cy="340628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9C56D81F-79ED-D5DA-C16E-9CC91B975644}"/>
                </a:ext>
              </a:extLst>
            </p:cNvPr>
            <p:cNvSpPr/>
            <p:nvPr/>
          </p:nvSpPr>
          <p:spPr>
            <a:xfrm>
              <a:off x="11484078" y="977236"/>
              <a:ext cx="108154" cy="88491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93611E4-100E-2305-172D-20B54E7E6946}"/>
                </a:ext>
              </a:extLst>
            </p:cNvPr>
            <p:cNvSpPr txBox="1"/>
            <p:nvPr/>
          </p:nvSpPr>
          <p:spPr>
            <a:xfrm>
              <a:off x="10725765" y="842407"/>
              <a:ext cx="647291" cy="34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Filter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92C1C94-7B2F-EE0B-985E-8B370E8828C3}"/>
              </a:ext>
            </a:extLst>
          </p:cNvPr>
          <p:cNvSpPr txBox="1"/>
          <p:nvPr/>
        </p:nvSpPr>
        <p:spPr>
          <a:xfrm>
            <a:off x="3044923" y="851167"/>
            <a:ext cx="647291" cy="34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7F6F48-B8F4-A62E-C74E-296A748E5D5E}"/>
              </a:ext>
            </a:extLst>
          </p:cNvPr>
          <p:cNvSpPr txBox="1"/>
          <p:nvPr/>
        </p:nvSpPr>
        <p:spPr>
          <a:xfrm>
            <a:off x="4192430" y="851167"/>
            <a:ext cx="814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21C50F-E3DF-42B0-C69C-542B02ACDE3B}"/>
              </a:ext>
            </a:extLst>
          </p:cNvPr>
          <p:cNvSpPr txBox="1"/>
          <p:nvPr/>
        </p:nvSpPr>
        <p:spPr>
          <a:xfrm>
            <a:off x="5413072" y="828677"/>
            <a:ext cx="647291" cy="34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3406A2-4D19-F127-A2B1-58C0D4F25ED5}"/>
              </a:ext>
            </a:extLst>
          </p:cNvPr>
          <p:cNvSpPr txBox="1"/>
          <p:nvPr/>
        </p:nvSpPr>
        <p:spPr>
          <a:xfrm>
            <a:off x="6618034" y="832519"/>
            <a:ext cx="901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Unique</a:t>
            </a:r>
          </a:p>
        </p:txBody>
      </p:sp>
      <p:pic>
        <p:nvPicPr>
          <p:cNvPr id="43" name="Graphic 42" descr="Work from home Wi-Fi with solid fill">
            <a:extLst>
              <a:ext uri="{FF2B5EF4-FFF2-40B4-BE49-F238E27FC236}">
                <a16:creationId xmlns:a16="http://schemas.microsoft.com/office/drawing/2014/main" id="{E67E6620-F1A9-A34A-8A86-FEB9360EB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32" y="6043229"/>
            <a:ext cx="508664" cy="508664"/>
          </a:xfrm>
          <a:prstGeom prst="rect">
            <a:avLst/>
          </a:prstGeom>
        </p:spPr>
      </p:pic>
      <p:pic>
        <p:nvPicPr>
          <p:cNvPr id="45" name="Graphic 44" descr="Postit Notes 3 with solid fill">
            <a:extLst>
              <a:ext uri="{FF2B5EF4-FFF2-40B4-BE49-F238E27FC236}">
                <a16:creationId xmlns:a16="http://schemas.microsoft.com/office/drawing/2014/main" id="{253E29B5-C9E1-1C9D-A648-0708AE92AD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968" y="6083850"/>
            <a:ext cx="427421" cy="427421"/>
          </a:xfrm>
          <a:prstGeom prst="rect">
            <a:avLst/>
          </a:prstGeom>
        </p:spPr>
      </p:pic>
      <p:pic>
        <p:nvPicPr>
          <p:cNvPr id="49" name="Graphic 48" descr="Document outline">
            <a:extLst>
              <a:ext uri="{FF2B5EF4-FFF2-40B4-BE49-F238E27FC236}">
                <a16:creationId xmlns:a16="http://schemas.microsoft.com/office/drawing/2014/main" id="{055227F7-E779-8896-CF3B-86BB3825BE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51542" y="6010119"/>
            <a:ext cx="508664" cy="50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7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FUI-F21BSSE139</dc:creator>
  <cp:lastModifiedBy>FUI-F21BSSE138</cp:lastModifiedBy>
  <cp:revision>7</cp:revision>
  <dcterms:created xsi:type="dcterms:W3CDTF">2024-12-03T04:21:54Z</dcterms:created>
  <dcterms:modified xsi:type="dcterms:W3CDTF">2024-12-13T05:59:39Z</dcterms:modified>
</cp:coreProperties>
</file>