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F569-B8F5-4283-B90B-B4CE46D9E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53F0C-5030-4AF6-8552-A0BBF8C3F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05FC-9430-4831-B879-2B989A20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411D-D3B6-41B9-A83E-70CDD1C6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2D1C1-98F4-4AF5-985E-6D5B8B7D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2404-42BE-4F2D-BCA8-77EF75A0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0519-7C3F-468C-919B-CF93ED11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58FE-0C9E-40E0-B86C-6ED2C667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2568-178D-4D30-882C-358AFFF7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2594-F569-406F-8787-76444303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47A1E-A042-4C0C-90C7-957BB4963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F4CAF-0A08-4A1C-BF75-5BCA9F69C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15C8E-1522-4156-8B4D-3F1E65F2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EE1A7-2EC0-4BEA-AFFC-AA32654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D1EA-E591-410F-AA85-D090453B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59C9-BBA9-49C0-BCFE-F5F119BB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4F27-39A0-4314-BB27-A496D863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7221C-5047-4484-90E9-42DDA8F3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4A1C-27E5-4068-BD85-EF142071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CA5D-A4A1-40A0-9968-7AEDDF3D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CBE0-D537-4922-B543-FCF512FB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C8152-6566-4D6E-AE6B-ABEAABAA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01BB-FAF2-4D3F-834D-06FE8F44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E3ED-BF49-4627-B8FA-7A0F9525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95F3-7595-4AFF-83EE-3FB2FDD9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DBDF-A910-40BB-874A-BF52AF71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4DC4-AD6D-4EBF-A2CE-385D4D0D9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0FD6F-54D3-43ED-B544-0F2BEA847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87944-000A-499C-B014-94A1DFF3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5A6E9-5B1F-4BC0-8CC9-236770C7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A73FE-668D-4C44-9643-52D2100F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4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9F9F-717E-4567-943F-FA089DC7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B772-4D9F-4574-961D-A442ADB9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EC2EE-6180-406A-B958-B8EFC3FC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2AC8B-4F2A-44A8-A4AA-2D745EC92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F13F0-821D-48B4-9764-ABD0B3135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7532B-C9BA-4FFE-ADDB-1648DAF1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0BC48-ABD6-405F-B0DC-76655654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98C47-AF44-4C0B-BFDD-12868F77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1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C1FA-B4EF-47D0-9D56-4D209072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96EDE-0035-4FC9-A1C4-A7D32823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F8511-CA39-48D1-9E0C-0D2AA10E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8170C-CA0E-461A-A53D-7A05B0A1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97A8D-6780-4375-A06E-B8D38576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D8E37-EDF1-4F1D-A888-5B9AF800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CD026-E842-4A11-BC7D-837BBA4D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3813-130B-4B04-A51E-56A2CD8E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B782-0C20-4B6E-8B9E-4BDD1BF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C5510-2898-4039-BE96-C3FD476A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739F-4847-4F75-89BB-D6B3ADBB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C426-669D-4138-827A-C1351ECD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19DF9-D397-4E17-8B9A-02BE7940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9A8C-7020-425A-88F3-42256313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6E675-6DD7-4D26-9B7C-134FDE235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5142-290B-4F50-990A-3CFC309B6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F7632-BC00-43B6-ABF2-CFFD9C6B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B0E97-9FD2-478C-9EAD-81E24F40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4AECB-4284-473D-81DC-22D2BB78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6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165F4-1A60-4A32-8485-B003C7F6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6393-4B54-4276-B17A-42B05741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EDF7-B07C-4081-BC52-C86482982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1F38-117C-4EED-B49A-C6097D792B4A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A4F2-C2E4-4D19-AE7C-66F5ECAE1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024B-8FCB-486C-ABF6-1F4E12C29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8754-2130-45A6-95D7-93B5469D8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4CF8-E283-49D0-96DA-3B3253CC7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After first commit.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378B4-3A36-4BC4-AF8A-ED654EC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After first commit.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first commit.</dc:title>
  <dc:creator>20011519-012</dc:creator>
  <cp:lastModifiedBy>20011519-012</cp:lastModifiedBy>
  <cp:revision>1</cp:revision>
  <dcterms:created xsi:type="dcterms:W3CDTF">2021-12-28T05:08:01Z</dcterms:created>
  <dcterms:modified xsi:type="dcterms:W3CDTF">2021-12-28T05:09:31Z</dcterms:modified>
</cp:coreProperties>
</file>