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4" r:id="rId1"/>
  </p:sldMasterIdLst>
  <p:notesMasterIdLst>
    <p:notesMasterId r:id="rId18"/>
  </p:notesMasterIdLst>
  <p:sldIdLst>
    <p:sldId id="256" r:id="rId2"/>
    <p:sldId id="313" r:id="rId3"/>
    <p:sldId id="258" r:id="rId4"/>
    <p:sldId id="260" r:id="rId5"/>
    <p:sldId id="261" r:id="rId6"/>
    <p:sldId id="262" r:id="rId7"/>
    <p:sldId id="315" r:id="rId8"/>
    <p:sldId id="327" r:id="rId9"/>
    <p:sldId id="265" r:id="rId10"/>
    <p:sldId id="325" r:id="rId11"/>
    <p:sldId id="316" r:id="rId12"/>
    <p:sldId id="317" r:id="rId13"/>
    <p:sldId id="326" r:id="rId14"/>
    <p:sldId id="323" r:id="rId15"/>
    <p:sldId id="269" r:id="rId16"/>
    <p:sldId id="324" r:id="rId17"/>
  </p:sldIdLst>
  <p:sldSz cx="9144000" cy="5143500" type="screen16x9"/>
  <p:notesSz cx="6858000" cy="9144000"/>
  <p:embeddedFontLst>
    <p:embeddedFont>
      <p:font typeface="Anaheim" panose="020B0604020202020204" charset="0"/>
      <p:regular r:id="rId19"/>
    </p:embeddedFont>
    <p:embeddedFont>
      <p:font typeface="Bebas Neue" panose="020B0606020202050201" pitchFamily="34" charset="0"/>
      <p:regular r:id="rId20"/>
    </p:embeddedFont>
    <p:embeddedFont>
      <p:font typeface="Calibri" panose="020F0502020204030204" pitchFamily="34" charset="0"/>
      <p:regular r:id="rId21"/>
      <p:bold r:id="rId22"/>
      <p:italic r:id="rId23"/>
      <p:boldItalic r:id="rId24"/>
    </p:embeddedFont>
    <p:embeddedFont>
      <p:font typeface="Kanit" panose="020B0604020202020204" charset="-34"/>
      <p:regular r:id="rId25"/>
      <p:bold r:id="rId26"/>
      <p:italic r:id="rId27"/>
      <p:boldItalic r:id="rId28"/>
    </p:embeddedFont>
    <p:embeddedFont>
      <p:font typeface="Open Sans" panose="020B0606030504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6D4E48-F6E5-4A58-962A-B997E768F019}">
  <a:tblStyle styleId="{656D4E48-F6E5-4A58-962A-B997E768F01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3C9AC1B-E0B1-4A1F-998D-6E71C498183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5" autoAdjust="0"/>
    <p:restoredTop sz="94660"/>
  </p:normalViewPr>
  <p:slideViewPr>
    <p:cSldViewPr>
      <p:cViewPr varScale="1">
        <p:scale>
          <a:sx n="95" d="100"/>
          <a:sy n="95" d="100"/>
        </p:scale>
        <p:origin x="690" y="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28ba50eb5f9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28ba50eb5f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e943cd154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e943cd154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e943cd154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e943cd154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1275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28ba50eb5f9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28ba50eb5f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28ca3918fb5_0_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28ca3918fb5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e94f7cef94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e94f7cef94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28ba50eb5f9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28ba50eb5f9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28ba50eb5f9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28ba50eb5f9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28ba50eb5f9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28ba50eb5f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8ba50eb5f9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8ba50eb5f9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e943cd154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e943cd154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28ba50eb5f9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28ba50eb5f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28ca3918fb5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28ca3918fb5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28ca3918fb5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28ca3918fb5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0862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13450" y="237750"/>
            <a:ext cx="8717100" cy="4668000"/>
          </a:xfrm>
          <a:prstGeom prst="roundRect">
            <a:avLst>
              <a:gd name="adj" fmla="val 4368"/>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1" name="Google Shape;11;p2"/>
          <p:cNvSpPr txBox="1">
            <a:spLocks noGrp="1"/>
          </p:cNvSpPr>
          <p:nvPr>
            <p:ph type="ctrTitle"/>
          </p:nvPr>
        </p:nvSpPr>
        <p:spPr>
          <a:xfrm>
            <a:off x="4645288" y="1671300"/>
            <a:ext cx="3783600" cy="18009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4800">
                <a:latin typeface="Kanit"/>
                <a:ea typeface="Kanit"/>
                <a:cs typeface="Kanit"/>
                <a:sym typeface="Kani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719350" y="4088430"/>
            <a:ext cx="2445300" cy="572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1200"/>
              <a:buNone/>
              <a:defRPr sz="1400">
                <a:solidFill>
                  <a:schemeClr val="dk1"/>
                </a:solidFill>
                <a:latin typeface="Arial"/>
                <a:ea typeface="Arial"/>
                <a:cs typeface="Arial"/>
                <a:sym typeface="Aria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17"/>
        <p:cNvGrpSpPr/>
        <p:nvPr/>
      </p:nvGrpSpPr>
      <p:grpSpPr>
        <a:xfrm>
          <a:off x="0" y="0"/>
          <a:ext cx="0" cy="0"/>
          <a:chOff x="0" y="0"/>
          <a:chExt cx="0" cy="0"/>
        </a:xfrm>
      </p:grpSpPr>
      <p:sp>
        <p:nvSpPr>
          <p:cNvPr id="318" name="Google Shape;318;p34"/>
          <p:cNvSpPr txBox="1">
            <a:spLocks noGrp="1"/>
          </p:cNvSpPr>
          <p:nvPr>
            <p:ph type="sldNum" idx="12"/>
          </p:nvPr>
        </p:nvSpPr>
        <p:spPr>
          <a:xfrm>
            <a:off x="8428909" y="33820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
        <p:nvSpPr>
          <p:cNvPr id="319" name="Google Shape;319;p34"/>
          <p:cNvSpPr/>
          <p:nvPr/>
        </p:nvSpPr>
        <p:spPr>
          <a:xfrm>
            <a:off x="213450" y="237750"/>
            <a:ext cx="8717100" cy="4668000"/>
          </a:xfrm>
          <a:prstGeom prst="roundRect">
            <a:avLst>
              <a:gd name="adj" fmla="val 4368"/>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nvGrpSpPr>
          <p:cNvPr id="320" name="Google Shape;320;p34"/>
          <p:cNvGrpSpPr/>
          <p:nvPr/>
        </p:nvGrpSpPr>
        <p:grpSpPr>
          <a:xfrm>
            <a:off x="95649" y="211028"/>
            <a:ext cx="453000" cy="877740"/>
            <a:chOff x="95649" y="211028"/>
            <a:chExt cx="453000" cy="877740"/>
          </a:xfrm>
        </p:grpSpPr>
        <p:grpSp>
          <p:nvGrpSpPr>
            <p:cNvPr id="321" name="Google Shape;321;p34"/>
            <p:cNvGrpSpPr/>
            <p:nvPr/>
          </p:nvGrpSpPr>
          <p:grpSpPr>
            <a:xfrm>
              <a:off x="154021" y="731789"/>
              <a:ext cx="336257" cy="356978"/>
              <a:chOff x="3067575" y="1412275"/>
              <a:chExt cx="813000" cy="863100"/>
            </a:xfrm>
          </p:grpSpPr>
          <p:sp>
            <p:nvSpPr>
              <p:cNvPr id="322" name="Google Shape;322;p34"/>
              <p:cNvSpPr/>
              <p:nvPr/>
            </p:nvSpPr>
            <p:spPr>
              <a:xfrm>
                <a:off x="3408675" y="1412275"/>
                <a:ext cx="130800" cy="8631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23" name="Google Shape;323;p34"/>
              <p:cNvSpPr/>
              <p:nvPr/>
            </p:nvSpPr>
            <p:spPr>
              <a:xfrm rot="-3590857">
                <a:off x="3408676" y="1412504"/>
                <a:ext cx="130798" cy="862881"/>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24" name="Google Shape;324;p34"/>
              <p:cNvSpPr/>
              <p:nvPr/>
            </p:nvSpPr>
            <p:spPr>
              <a:xfrm rot="3608459">
                <a:off x="3408666" y="1412403"/>
                <a:ext cx="130758" cy="862881"/>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sp>
          <p:nvSpPr>
            <p:cNvPr id="325" name="Google Shape;325;p34"/>
            <p:cNvSpPr/>
            <p:nvPr/>
          </p:nvSpPr>
          <p:spPr>
            <a:xfrm>
              <a:off x="95649" y="211028"/>
              <a:ext cx="453000" cy="362700"/>
            </a:xfrm>
            <a:prstGeom prst="roundRect">
              <a:avLst>
                <a:gd name="adj" fmla="val 1015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dk1"/>
                </a:solidFill>
                <a:latin typeface="Kanit"/>
                <a:ea typeface="Kanit"/>
                <a:cs typeface="Kanit"/>
                <a:sym typeface="Kanit"/>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26"/>
        <p:cNvGrpSpPr/>
        <p:nvPr/>
      </p:nvGrpSpPr>
      <p:grpSpPr>
        <a:xfrm>
          <a:off x="0" y="0"/>
          <a:ext cx="0" cy="0"/>
          <a:chOff x="0" y="0"/>
          <a:chExt cx="0" cy="0"/>
        </a:xfrm>
      </p:grpSpPr>
      <p:sp>
        <p:nvSpPr>
          <p:cNvPr id="327" name="Google Shape;327;p35"/>
          <p:cNvSpPr txBox="1">
            <a:spLocks noGrp="1"/>
          </p:cNvSpPr>
          <p:nvPr>
            <p:ph type="sldNum" idx="12"/>
          </p:nvPr>
        </p:nvSpPr>
        <p:spPr>
          <a:xfrm>
            <a:off x="8428909" y="33820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
        <p:nvSpPr>
          <p:cNvPr id="328" name="Google Shape;328;p35"/>
          <p:cNvSpPr/>
          <p:nvPr/>
        </p:nvSpPr>
        <p:spPr>
          <a:xfrm>
            <a:off x="213450" y="237750"/>
            <a:ext cx="8717100" cy="4668000"/>
          </a:xfrm>
          <a:prstGeom prst="roundRect">
            <a:avLst>
              <a:gd name="adj" fmla="val 4368"/>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29" name="Google Shape;329;p35"/>
          <p:cNvSpPr/>
          <p:nvPr/>
        </p:nvSpPr>
        <p:spPr>
          <a:xfrm>
            <a:off x="95649" y="211028"/>
            <a:ext cx="453000" cy="362700"/>
          </a:xfrm>
          <a:prstGeom prst="roundRect">
            <a:avLst>
              <a:gd name="adj" fmla="val 1015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Kanit"/>
                <a:ea typeface="Kanit"/>
                <a:cs typeface="Kanit"/>
                <a:sym typeface="Kanit"/>
              </a:rPr>
              <a:t> </a:t>
            </a:r>
            <a:endParaRPr sz="2400">
              <a:solidFill>
                <a:schemeClr val="dk1"/>
              </a:solidFill>
              <a:latin typeface="Kanit"/>
              <a:ea typeface="Kanit"/>
              <a:cs typeface="Kanit"/>
              <a:sym typeface="Kanit"/>
            </a:endParaRPr>
          </a:p>
        </p:txBody>
      </p:sp>
      <p:grpSp>
        <p:nvGrpSpPr>
          <p:cNvPr id="330" name="Google Shape;330;p35"/>
          <p:cNvGrpSpPr/>
          <p:nvPr/>
        </p:nvGrpSpPr>
        <p:grpSpPr>
          <a:xfrm>
            <a:off x="8641459" y="4608464"/>
            <a:ext cx="336257" cy="356978"/>
            <a:chOff x="3067575" y="1412275"/>
            <a:chExt cx="813000" cy="863100"/>
          </a:xfrm>
        </p:grpSpPr>
        <p:sp>
          <p:nvSpPr>
            <p:cNvPr id="331" name="Google Shape;331;p35"/>
            <p:cNvSpPr/>
            <p:nvPr/>
          </p:nvSpPr>
          <p:spPr>
            <a:xfrm>
              <a:off x="3408675" y="1412275"/>
              <a:ext cx="130800" cy="8631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32" name="Google Shape;332;p35"/>
            <p:cNvSpPr/>
            <p:nvPr/>
          </p:nvSpPr>
          <p:spPr>
            <a:xfrm rot="-3590857">
              <a:off x="3408676" y="1412504"/>
              <a:ext cx="130798" cy="862881"/>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33" name="Google Shape;333;p35"/>
            <p:cNvSpPr/>
            <p:nvPr/>
          </p:nvSpPr>
          <p:spPr>
            <a:xfrm rot="3608459">
              <a:off x="3408666" y="1412403"/>
              <a:ext cx="130758" cy="862881"/>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06"/>
        <p:cNvGrpSpPr/>
        <p:nvPr/>
      </p:nvGrpSpPr>
      <p:grpSpPr>
        <a:xfrm>
          <a:off x="0" y="0"/>
          <a:ext cx="0" cy="0"/>
          <a:chOff x="0" y="0"/>
          <a:chExt cx="0" cy="0"/>
        </a:xfrm>
      </p:grpSpPr>
      <p:sp>
        <p:nvSpPr>
          <p:cNvPr id="307" name="Google Shape;307;p33"/>
          <p:cNvSpPr/>
          <p:nvPr/>
        </p:nvSpPr>
        <p:spPr>
          <a:xfrm>
            <a:off x="213450" y="237750"/>
            <a:ext cx="8717100" cy="4668000"/>
          </a:xfrm>
          <a:prstGeom prst="roundRect">
            <a:avLst>
              <a:gd name="adj" fmla="val 4368"/>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08" name="Google Shape;308;p33"/>
          <p:cNvSpPr txBox="1">
            <a:spLocks noGrp="1"/>
          </p:cNvSpPr>
          <p:nvPr>
            <p:ph type="ctrTitle"/>
          </p:nvPr>
        </p:nvSpPr>
        <p:spPr>
          <a:xfrm>
            <a:off x="715111" y="535000"/>
            <a:ext cx="3133800" cy="842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09" name="Google Shape;309;p33"/>
          <p:cNvSpPr txBox="1">
            <a:spLocks noGrp="1"/>
          </p:cNvSpPr>
          <p:nvPr>
            <p:ph type="subTitle" idx="1"/>
          </p:nvPr>
        </p:nvSpPr>
        <p:spPr>
          <a:xfrm>
            <a:off x="715111" y="1560563"/>
            <a:ext cx="3133800" cy="1416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2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10" name="Google Shape;310;p33"/>
          <p:cNvSpPr txBox="1">
            <a:spLocks noGrp="1"/>
          </p:cNvSpPr>
          <p:nvPr>
            <p:ph type="sldNum" idx="12"/>
          </p:nvPr>
        </p:nvSpPr>
        <p:spPr>
          <a:xfrm>
            <a:off x="8428909" y="33820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
        <p:nvSpPr>
          <p:cNvPr id="311" name="Google Shape;311;p33"/>
          <p:cNvSpPr/>
          <p:nvPr/>
        </p:nvSpPr>
        <p:spPr>
          <a:xfrm>
            <a:off x="95649" y="211028"/>
            <a:ext cx="453000" cy="362700"/>
          </a:xfrm>
          <a:prstGeom prst="roundRect">
            <a:avLst>
              <a:gd name="adj" fmla="val 1015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dk1"/>
              </a:solidFill>
              <a:latin typeface="Kanit"/>
              <a:ea typeface="Kanit"/>
              <a:cs typeface="Kanit"/>
              <a:sym typeface="Kanit"/>
            </a:endParaRPr>
          </a:p>
        </p:txBody>
      </p:sp>
      <p:grpSp>
        <p:nvGrpSpPr>
          <p:cNvPr id="2" name="Google Shape;312;p33"/>
          <p:cNvGrpSpPr/>
          <p:nvPr/>
        </p:nvGrpSpPr>
        <p:grpSpPr>
          <a:xfrm>
            <a:off x="8641459" y="4608464"/>
            <a:ext cx="336257" cy="356978"/>
            <a:chOff x="3067575" y="1412275"/>
            <a:chExt cx="813000" cy="863100"/>
          </a:xfrm>
        </p:grpSpPr>
        <p:sp>
          <p:nvSpPr>
            <p:cNvPr id="313" name="Google Shape;313;p33"/>
            <p:cNvSpPr/>
            <p:nvPr/>
          </p:nvSpPr>
          <p:spPr>
            <a:xfrm>
              <a:off x="3408675" y="1412275"/>
              <a:ext cx="130800" cy="8631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14" name="Google Shape;314;p33"/>
            <p:cNvSpPr/>
            <p:nvPr/>
          </p:nvSpPr>
          <p:spPr>
            <a:xfrm rot="-3590857">
              <a:off x="3408676" y="1412504"/>
              <a:ext cx="130798" cy="862881"/>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15" name="Google Shape;315;p33"/>
            <p:cNvSpPr/>
            <p:nvPr/>
          </p:nvSpPr>
          <p:spPr>
            <a:xfrm rot="3608459">
              <a:off x="3408666" y="1412403"/>
              <a:ext cx="130758" cy="862881"/>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sp>
        <p:nvSpPr>
          <p:cNvPr id="316" name="Google Shape;316;p33"/>
          <p:cNvSpPr txBox="1"/>
          <p:nvPr/>
        </p:nvSpPr>
        <p:spPr>
          <a:xfrm>
            <a:off x="717200" y="3160049"/>
            <a:ext cx="3131100" cy="5895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300"/>
              </a:spcBef>
              <a:spcAft>
                <a:spcPts val="0"/>
              </a:spcAft>
              <a:buNone/>
            </a:pPr>
            <a:r>
              <a:rPr lang="en" sz="1000">
                <a:solidFill>
                  <a:schemeClr val="dk1"/>
                </a:solidFill>
                <a:latin typeface="Open Sans"/>
                <a:ea typeface="Open Sans"/>
                <a:cs typeface="Open Sans"/>
                <a:sym typeface="Open Sans"/>
              </a:rPr>
              <a:t>CREDITS: This presentation template was created by </a:t>
            </a:r>
            <a:r>
              <a:rPr lang="en" sz="1000" b="1" u="sng">
                <a:solidFill>
                  <a:schemeClr val="dk1"/>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000">
                <a:solidFill>
                  <a:schemeClr val="dk1"/>
                </a:solidFill>
                <a:latin typeface="Open Sans"/>
                <a:ea typeface="Open Sans"/>
                <a:cs typeface="Open Sans"/>
                <a:sym typeface="Open Sans"/>
              </a:rPr>
              <a:t>, and includes icons by </a:t>
            </a:r>
            <a:r>
              <a:rPr lang="en" sz="1000" b="1" u="sng">
                <a:solidFill>
                  <a:schemeClr val="dk1"/>
                </a:solid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000" b="1">
                <a:solidFill>
                  <a:schemeClr val="dk1"/>
                </a:solidFill>
                <a:latin typeface="Open Sans"/>
                <a:ea typeface="Open Sans"/>
                <a:cs typeface="Open Sans"/>
                <a:sym typeface="Open Sans"/>
              </a:rPr>
              <a:t> </a:t>
            </a:r>
            <a:r>
              <a:rPr lang="en" sz="1000">
                <a:solidFill>
                  <a:schemeClr val="dk1"/>
                </a:solidFill>
                <a:latin typeface="Open Sans"/>
                <a:ea typeface="Open Sans"/>
                <a:cs typeface="Open Sans"/>
                <a:sym typeface="Open Sans"/>
              </a:rPr>
              <a:t>and infographics &amp; images by </a:t>
            </a:r>
            <a:r>
              <a:rPr lang="en" sz="1000" b="1" u="sng">
                <a:solidFill>
                  <a:schemeClr val="dk1"/>
                </a:solid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endParaRPr sz="1000" b="1" u="sng">
              <a:solidFill>
                <a:schemeClr val="dk1"/>
              </a:solidFill>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p:nvPr/>
        </p:nvSpPr>
        <p:spPr>
          <a:xfrm>
            <a:off x="213450" y="237750"/>
            <a:ext cx="8717100" cy="4668000"/>
          </a:xfrm>
          <a:prstGeom prst="roundRect">
            <a:avLst>
              <a:gd name="adj" fmla="val 4368"/>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5" name="Google Shape;15;p3"/>
          <p:cNvSpPr txBox="1">
            <a:spLocks noGrp="1"/>
          </p:cNvSpPr>
          <p:nvPr>
            <p:ph type="title"/>
          </p:nvPr>
        </p:nvSpPr>
        <p:spPr>
          <a:xfrm>
            <a:off x="5494425" y="1744500"/>
            <a:ext cx="2934300" cy="1169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715110" y="534988"/>
            <a:ext cx="29343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a:spLocks noGrp="1"/>
          </p:cNvSpPr>
          <p:nvPr>
            <p:ph type="subTitle" idx="1"/>
          </p:nvPr>
        </p:nvSpPr>
        <p:spPr>
          <a:xfrm>
            <a:off x="5494451" y="2914175"/>
            <a:ext cx="29343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 name="Google Shape;18;p3"/>
          <p:cNvSpPr txBox="1">
            <a:spLocks noGrp="1"/>
          </p:cNvSpPr>
          <p:nvPr>
            <p:ph type="sldNum" idx="12"/>
          </p:nvPr>
        </p:nvSpPr>
        <p:spPr>
          <a:xfrm>
            <a:off x="8428909" y="33820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p:nvPr/>
        </p:nvSpPr>
        <p:spPr>
          <a:xfrm>
            <a:off x="213450" y="237750"/>
            <a:ext cx="8717100" cy="4668000"/>
          </a:xfrm>
          <a:prstGeom prst="roundRect">
            <a:avLst>
              <a:gd name="adj" fmla="val 4368"/>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1" name="Google Shape;31;p5"/>
          <p:cNvSpPr txBox="1">
            <a:spLocks noGrp="1"/>
          </p:cNvSpPr>
          <p:nvPr>
            <p:ph type="subTitle" idx="1"/>
          </p:nvPr>
        </p:nvSpPr>
        <p:spPr>
          <a:xfrm>
            <a:off x="1030875" y="2118350"/>
            <a:ext cx="3210900" cy="205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 name="Google Shape;32;p5"/>
          <p:cNvSpPr txBox="1">
            <a:spLocks noGrp="1"/>
          </p:cNvSpPr>
          <p:nvPr>
            <p:ph type="subTitle" idx="2"/>
          </p:nvPr>
        </p:nvSpPr>
        <p:spPr>
          <a:xfrm>
            <a:off x="4892651" y="2118350"/>
            <a:ext cx="3210900" cy="205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 name="Google Shape;34;p5"/>
          <p:cNvSpPr txBox="1">
            <a:spLocks noGrp="1"/>
          </p:cNvSpPr>
          <p:nvPr>
            <p:ph type="sldNum" idx="12"/>
          </p:nvPr>
        </p:nvSpPr>
        <p:spPr>
          <a:xfrm>
            <a:off x="8428909" y="33820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
        <p:nvSpPr>
          <p:cNvPr id="35" name="Google Shape;35;p5"/>
          <p:cNvSpPr/>
          <p:nvPr/>
        </p:nvSpPr>
        <p:spPr>
          <a:xfrm rot="10800000">
            <a:off x="8524716" y="4602742"/>
            <a:ext cx="453000" cy="362700"/>
          </a:xfrm>
          <a:prstGeom prst="roundRect">
            <a:avLst>
              <a:gd name="adj" fmla="val 10152"/>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dk1"/>
              </a:solidFill>
              <a:latin typeface="Kanit"/>
              <a:ea typeface="Kanit"/>
              <a:cs typeface="Kanit"/>
              <a:sym typeface="Kanit"/>
            </a:endParaRPr>
          </a:p>
        </p:txBody>
      </p:sp>
      <p:grpSp>
        <p:nvGrpSpPr>
          <p:cNvPr id="36" name="Google Shape;36;p5"/>
          <p:cNvGrpSpPr/>
          <p:nvPr/>
        </p:nvGrpSpPr>
        <p:grpSpPr>
          <a:xfrm rot="10800000">
            <a:off x="95649" y="211028"/>
            <a:ext cx="336257" cy="356978"/>
            <a:chOff x="3067575" y="1412275"/>
            <a:chExt cx="813000" cy="863100"/>
          </a:xfrm>
        </p:grpSpPr>
        <p:sp>
          <p:nvSpPr>
            <p:cNvPr id="37" name="Google Shape;37;p5"/>
            <p:cNvSpPr/>
            <p:nvPr/>
          </p:nvSpPr>
          <p:spPr>
            <a:xfrm>
              <a:off x="3408675" y="1412275"/>
              <a:ext cx="130800" cy="8631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8" name="Google Shape;38;p5"/>
            <p:cNvSpPr/>
            <p:nvPr/>
          </p:nvSpPr>
          <p:spPr>
            <a:xfrm rot="-3590857">
              <a:off x="3408676" y="1412504"/>
              <a:ext cx="130798" cy="862881"/>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9" name="Google Shape;39;p5"/>
            <p:cNvSpPr/>
            <p:nvPr/>
          </p:nvSpPr>
          <p:spPr>
            <a:xfrm rot="3608459">
              <a:off x="3408666" y="1412403"/>
              <a:ext cx="130758" cy="862881"/>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4"/>
        <p:cNvGrpSpPr/>
        <p:nvPr/>
      </p:nvGrpSpPr>
      <p:grpSpPr>
        <a:xfrm>
          <a:off x="0" y="0"/>
          <a:ext cx="0" cy="0"/>
          <a:chOff x="0" y="0"/>
          <a:chExt cx="0" cy="0"/>
        </a:xfrm>
      </p:grpSpPr>
      <p:sp>
        <p:nvSpPr>
          <p:cNvPr id="65" name="Google Shape;65;p10"/>
          <p:cNvSpPr>
            <a:spLocks noGrp="1"/>
          </p:cNvSpPr>
          <p:nvPr>
            <p:ph type="pic" idx="2"/>
          </p:nvPr>
        </p:nvSpPr>
        <p:spPr>
          <a:xfrm>
            <a:off x="213400" y="237750"/>
            <a:ext cx="8717100" cy="4668000"/>
          </a:xfrm>
          <a:prstGeom prst="roundRect">
            <a:avLst>
              <a:gd name="adj" fmla="val 4330"/>
            </a:avLst>
          </a:prstGeom>
          <a:noFill/>
          <a:ln>
            <a:noFill/>
          </a:ln>
        </p:spPr>
      </p:sp>
      <p:sp>
        <p:nvSpPr>
          <p:cNvPr id="66" name="Google Shape;66;p10"/>
          <p:cNvSpPr txBox="1">
            <a:spLocks noGrp="1"/>
          </p:cNvSpPr>
          <p:nvPr>
            <p:ph type="title"/>
          </p:nvPr>
        </p:nvSpPr>
        <p:spPr>
          <a:xfrm>
            <a:off x="4435050" y="731800"/>
            <a:ext cx="3993900" cy="11187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7" name="Google Shape;67;p10"/>
          <p:cNvSpPr txBox="1">
            <a:spLocks noGrp="1"/>
          </p:cNvSpPr>
          <p:nvPr>
            <p:ph type="sldNum" idx="12"/>
          </p:nvPr>
        </p:nvSpPr>
        <p:spPr>
          <a:xfrm>
            <a:off x="8428909" y="33820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4"/>
        <p:cNvGrpSpPr/>
        <p:nvPr/>
      </p:nvGrpSpPr>
      <p:grpSpPr>
        <a:xfrm>
          <a:off x="0" y="0"/>
          <a:ext cx="0" cy="0"/>
          <a:chOff x="0" y="0"/>
          <a:chExt cx="0" cy="0"/>
        </a:xfrm>
      </p:grpSpPr>
      <p:sp>
        <p:nvSpPr>
          <p:cNvPr id="75" name="Google Shape;75;p13"/>
          <p:cNvSpPr/>
          <p:nvPr/>
        </p:nvSpPr>
        <p:spPr>
          <a:xfrm>
            <a:off x="213450" y="237750"/>
            <a:ext cx="8717100" cy="4668000"/>
          </a:xfrm>
          <a:prstGeom prst="roundRect">
            <a:avLst>
              <a:gd name="adj" fmla="val 4368"/>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76" name="Google Shape;76;p13"/>
          <p:cNvSpPr txBox="1">
            <a:spLocks noGrp="1"/>
          </p:cNvSpPr>
          <p:nvPr>
            <p:ph type="title" hasCustomPrompt="1"/>
          </p:nvPr>
        </p:nvSpPr>
        <p:spPr>
          <a:xfrm>
            <a:off x="2471813" y="1374850"/>
            <a:ext cx="7359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sz="3000" b="1"/>
            </a:lvl2pPr>
            <a:lvl3pPr lvl="2" rtl="0">
              <a:spcBef>
                <a:spcPts val="0"/>
              </a:spcBef>
              <a:spcAft>
                <a:spcPts val="0"/>
              </a:spcAft>
              <a:buSzPts val="3000"/>
              <a:buNone/>
              <a:defRPr sz="3000" b="1"/>
            </a:lvl3pPr>
            <a:lvl4pPr lvl="3" rtl="0">
              <a:spcBef>
                <a:spcPts val="0"/>
              </a:spcBef>
              <a:spcAft>
                <a:spcPts val="0"/>
              </a:spcAft>
              <a:buSzPts val="3000"/>
              <a:buNone/>
              <a:defRPr sz="3000" b="1"/>
            </a:lvl4pPr>
            <a:lvl5pPr lvl="4" rtl="0">
              <a:spcBef>
                <a:spcPts val="0"/>
              </a:spcBef>
              <a:spcAft>
                <a:spcPts val="0"/>
              </a:spcAft>
              <a:buSzPts val="3000"/>
              <a:buNone/>
              <a:defRPr sz="3000" b="1"/>
            </a:lvl5pPr>
            <a:lvl6pPr lvl="5" rtl="0">
              <a:spcBef>
                <a:spcPts val="0"/>
              </a:spcBef>
              <a:spcAft>
                <a:spcPts val="0"/>
              </a:spcAft>
              <a:buSzPts val="3000"/>
              <a:buNone/>
              <a:defRPr sz="3000" b="1"/>
            </a:lvl6pPr>
            <a:lvl7pPr lvl="6" rtl="0">
              <a:spcBef>
                <a:spcPts val="0"/>
              </a:spcBef>
              <a:spcAft>
                <a:spcPts val="0"/>
              </a:spcAft>
              <a:buSzPts val="3000"/>
              <a:buNone/>
              <a:defRPr sz="3000" b="1"/>
            </a:lvl7pPr>
            <a:lvl8pPr lvl="7" rtl="0">
              <a:spcBef>
                <a:spcPts val="0"/>
              </a:spcBef>
              <a:spcAft>
                <a:spcPts val="0"/>
              </a:spcAft>
              <a:buSzPts val="3000"/>
              <a:buNone/>
              <a:defRPr sz="3000" b="1"/>
            </a:lvl8pPr>
            <a:lvl9pPr lvl="8" rtl="0">
              <a:spcBef>
                <a:spcPts val="0"/>
              </a:spcBef>
              <a:spcAft>
                <a:spcPts val="0"/>
              </a:spcAft>
              <a:buSzPts val="3000"/>
              <a:buNone/>
              <a:defRPr sz="3000" b="1"/>
            </a:lvl9pPr>
          </a:lstStyle>
          <a:p>
            <a:r>
              <a:t>xx%</a:t>
            </a:r>
          </a:p>
        </p:txBody>
      </p:sp>
      <p:sp>
        <p:nvSpPr>
          <p:cNvPr id="77" name="Google Shape;77;p13"/>
          <p:cNvSpPr txBox="1">
            <a:spLocks noGrp="1"/>
          </p:cNvSpPr>
          <p:nvPr>
            <p:ph type="subTitle" idx="1"/>
          </p:nvPr>
        </p:nvSpPr>
        <p:spPr>
          <a:xfrm>
            <a:off x="5143075" y="1429150"/>
            <a:ext cx="26130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78" name="Google Shape;78;p13"/>
          <p:cNvSpPr txBox="1">
            <a:spLocks noGrp="1"/>
          </p:cNvSpPr>
          <p:nvPr>
            <p:ph type="title" idx="2"/>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13"/>
          <p:cNvSpPr txBox="1">
            <a:spLocks noGrp="1"/>
          </p:cNvSpPr>
          <p:nvPr>
            <p:ph type="subTitle" idx="3"/>
          </p:nvPr>
        </p:nvSpPr>
        <p:spPr>
          <a:xfrm>
            <a:off x="3207750" y="1429150"/>
            <a:ext cx="14208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0" name="Google Shape;80;p13"/>
          <p:cNvSpPr txBox="1">
            <a:spLocks noGrp="1"/>
          </p:cNvSpPr>
          <p:nvPr>
            <p:ph type="sldNum" idx="12"/>
          </p:nvPr>
        </p:nvSpPr>
        <p:spPr>
          <a:xfrm>
            <a:off x="8428909" y="33820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
        <p:nvSpPr>
          <p:cNvPr id="81" name="Google Shape;81;p13"/>
          <p:cNvSpPr txBox="1">
            <a:spLocks noGrp="1"/>
          </p:cNvSpPr>
          <p:nvPr>
            <p:ph type="title" idx="4" hasCustomPrompt="1"/>
          </p:nvPr>
        </p:nvSpPr>
        <p:spPr>
          <a:xfrm>
            <a:off x="2471813" y="2568900"/>
            <a:ext cx="7359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sz="3000" b="1"/>
            </a:lvl2pPr>
            <a:lvl3pPr lvl="2" rtl="0">
              <a:spcBef>
                <a:spcPts val="0"/>
              </a:spcBef>
              <a:spcAft>
                <a:spcPts val="0"/>
              </a:spcAft>
              <a:buSzPts val="3000"/>
              <a:buNone/>
              <a:defRPr sz="3000" b="1"/>
            </a:lvl3pPr>
            <a:lvl4pPr lvl="3" rtl="0">
              <a:spcBef>
                <a:spcPts val="0"/>
              </a:spcBef>
              <a:spcAft>
                <a:spcPts val="0"/>
              </a:spcAft>
              <a:buSzPts val="3000"/>
              <a:buNone/>
              <a:defRPr sz="3000" b="1"/>
            </a:lvl4pPr>
            <a:lvl5pPr lvl="4" rtl="0">
              <a:spcBef>
                <a:spcPts val="0"/>
              </a:spcBef>
              <a:spcAft>
                <a:spcPts val="0"/>
              </a:spcAft>
              <a:buSzPts val="3000"/>
              <a:buNone/>
              <a:defRPr sz="3000" b="1"/>
            </a:lvl5pPr>
            <a:lvl6pPr lvl="5" rtl="0">
              <a:spcBef>
                <a:spcPts val="0"/>
              </a:spcBef>
              <a:spcAft>
                <a:spcPts val="0"/>
              </a:spcAft>
              <a:buSzPts val="3000"/>
              <a:buNone/>
              <a:defRPr sz="3000" b="1"/>
            </a:lvl6pPr>
            <a:lvl7pPr lvl="6" rtl="0">
              <a:spcBef>
                <a:spcPts val="0"/>
              </a:spcBef>
              <a:spcAft>
                <a:spcPts val="0"/>
              </a:spcAft>
              <a:buSzPts val="3000"/>
              <a:buNone/>
              <a:defRPr sz="3000" b="1"/>
            </a:lvl7pPr>
            <a:lvl8pPr lvl="7" rtl="0">
              <a:spcBef>
                <a:spcPts val="0"/>
              </a:spcBef>
              <a:spcAft>
                <a:spcPts val="0"/>
              </a:spcAft>
              <a:buSzPts val="3000"/>
              <a:buNone/>
              <a:defRPr sz="3000" b="1"/>
            </a:lvl8pPr>
            <a:lvl9pPr lvl="8" rtl="0">
              <a:spcBef>
                <a:spcPts val="0"/>
              </a:spcBef>
              <a:spcAft>
                <a:spcPts val="0"/>
              </a:spcAft>
              <a:buSzPts val="3000"/>
              <a:buNone/>
              <a:defRPr sz="3000" b="1"/>
            </a:lvl9pPr>
          </a:lstStyle>
          <a:p>
            <a:r>
              <a:t>xx%</a:t>
            </a:r>
          </a:p>
        </p:txBody>
      </p:sp>
      <p:sp>
        <p:nvSpPr>
          <p:cNvPr id="82" name="Google Shape;82;p13"/>
          <p:cNvSpPr txBox="1">
            <a:spLocks noGrp="1"/>
          </p:cNvSpPr>
          <p:nvPr>
            <p:ph type="subTitle" idx="5"/>
          </p:nvPr>
        </p:nvSpPr>
        <p:spPr>
          <a:xfrm>
            <a:off x="5143075" y="2623200"/>
            <a:ext cx="26130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83" name="Google Shape;83;p13"/>
          <p:cNvSpPr txBox="1">
            <a:spLocks noGrp="1"/>
          </p:cNvSpPr>
          <p:nvPr>
            <p:ph type="subTitle" idx="6"/>
          </p:nvPr>
        </p:nvSpPr>
        <p:spPr>
          <a:xfrm>
            <a:off x="3207750" y="2623200"/>
            <a:ext cx="14208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4" name="Google Shape;84;p13"/>
          <p:cNvSpPr/>
          <p:nvPr/>
        </p:nvSpPr>
        <p:spPr>
          <a:xfrm>
            <a:off x="95649" y="211028"/>
            <a:ext cx="453000" cy="362700"/>
          </a:xfrm>
          <a:prstGeom prst="roundRect">
            <a:avLst>
              <a:gd name="adj" fmla="val 1015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dk1"/>
              </a:solidFill>
              <a:latin typeface="Kanit"/>
              <a:ea typeface="Kanit"/>
              <a:cs typeface="Kanit"/>
              <a:sym typeface="Kanit"/>
            </a:endParaRPr>
          </a:p>
        </p:txBody>
      </p:sp>
      <p:grpSp>
        <p:nvGrpSpPr>
          <p:cNvPr id="85" name="Google Shape;85;p13"/>
          <p:cNvGrpSpPr/>
          <p:nvPr/>
        </p:nvGrpSpPr>
        <p:grpSpPr>
          <a:xfrm>
            <a:off x="8641459" y="4608464"/>
            <a:ext cx="336257" cy="356978"/>
            <a:chOff x="3067575" y="1412275"/>
            <a:chExt cx="813000" cy="863100"/>
          </a:xfrm>
        </p:grpSpPr>
        <p:sp>
          <p:nvSpPr>
            <p:cNvPr id="86" name="Google Shape;86;p13"/>
            <p:cNvSpPr/>
            <p:nvPr/>
          </p:nvSpPr>
          <p:spPr>
            <a:xfrm>
              <a:off x="3408675" y="1412275"/>
              <a:ext cx="130800" cy="8631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87" name="Google Shape;87;p13"/>
            <p:cNvSpPr/>
            <p:nvPr/>
          </p:nvSpPr>
          <p:spPr>
            <a:xfrm rot="-3590857">
              <a:off x="3408676" y="1412504"/>
              <a:ext cx="130798" cy="862881"/>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88" name="Google Shape;88;p13"/>
            <p:cNvSpPr/>
            <p:nvPr/>
          </p:nvSpPr>
          <p:spPr>
            <a:xfrm rot="3608459">
              <a:off x="3408666" y="1412403"/>
              <a:ext cx="130758" cy="862881"/>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sp>
        <p:nvSpPr>
          <p:cNvPr id="89" name="Google Shape;89;p13"/>
          <p:cNvSpPr txBox="1">
            <a:spLocks noGrp="1"/>
          </p:cNvSpPr>
          <p:nvPr>
            <p:ph type="title" idx="7" hasCustomPrompt="1"/>
          </p:nvPr>
        </p:nvSpPr>
        <p:spPr>
          <a:xfrm>
            <a:off x="2471813" y="3762950"/>
            <a:ext cx="7359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sz="3000" b="1"/>
            </a:lvl2pPr>
            <a:lvl3pPr lvl="2" rtl="0">
              <a:spcBef>
                <a:spcPts val="0"/>
              </a:spcBef>
              <a:spcAft>
                <a:spcPts val="0"/>
              </a:spcAft>
              <a:buSzPts val="3000"/>
              <a:buNone/>
              <a:defRPr sz="3000" b="1"/>
            </a:lvl3pPr>
            <a:lvl4pPr lvl="3" rtl="0">
              <a:spcBef>
                <a:spcPts val="0"/>
              </a:spcBef>
              <a:spcAft>
                <a:spcPts val="0"/>
              </a:spcAft>
              <a:buSzPts val="3000"/>
              <a:buNone/>
              <a:defRPr sz="3000" b="1"/>
            </a:lvl4pPr>
            <a:lvl5pPr lvl="4" rtl="0">
              <a:spcBef>
                <a:spcPts val="0"/>
              </a:spcBef>
              <a:spcAft>
                <a:spcPts val="0"/>
              </a:spcAft>
              <a:buSzPts val="3000"/>
              <a:buNone/>
              <a:defRPr sz="3000" b="1"/>
            </a:lvl5pPr>
            <a:lvl6pPr lvl="5" rtl="0">
              <a:spcBef>
                <a:spcPts val="0"/>
              </a:spcBef>
              <a:spcAft>
                <a:spcPts val="0"/>
              </a:spcAft>
              <a:buSzPts val="3000"/>
              <a:buNone/>
              <a:defRPr sz="3000" b="1"/>
            </a:lvl6pPr>
            <a:lvl7pPr lvl="6" rtl="0">
              <a:spcBef>
                <a:spcPts val="0"/>
              </a:spcBef>
              <a:spcAft>
                <a:spcPts val="0"/>
              </a:spcAft>
              <a:buSzPts val="3000"/>
              <a:buNone/>
              <a:defRPr sz="3000" b="1"/>
            </a:lvl7pPr>
            <a:lvl8pPr lvl="7" rtl="0">
              <a:spcBef>
                <a:spcPts val="0"/>
              </a:spcBef>
              <a:spcAft>
                <a:spcPts val="0"/>
              </a:spcAft>
              <a:buSzPts val="3000"/>
              <a:buNone/>
              <a:defRPr sz="3000" b="1"/>
            </a:lvl8pPr>
            <a:lvl9pPr lvl="8" rtl="0">
              <a:spcBef>
                <a:spcPts val="0"/>
              </a:spcBef>
              <a:spcAft>
                <a:spcPts val="0"/>
              </a:spcAft>
              <a:buSzPts val="3000"/>
              <a:buNone/>
              <a:defRPr sz="3000" b="1"/>
            </a:lvl9pPr>
          </a:lstStyle>
          <a:p>
            <a:r>
              <a:t>xx%</a:t>
            </a:r>
          </a:p>
        </p:txBody>
      </p:sp>
      <p:sp>
        <p:nvSpPr>
          <p:cNvPr id="90" name="Google Shape;90;p13"/>
          <p:cNvSpPr txBox="1">
            <a:spLocks noGrp="1"/>
          </p:cNvSpPr>
          <p:nvPr>
            <p:ph type="subTitle" idx="8"/>
          </p:nvPr>
        </p:nvSpPr>
        <p:spPr>
          <a:xfrm>
            <a:off x="5143075" y="3817250"/>
            <a:ext cx="26130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91" name="Google Shape;91;p13"/>
          <p:cNvSpPr txBox="1">
            <a:spLocks noGrp="1"/>
          </p:cNvSpPr>
          <p:nvPr>
            <p:ph type="subTitle" idx="9"/>
          </p:nvPr>
        </p:nvSpPr>
        <p:spPr>
          <a:xfrm>
            <a:off x="3207750" y="3817250"/>
            <a:ext cx="14208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97"/>
        <p:cNvGrpSpPr/>
        <p:nvPr/>
      </p:nvGrpSpPr>
      <p:grpSpPr>
        <a:xfrm>
          <a:off x="0" y="0"/>
          <a:ext cx="0" cy="0"/>
          <a:chOff x="0" y="0"/>
          <a:chExt cx="0" cy="0"/>
        </a:xfrm>
      </p:grpSpPr>
      <p:sp>
        <p:nvSpPr>
          <p:cNvPr id="98" name="Google Shape;98;p15"/>
          <p:cNvSpPr/>
          <p:nvPr/>
        </p:nvSpPr>
        <p:spPr>
          <a:xfrm>
            <a:off x="213450" y="237750"/>
            <a:ext cx="8717100" cy="4668000"/>
          </a:xfrm>
          <a:prstGeom prst="roundRect">
            <a:avLst>
              <a:gd name="adj" fmla="val 4368"/>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99" name="Google Shape;99;p15"/>
          <p:cNvSpPr txBox="1">
            <a:spLocks noGrp="1"/>
          </p:cNvSpPr>
          <p:nvPr>
            <p:ph type="subTitle" idx="1"/>
          </p:nvPr>
        </p:nvSpPr>
        <p:spPr>
          <a:xfrm>
            <a:off x="720000" y="2068588"/>
            <a:ext cx="3573900" cy="235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100" name="Google Shape;100;p15"/>
          <p:cNvSpPr txBox="1">
            <a:spLocks noGrp="1"/>
          </p:cNvSpPr>
          <p:nvPr>
            <p:ph type="title"/>
          </p:nvPr>
        </p:nvSpPr>
        <p:spPr>
          <a:xfrm>
            <a:off x="720000" y="719613"/>
            <a:ext cx="3573900" cy="1123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1" name="Google Shape;101;p15"/>
          <p:cNvSpPr txBox="1">
            <a:spLocks noGrp="1"/>
          </p:cNvSpPr>
          <p:nvPr>
            <p:ph type="sldNum" idx="12"/>
          </p:nvPr>
        </p:nvSpPr>
        <p:spPr>
          <a:xfrm>
            <a:off x="8428909" y="33820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
        <p:nvSpPr>
          <p:cNvPr id="102" name="Google Shape;102;p15"/>
          <p:cNvSpPr>
            <a:spLocks noGrp="1"/>
          </p:cNvSpPr>
          <p:nvPr>
            <p:ph type="pic" idx="2"/>
          </p:nvPr>
        </p:nvSpPr>
        <p:spPr>
          <a:xfrm>
            <a:off x="5024800" y="609950"/>
            <a:ext cx="3404100" cy="3926700"/>
          </a:xfrm>
          <a:prstGeom prst="roundRect">
            <a:avLst>
              <a:gd name="adj" fmla="val 12514"/>
            </a:avLst>
          </a:prstGeom>
          <a:noFill/>
          <a:ln>
            <a:noFill/>
          </a:ln>
        </p:spPr>
      </p:sp>
      <p:sp>
        <p:nvSpPr>
          <p:cNvPr id="103" name="Google Shape;103;p15"/>
          <p:cNvSpPr/>
          <p:nvPr/>
        </p:nvSpPr>
        <p:spPr>
          <a:xfrm>
            <a:off x="95649" y="211028"/>
            <a:ext cx="453000" cy="362700"/>
          </a:xfrm>
          <a:prstGeom prst="roundRect">
            <a:avLst>
              <a:gd name="adj" fmla="val 10152"/>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dk1"/>
              </a:solidFill>
              <a:latin typeface="Kanit"/>
              <a:ea typeface="Kanit"/>
              <a:cs typeface="Kanit"/>
              <a:sym typeface="Kanit"/>
            </a:endParaRPr>
          </a:p>
        </p:txBody>
      </p:sp>
      <p:sp>
        <p:nvSpPr>
          <p:cNvPr id="104" name="Google Shape;104;p15"/>
          <p:cNvSpPr/>
          <p:nvPr/>
        </p:nvSpPr>
        <p:spPr>
          <a:xfrm>
            <a:off x="95649" y="731803"/>
            <a:ext cx="453000" cy="362700"/>
          </a:xfrm>
          <a:prstGeom prst="roundRect">
            <a:avLst>
              <a:gd name="adj" fmla="val 1015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dk1"/>
              </a:solidFill>
              <a:latin typeface="Kanit"/>
              <a:ea typeface="Kanit"/>
              <a:cs typeface="Kanit"/>
              <a:sym typeface="Kani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08"/>
        <p:cNvGrpSpPr/>
        <p:nvPr/>
      </p:nvGrpSpPr>
      <p:grpSpPr>
        <a:xfrm>
          <a:off x="0" y="0"/>
          <a:ext cx="0" cy="0"/>
          <a:chOff x="0" y="0"/>
          <a:chExt cx="0" cy="0"/>
        </a:xfrm>
      </p:grpSpPr>
      <p:sp>
        <p:nvSpPr>
          <p:cNvPr id="209" name="Google Shape;209;p25"/>
          <p:cNvSpPr/>
          <p:nvPr/>
        </p:nvSpPr>
        <p:spPr>
          <a:xfrm>
            <a:off x="213450" y="237750"/>
            <a:ext cx="8717100" cy="4668000"/>
          </a:xfrm>
          <a:prstGeom prst="roundRect">
            <a:avLst>
              <a:gd name="adj" fmla="val 4368"/>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10" name="Google Shape;210;p25"/>
          <p:cNvSpPr txBox="1">
            <a:spLocks noGrp="1"/>
          </p:cNvSpPr>
          <p:nvPr>
            <p:ph type="subTitle" idx="1"/>
          </p:nvPr>
        </p:nvSpPr>
        <p:spPr>
          <a:xfrm>
            <a:off x="1615584" y="1925875"/>
            <a:ext cx="2447400" cy="393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Kanit"/>
                <a:ea typeface="Kanit"/>
                <a:cs typeface="Kanit"/>
                <a:sym typeface="Kani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11" name="Google Shape;211;p25"/>
          <p:cNvSpPr txBox="1">
            <a:spLocks noGrp="1"/>
          </p:cNvSpPr>
          <p:nvPr>
            <p:ph type="subTitle" idx="2"/>
          </p:nvPr>
        </p:nvSpPr>
        <p:spPr>
          <a:xfrm>
            <a:off x="1615573" y="2319475"/>
            <a:ext cx="2447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2" name="Google Shape;212;p25"/>
          <p:cNvSpPr txBox="1">
            <a:spLocks noGrp="1"/>
          </p:cNvSpPr>
          <p:nvPr>
            <p:ph type="subTitle" idx="3"/>
          </p:nvPr>
        </p:nvSpPr>
        <p:spPr>
          <a:xfrm>
            <a:off x="5081026" y="2319475"/>
            <a:ext cx="2447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3" name="Google Shape;213;p25"/>
          <p:cNvSpPr txBox="1">
            <a:spLocks noGrp="1"/>
          </p:cNvSpPr>
          <p:nvPr>
            <p:ph type="subTitle" idx="4"/>
          </p:nvPr>
        </p:nvSpPr>
        <p:spPr>
          <a:xfrm>
            <a:off x="1615573" y="3971425"/>
            <a:ext cx="2447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4" name="Google Shape;214;p25"/>
          <p:cNvSpPr txBox="1">
            <a:spLocks noGrp="1"/>
          </p:cNvSpPr>
          <p:nvPr>
            <p:ph type="subTitle" idx="5"/>
          </p:nvPr>
        </p:nvSpPr>
        <p:spPr>
          <a:xfrm>
            <a:off x="5081026" y="3971425"/>
            <a:ext cx="2447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5" name="Google Shape;215;p25"/>
          <p:cNvSpPr txBox="1">
            <a:spLocks noGrp="1"/>
          </p:cNvSpPr>
          <p:nvPr>
            <p:ph type="title"/>
          </p:nvPr>
        </p:nvSpPr>
        <p:spPr>
          <a:xfrm>
            <a:off x="720000" y="445025"/>
            <a:ext cx="7704000" cy="110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6" name="Google Shape;216;p25"/>
          <p:cNvSpPr txBox="1">
            <a:spLocks noGrp="1"/>
          </p:cNvSpPr>
          <p:nvPr>
            <p:ph type="subTitle" idx="6"/>
          </p:nvPr>
        </p:nvSpPr>
        <p:spPr>
          <a:xfrm>
            <a:off x="1615584" y="3577825"/>
            <a:ext cx="2447400" cy="393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Kanit"/>
                <a:ea typeface="Kanit"/>
                <a:cs typeface="Kanit"/>
                <a:sym typeface="Kani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17" name="Google Shape;217;p25"/>
          <p:cNvSpPr txBox="1">
            <a:spLocks noGrp="1"/>
          </p:cNvSpPr>
          <p:nvPr>
            <p:ph type="subTitle" idx="7"/>
          </p:nvPr>
        </p:nvSpPr>
        <p:spPr>
          <a:xfrm>
            <a:off x="5081032" y="1925875"/>
            <a:ext cx="2447400" cy="393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Kanit"/>
                <a:ea typeface="Kanit"/>
                <a:cs typeface="Kanit"/>
                <a:sym typeface="Kani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18" name="Google Shape;218;p25"/>
          <p:cNvSpPr txBox="1">
            <a:spLocks noGrp="1"/>
          </p:cNvSpPr>
          <p:nvPr>
            <p:ph type="subTitle" idx="8"/>
          </p:nvPr>
        </p:nvSpPr>
        <p:spPr>
          <a:xfrm>
            <a:off x="5081032" y="3577825"/>
            <a:ext cx="2447400" cy="393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Kanit"/>
                <a:ea typeface="Kanit"/>
                <a:cs typeface="Kanit"/>
                <a:sym typeface="Kani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19" name="Google Shape;219;p25"/>
          <p:cNvSpPr txBox="1">
            <a:spLocks noGrp="1"/>
          </p:cNvSpPr>
          <p:nvPr>
            <p:ph type="sldNum" idx="12"/>
          </p:nvPr>
        </p:nvSpPr>
        <p:spPr>
          <a:xfrm>
            <a:off x="8428909" y="33820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
        <p:nvSpPr>
          <p:cNvPr id="220" name="Google Shape;220;p25"/>
          <p:cNvSpPr/>
          <p:nvPr/>
        </p:nvSpPr>
        <p:spPr>
          <a:xfrm>
            <a:off x="95649" y="211028"/>
            <a:ext cx="453000" cy="362700"/>
          </a:xfrm>
          <a:prstGeom prst="roundRect">
            <a:avLst>
              <a:gd name="adj" fmla="val 1015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dk1"/>
              </a:solidFill>
              <a:latin typeface="Kanit"/>
              <a:ea typeface="Kanit"/>
              <a:cs typeface="Kanit"/>
              <a:sym typeface="Kanit"/>
            </a:endParaRPr>
          </a:p>
        </p:txBody>
      </p:sp>
      <p:grpSp>
        <p:nvGrpSpPr>
          <p:cNvPr id="221" name="Google Shape;221;p25"/>
          <p:cNvGrpSpPr/>
          <p:nvPr/>
        </p:nvGrpSpPr>
        <p:grpSpPr>
          <a:xfrm>
            <a:off x="8641459" y="4608464"/>
            <a:ext cx="336257" cy="356978"/>
            <a:chOff x="3067575" y="1412275"/>
            <a:chExt cx="813000" cy="863100"/>
          </a:xfrm>
        </p:grpSpPr>
        <p:sp>
          <p:nvSpPr>
            <p:cNvPr id="222" name="Google Shape;222;p25"/>
            <p:cNvSpPr/>
            <p:nvPr/>
          </p:nvSpPr>
          <p:spPr>
            <a:xfrm>
              <a:off x="3408675" y="1412275"/>
              <a:ext cx="130800" cy="8631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23" name="Google Shape;223;p25"/>
            <p:cNvSpPr/>
            <p:nvPr/>
          </p:nvSpPr>
          <p:spPr>
            <a:xfrm rot="-3590857">
              <a:off x="3408676" y="1412504"/>
              <a:ext cx="130798" cy="862881"/>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24" name="Google Shape;224;p25"/>
            <p:cNvSpPr/>
            <p:nvPr/>
          </p:nvSpPr>
          <p:spPr>
            <a:xfrm rot="3608459">
              <a:off x="3408666" y="1412403"/>
              <a:ext cx="130758" cy="862881"/>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5">
  <p:cSld name="CUSTOM_2_1_1_1_1">
    <p:spTree>
      <p:nvGrpSpPr>
        <p:cNvPr id="1" name="Shape 297"/>
        <p:cNvGrpSpPr/>
        <p:nvPr/>
      </p:nvGrpSpPr>
      <p:grpSpPr>
        <a:xfrm>
          <a:off x="0" y="0"/>
          <a:ext cx="0" cy="0"/>
          <a:chOff x="0" y="0"/>
          <a:chExt cx="0" cy="0"/>
        </a:xfrm>
      </p:grpSpPr>
      <p:sp>
        <p:nvSpPr>
          <p:cNvPr id="298" name="Google Shape;298;p32"/>
          <p:cNvSpPr/>
          <p:nvPr/>
        </p:nvSpPr>
        <p:spPr>
          <a:xfrm>
            <a:off x="213450" y="237750"/>
            <a:ext cx="8717100" cy="4668000"/>
          </a:xfrm>
          <a:prstGeom prst="roundRect">
            <a:avLst>
              <a:gd name="adj" fmla="val 4368"/>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99" name="Google Shape;299;p32"/>
          <p:cNvSpPr txBox="1">
            <a:spLocks noGrp="1"/>
          </p:cNvSpPr>
          <p:nvPr>
            <p:ph type="sldNum" idx="12"/>
          </p:nvPr>
        </p:nvSpPr>
        <p:spPr>
          <a:xfrm>
            <a:off x="8428909" y="33820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grpSp>
        <p:nvGrpSpPr>
          <p:cNvPr id="300" name="Google Shape;300;p32"/>
          <p:cNvGrpSpPr/>
          <p:nvPr/>
        </p:nvGrpSpPr>
        <p:grpSpPr>
          <a:xfrm rot="10800000">
            <a:off x="95649" y="211028"/>
            <a:ext cx="453000" cy="877740"/>
            <a:chOff x="95649" y="211028"/>
            <a:chExt cx="453000" cy="877740"/>
          </a:xfrm>
        </p:grpSpPr>
        <p:grpSp>
          <p:nvGrpSpPr>
            <p:cNvPr id="301" name="Google Shape;301;p32"/>
            <p:cNvGrpSpPr/>
            <p:nvPr/>
          </p:nvGrpSpPr>
          <p:grpSpPr>
            <a:xfrm>
              <a:off x="154021" y="731789"/>
              <a:ext cx="336257" cy="356978"/>
              <a:chOff x="3067575" y="1412275"/>
              <a:chExt cx="813000" cy="863100"/>
            </a:xfrm>
          </p:grpSpPr>
          <p:sp>
            <p:nvSpPr>
              <p:cNvPr id="302" name="Google Shape;302;p32"/>
              <p:cNvSpPr/>
              <p:nvPr/>
            </p:nvSpPr>
            <p:spPr>
              <a:xfrm>
                <a:off x="3408675" y="1412275"/>
                <a:ext cx="130800" cy="8631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03" name="Google Shape;303;p32"/>
              <p:cNvSpPr/>
              <p:nvPr/>
            </p:nvSpPr>
            <p:spPr>
              <a:xfrm rot="-3590857">
                <a:off x="3408676" y="1412504"/>
                <a:ext cx="130798" cy="862881"/>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04" name="Google Shape;304;p32"/>
              <p:cNvSpPr/>
              <p:nvPr/>
            </p:nvSpPr>
            <p:spPr>
              <a:xfrm rot="3608459">
                <a:off x="3408666" y="1412403"/>
                <a:ext cx="130758" cy="862881"/>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sp>
          <p:nvSpPr>
            <p:cNvPr id="305" name="Google Shape;305;p32"/>
            <p:cNvSpPr/>
            <p:nvPr/>
          </p:nvSpPr>
          <p:spPr>
            <a:xfrm>
              <a:off x="95649" y="211028"/>
              <a:ext cx="453000" cy="362700"/>
            </a:xfrm>
            <a:prstGeom prst="roundRect">
              <a:avLst>
                <a:gd name="adj" fmla="val 10152"/>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dk1"/>
                </a:solidFill>
                <a:latin typeface="Kanit"/>
                <a:ea typeface="Kanit"/>
                <a:cs typeface="Kanit"/>
                <a:sym typeface="Kanit"/>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Kanit"/>
              <a:buNone/>
              <a:defRPr sz="3500">
                <a:solidFill>
                  <a:schemeClr val="dk1"/>
                </a:solidFill>
                <a:latin typeface="Kanit"/>
                <a:ea typeface="Kanit"/>
                <a:cs typeface="Kanit"/>
                <a:sym typeface="Kanit"/>
              </a:defRPr>
            </a:lvl1pPr>
            <a:lvl2pPr lvl="1" rtl="0">
              <a:spcBef>
                <a:spcPts val="0"/>
              </a:spcBef>
              <a:spcAft>
                <a:spcPts val="0"/>
              </a:spcAft>
              <a:buClr>
                <a:schemeClr val="dk1"/>
              </a:buClr>
              <a:buSzPts val="3500"/>
              <a:buFont typeface="Kanit"/>
              <a:buNone/>
              <a:defRPr sz="3500">
                <a:solidFill>
                  <a:schemeClr val="dk1"/>
                </a:solidFill>
                <a:latin typeface="Kanit"/>
                <a:ea typeface="Kanit"/>
                <a:cs typeface="Kanit"/>
                <a:sym typeface="Kanit"/>
              </a:defRPr>
            </a:lvl2pPr>
            <a:lvl3pPr lvl="2" rtl="0">
              <a:spcBef>
                <a:spcPts val="0"/>
              </a:spcBef>
              <a:spcAft>
                <a:spcPts val="0"/>
              </a:spcAft>
              <a:buClr>
                <a:schemeClr val="dk1"/>
              </a:buClr>
              <a:buSzPts val="3500"/>
              <a:buFont typeface="Kanit"/>
              <a:buNone/>
              <a:defRPr sz="3500">
                <a:solidFill>
                  <a:schemeClr val="dk1"/>
                </a:solidFill>
                <a:latin typeface="Kanit"/>
                <a:ea typeface="Kanit"/>
                <a:cs typeface="Kanit"/>
                <a:sym typeface="Kanit"/>
              </a:defRPr>
            </a:lvl3pPr>
            <a:lvl4pPr lvl="3" rtl="0">
              <a:spcBef>
                <a:spcPts val="0"/>
              </a:spcBef>
              <a:spcAft>
                <a:spcPts val="0"/>
              </a:spcAft>
              <a:buClr>
                <a:schemeClr val="dk1"/>
              </a:buClr>
              <a:buSzPts val="3500"/>
              <a:buFont typeface="Kanit"/>
              <a:buNone/>
              <a:defRPr sz="3500">
                <a:solidFill>
                  <a:schemeClr val="dk1"/>
                </a:solidFill>
                <a:latin typeface="Kanit"/>
                <a:ea typeface="Kanit"/>
                <a:cs typeface="Kanit"/>
                <a:sym typeface="Kanit"/>
              </a:defRPr>
            </a:lvl4pPr>
            <a:lvl5pPr lvl="4" rtl="0">
              <a:spcBef>
                <a:spcPts val="0"/>
              </a:spcBef>
              <a:spcAft>
                <a:spcPts val="0"/>
              </a:spcAft>
              <a:buClr>
                <a:schemeClr val="dk1"/>
              </a:buClr>
              <a:buSzPts val="3500"/>
              <a:buFont typeface="Kanit"/>
              <a:buNone/>
              <a:defRPr sz="3500">
                <a:solidFill>
                  <a:schemeClr val="dk1"/>
                </a:solidFill>
                <a:latin typeface="Kanit"/>
                <a:ea typeface="Kanit"/>
                <a:cs typeface="Kanit"/>
                <a:sym typeface="Kanit"/>
              </a:defRPr>
            </a:lvl5pPr>
            <a:lvl6pPr lvl="5" rtl="0">
              <a:spcBef>
                <a:spcPts val="0"/>
              </a:spcBef>
              <a:spcAft>
                <a:spcPts val="0"/>
              </a:spcAft>
              <a:buClr>
                <a:schemeClr val="dk1"/>
              </a:buClr>
              <a:buSzPts val="3500"/>
              <a:buFont typeface="Kanit"/>
              <a:buNone/>
              <a:defRPr sz="3500">
                <a:solidFill>
                  <a:schemeClr val="dk1"/>
                </a:solidFill>
                <a:latin typeface="Kanit"/>
                <a:ea typeface="Kanit"/>
                <a:cs typeface="Kanit"/>
                <a:sym typeface="Kanit"/>
              </a:defRPr>
            </a:lvl6pPr>
            <a:lvl7pPr lvl="6" rtl="0">
              <a:spcBef>
                <a:spcPts val="0"/>
              </a:spcBef>
              <a:spcAft>
                <a:spcPts val="0"/>
              </a:spcAft>
              <a:buClr>
                <a:schemeClr val="dk1"/>
              </a:buClr>
              <a:buSzPts val="3500"/>
              <a:buFont typeface="Kanit"/>
              <a:buNone/>
              <a:defRPr sz="3500">
                <a:solidFill>
                  <a:schemeClr val="dk1"/>
                </a:solidFill>
                <a:latin typeface="Kanit"/>
                <a:ea typeface="Kanit"/>
                <a:cs typeface="Kanit"/>
                <a:sym typeface="Kanit"/>
              </a:defRPr>
            </a:lvl7pPr>
            <a:lvl8pPr lvl="7" rtl="0">
              <a:spcBef>
                <a:spcPts val="0"/>
              </a:spcBef>
              <a:spcAft>
                <a:spcPts val="0"/>
              </a:spcAft>
              <a:buClr>
                <a:schemeClr val="dk1"/>
              </a:buClr>
              <a:buSzPts val="3500"/>
              <a:buFont typeface="Kanit"/>
              <a:buNone/>
              <a:defRPr sz="3500">
                <a:solidFill>
                  <a:schemeClr val="dk1"/>
                </a:solidFill>
                <a:latin typeface="Kanit"/>
                <a:ea typeface="Kanit"/>
                <a:cs typeface="Kanit"/>
                <a:sym typeface="Kanit"/>
              </a:defRPr>
            </a:lvl8pPr>
            <a:lvl9pPr lvl="8" rtl="0">
              <a:spcBef>
                <a:spcPts val="0"/>
              </a:spcBef>
              <a:spcAft>
                <a:spcPts val="0"/>
              </a:spcAft>
              <a:buClr>
                <a:schemeClr val="dk1"/>
              </a:buClr>
              <a:buSzPts val="3500"/>
              <a:buFont typeface="Kanit"/>
              <a:buNone/>
              <a:defRPr sz="3500">
                <a:solidFill>
                  <a:schemeClr val="dk1"/>
                </a:solidFill>
                <a:latin typeface="Kanit"/>
                <a:ea typeface="Kanit"/>
                <a:cs typeface="Kanit"/>
                <a:sym typeface="Kani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1600"/>
              </a:spcBef>
              <a:spcAft>
                <a:spcPts val="160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28909" y="338201"/>
            <a:ext cx="548700" cy="393600"/>
          </a:xfrm>
          <a:prstGeom prst="rect">
            <a:avLst/>
          </a:prstGeom>
          <a:noFill/>
          <a:ln>
            <a:noFill/>
          </a:ln>
        </p:spPr>
        <p:txBody>
          <a:bodyPr spcFirstLastPara="1" wrap="square" lIns="91425" tIns="91425" rIns="91425" bIns="91425" anchor="t" anchorCtr="0">
            <a:noAutofit/>
          </a:bodyPr>
          <a:lstStyle>
            <a:lvl1pPr lvl="0">
              <a:buNone/>
              <a:defRPr sz="1300" b="1">
                <a:solidFill>
                  <a:schemeClr val="dk1"/>
                </a:solidFill>
                <a:latin typeface="Kanit"/>
                <a:ea typeface="Kanit"/>
                <a:cs typeface="Kanit"/>
                <a:sym typeface="Kanit"/>
              </a:defRPr>
            </a:lvl1pPr>
            <a:lvl2pPr lvl="1">
              <a:buNone/>
              <a:defRPr sz="1300" b="1">
                <a:solidFill>
                  <a:schemeClr val="dk1"/>
                </a:solidFill>
                <a:latin typeface="Kanit"/>
                <a:ea typeface="Kanit"/>
                <a:cs typeface="Kanit"/>
                <a:sym typeface="Kanit"/>
              </a:defRPr>
            </a:lvl2pPr>
            <a:lvl3pPr lvl="2">
              <a:buNone/>
              <a:defRPr sz="1300" b="1">
                <a:solidFill>
                  <a:schemeClr val="dk1"/>
                </a:solidFill>
                <a:latin typeface="Kanit"/>
                <a:ea typeface="Kanit"/>
                <a:cs typeface="Kanit"/>
                <a:sym typeface="Kanit"/>
              </a:defRPr>
            </a:lvl3pPr>
            <a:lvl4pPr lvl="3">
              <a:buNone/>
              <a:defRPr sz="1300" b="1">
                <a:solidFill>
                  <a:schemeClr val="dk1"/>
                </a:solidFill>
                <a:latin typeface="Kanit"/>
                <a:ea typeface="Kanit"/>
                <a:cs typeface="Kanit"/>
                <a:sym typeface="Kanit"/>
              </a:defRPr>
            </a:lvl4pPr>
            <a:lvl5pPr lvl="4">
              <a:buNone/>
              <a:defRPr sz="1300" b="1">
                <a:solidFill>
                  <a:schemeClr val="dk1"/>
                </a:solidFill>
                <a:latin typeface="Kanit"/>
                <a:ea typeface="Kanit"/>
                <a:cs typeface="Kanit"/>
                <a:sym typeface="Kanit"/>
              </a:defRPr>
            </a:lvl5pPr>
            <a:lvl6pPr lvl="5">
              <a:buNone/>
              <a:defRPr sz="1300" b="1">
                <a:solidFill>
                  <a:schemeClr val="dk1"/>
                </a:solidFill>
                <a:latin typeface="Kanit"/>
                <a:ea typeface="Kanit"/>
                <a:cs typeface="Kanit"/>
                <a:sym typeface="Kanit"/>
              </a:defRPr>
            </a:lvl6pPr>
            <a:lvl7pPr lvl="6">
              <a:buNone/>
              <a:defRPr sz="1300" b="1">
                <a:solidFill>
                  <a:schemeClr val="dk1"/>
                </a:solidFill>
                <a:latin typeface="Kanit"/>
                <a:ea typeface="Kanit"/>
                <a:cs typeface="Kanit"/>
                <a:sym typeface="Kanit"/>
              </a:defRPr>
            </a:lvl7pPr>
            <a:lvl8pPr lvl="7">
              <a:buNone/>
              <a:defRPr sz="1300" b="1">
                <a:solidFill>
                  <a:schemeClr val="dk1"/>
                </a:solidFill>
                <a:latin typeface="Kanit"/>
                <a:ea typeface="Kanit"/>
                <a:cs typeface="Kanit"/>
                <a:sym typeface="Kanit"/>
              </a:defRPr>
            </a:lvl8pPr>
            <a:lvl9pPr lvl="8">
              <a:buNone/>
              <a:defRPr sz="1300" b="1">
                <a:solidFill>
                  <a:schemeClr val="dk1"/>
                </a:solidFill>
                <a:latin typeface="Kanit"/>
                <a:ea typeface="Kanit"/>
                <a:cs typeface="Kanit"/>
                <a:sym typeface="Kanit"/>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6" r:id="rId4"/>
    <p:sldLayoutId id="2147483658" r:id="rId5"/>
    <p:sldLayoutId id="2147483659" r:id="rId6"/>
    <p:sldLayoutId id="2147483661" r:id="rId7"/>
    <p:sldLayoutId id="2147483671" r:id="rId8"/>
    <p:sldLayoutId id="2147483678" r:id="rId9"/>
    <p:sldLayoutId id="2147483680" r:id="rId10"/>
    <p:sldLayoutId id="2147483681" r:id="rId11"/>
    <p:sldLayoutId id="2147483685"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9"/>
          <p:cNvSpPr/>
          <p:nvPr/>
        </p:nvSpPr>
        <p:spPr>
          <a:xfrm>
            <a:off x="2358909" y="535000"/>
            <a:ext cx="1354800" cy="1083900"/>
          </a:xfrm>
          <a:prstGeom prst="roundRect">
            <a:avLst>
              <a:gd name="adj" fmla="val 10152"/>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dk1"/>
              </a:solidFill>
              <a:latin typeface="Kanit"/>
              <a:ea typeface="Kanit"/>
              <a:cs typeface="Kanit"/>
              <a:sym typeface="Kanit"/>
            </a:endParaRPr>
          </a:p>
        </p:txBody>
      </p:sp>
      <p:sp>
        <p:nvSpPr>
          <p:cNvPr id="345" name="Google Shape;345;p39"/>
          <p:cNvSpPr/>
          <p:nvPr/>
        </p:nvSpPr>
        <p:spPr>
          <a:xfrm>
            <a:off x="715100" y="535000"/>
            <a:ext cx="1354800" cy="1083900"/>
          </a:xfrm>
          <a:prstGeom prst="roundRect">
            <a:avLst>
              <a:gd name="adj" fmla="val 101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46" name="Google Shape;346;p39"/>
          <p:cNvSpPr/>
          <p:nvPr/>
        </p:nvSpPr>
        <p:spPr>
          <a:xfrm>
            <a:off x="2358896" y="1862548"/>
            <a:ext cx="1354800" cy="1083900"/>
          </a:xfrm>
          <a:prstGeom prst="roundRect">
            <a:avLst>
              <a:gd name="adj" fmla="val 101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2"/>
              </a:buClr>
              <a:buSzPts val="1100"/>
              <a:buFont typeface="Arial"/>
              <a:buNone/>
            </a:pPr>
            <a:endParaRPr sz="2400">
              <a:latin typeface="Kanit"/>
              <a:ea typeface="Kanit"/>
              <a:cs typeface="Kanit"/>
              <a:sym typeface="Kanit"/>
            </a:endParaRPr>
          </a:p>
        </p:txBody>
      </p:sp>
      <p:sp>
        <p:nvSpPr>
          <p:cNvPr id="347" name="Google Shape;347;p39"/>
          <p:cNvSpPr txBox="1">
            <a:spLocks noGrp="1"/>
          </p:cNvSpPr>
          <p:nvPr>
            <p:ph type="ctrTitle"/>
          </p:nvPr>
        </p:nvSpPr>
        <p:spPr>
          <a:xfrm>
            <a:off x="4645288" y="1437087"/>
            <a:ext cx="3783600" cy="203511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Library Management System</a:t>
            </a:r>
            <a:endParaRPr dirty="0"/>
          </a:p>
        </p:txBody>
      </p:sp>
      <p:sp>
        <p:nvSpPr>
          <p:cNvPr id="348" name="Google Shape;348;p39"/>
          <p:cNvSpPr txBox="1">
            <a:spLocks noGrp="1"/>
          </p:cNvSpPr>
          <p:nvPr>
            <p:ph type="subTitle" idx="1"/>
          </p:nvPr>
        </p:nvSpPr>
        <p:spPr>
          <a:xfrm>
            <a:off x="719350" y="4088430"/>
            <a:ext cx="2445300" cy="57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Here is where your presentation begins</a:t>
            </a:r>
            <a:endParaRPr/>
          </a:p>
        </p:txBody>
      </p:sp>
      <p:grpSp>
        <p:nvGrpSpPr>
          <p:cNvPr id="349" name="Google Shape;349;p39"/>
          <p:cNvGrpSpPr/>
          <p:nvPr/>
        </p:nvGrpSpPr>
        <p:grpSpPr>
          <a:xfrm>
            <a:off x="4312331" y="1811066"/>
            <a:ext cx="409183" cy="434485"/>
            <a:chOff x="3067575" y="1412275"/>
            <a:chExt cx="813000" cy="863100"/>
          </a:xfrm>
        </p:grpSpPr>
        <p:sp>
          <p:nvSpPr>
            <p:cNvPr id="350" name="Google Shape;350;p39"/>
            <p:cNvSpPr/>
            <p:nvPr/>
          </p:nvSpPr>
          <p:spPr>
            <a:xfrm>
              <a:off x="3408675" y="1412275"/>
              <a:ext cx="130800" cy="8631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51" name="Google Shape;351;p39"/>
            <p:cNvSpPr/>
            <p:nvPr/>
          </p:nvSpPr>
          <p:spPr>
            <a:xfrm rot="-3590857">
              <a:off x="3408676" y="1412504"/>
              <a:ext cx="130798" cy="862881"/>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52" name="Google Shape;352;p39"/>
            <p:cNvSpPr/>
            <p:nvPr/>
          </p:nvSpPr>
          <p:spPr>
            <a:xfrm rot="3608459">
              <a:off x="3408666" y="1412403"/>
              <a:ext cx="130758" cy="862881"/>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356" name="Google Shape;356;p39"/>
          <p:cNvGrpSpPr/>
          <p:nvPr/>
        </p:nvGrpSpPr>
        <p:grpSpPr>
          <a:xfrm>
            <a:off x="2653314" y="712095"/>
            <a:ext cx="765957" cy="729512"/>
            <a:chOff x="2653314" y="712095"/>
            <a:chExt cx="765957" cy="729512"/>
          </a:xfrm>
        </p:grpSpPr>
        <p:cxnSp>
          <p:nvCxnSpPr>
            <p:cNvPr id="357" name="Google Shape;357;p39"/>
            <p:cNvCxnSpPr/>
            <p:nvPr/>
          </p:nvCxnSpPr>
          <p:spPr>
            <a:xfrm>
              <a:off x="2653314" y="1358482"/>
              <a:ext cx="765900" cy="0"/>
            </a:xfrm>
            <a:prstGeom prst="straightConnector1">
              <a:avLst/>
            </a:prstGeom>
            <a:noFill/>
            <a:ln w="9525" cap="flat" cmpd="sng">
              <a:solidFill>
                <a:schemeClr val="dk1"/>
              </a:solidFill>
              <a:prstDash val="solid"/>
              <a:round/>
              <a:headEnd type="none" w="med" len="med"/>
              <a:tailEnd type="none" w="med" len="med"/>
            </a:ln>
          </p:spPr>
        </p:cxnSp>
        <p:cxnSp>
          <p:nvCxnSpPr>
            <p:cNvPr id="358" name="Google Shape;358;p39"/>
            <p:cNvCxnSpPr/>
            <p:nvPr/>
          </p:nvCxnSpPr>
          <p:spPr>
            <a:xfrm>
              <a:off x="2653314" y="1275857"/>
              <a:ext cx="765900" cy="0"/>
            </a:xfrm>
            <a:prstGeom prst="straightConnector1">
              <a:avLst/>
            </a:prstGeom>
            <a:noFill/>
            <a:ln w="9525" cap="flat" cmpd="sng">
              <a:solidFill>
                <a:schemeClr val="dk1"/>
              </a:solidFill>
              <a:prstDash val="solid"/>
              <a:round/>
              <a:headEnd type="none" w="med" len="med"/>
              <a:tailEnd type="none" w="med" len="med"/>
            </a:ln>
          </p:spPr>
        </p:cxnSp>
        <p:cxnSp>
          <p:nvCxnSpPr>
            <p:cNvPr id="359" name="Google Shape;359;p39"/>
            <p:cNvCxnSpPr/>
            <p:nvPr/>
          </p:nvCxnSpPr>
          <p:spPr>
            <a:xfrm>
              <a:off x="2653314" y="1193232"/>
              <a:ext cx="765900" cy="0"/>
            </a:xfrm>
            <a:prstGeom prst="straightConnector1">
              <a:avLst/>
            </a:prstGeom>
            <a:noFill/>
            <a:ln w="9525" cap="flat" cmpd="sng">
              <a:solidFill>
                <a:schemeClr val="dk1"/>
              </a:solidFill>
              <a:prstDash val="solid"/>
              <a:round/>
              <a:headEnd type="none" w="med" len="med"/>
              <a:tailEnd type="none" w="med" len="med"/>
            </a:ln>
          </p:spPr>
        </p:cxnSp>
        <p:cxnSp>
          <p:nvCxnSpPr>
            <p:cNvPr id="360" name="Google Shape;360;p39"/>
            <p:cNvCxnSpPr/>
            <p:nvPr/>
          </p:nvCxnSpPr>
          <p:spPr>
            <a:xfrm>
              <a:off x="2653314" y="1110607"/>
              <a:ext cx="765900" cy="0"/>
            </a:xfrm>
            <a:prstGeom prst="straightConnector1">
              <a:avLst/>
            </a:prstGeom>
            <a:noFill/>
            <a:ln w="9525" cap="flat" cmpd="sng">
              <a:solidFill>
                <a:schemeClr val="dk1"/>
              </a:solidFill>
              <a:prstDash val="solid"/>
              <a:round/>
              <a:headEnd type="none" w="med" len="med"/>
              <a:tailEnd type="none" w="med" len="med"/>
            </a:ln>
          </p:spPr>
        </p:cxnSp>
        <p:cxnSp>
          <p:nvCxnSpPr>
            <p:cNvPr id="361" name="Google Shape;361;p39"/>
            <p:cNvCxnSpPr/>
            <p:nvPr/>
          </p:nvCxnSpPr>
          <p:spPr>
            <a:xfrm>
              <a:off x="2653314" y="1027982"/>
              <a:ext cx="765900" cy="0"/>
            </a:xfrm>
            <a:prstGeom prst="straightConnector1">
              <a:avLst/>
            </a:prstGeom>
            <a:noFill/>
            <a:ln w="9525" cap="flat" cmpd="sng">
              <a:solidFill>
                <a:schemeClr val="dk1"/>
              </a:solidFill>
              <a:prstDash val="solid"/>
              <a:round/>
              <a:headEnd type="none" w="med" len="med"/>
              <a:tailEnd type="none" w="med" len="med"/>
            </a:ln>
          </p:spPr>
        </p:cxnSp>
        <p:cxnSp>
          <p:nvCxnSpPr>
            <p:cNvPr id="362" name="Google Shape;362;p39"/>
            <p:cNvCxnSpPr/>
            <p:nvPr/>
          </p:nvCxnSpPr>
          <p:spPr>
            <a:xfrm>
              <a:off x="2653314" y="945357"/>
              <a:ext cx="765900" cy="0"/>
            </a:xfrm>
            <a:prstGeom prst="straightConnector1">
              <a:avLst/>
            </a:prstGeom>
            <a:noFill/>
            <a:ln w="9525" cap="flat" cmpd="sng">
              <a:solidFill>
                <a:schemeClr val="dk1"/>
              </a:solidFill>
              <a:prstDash val="solid"/>
              <a:round/>
              <a:headEnd type="none" w="med" len="med"/>
              <a:tailEnd type="none" w="med" len="med"/>
            </a:ln>
          </p:spPr>
        </p:cxnSp>
        <p:cxnSp>
          <p:nvCxnSpPr>
            <p:cNvPr id="363" name="Google Shape;363;p39"/>
            <p:cNvCxnSpPr/>
            <p:nvPr/>
          </p:nvCxnSpPr>
          <p:spPr>
            <a:xfrm>
              <a:off x="2653314" y="862732"/>
              <a:ext cx="765900" cy="0"/>
            </a:xfrm>
            <a:prstGeom prst="straightConnector1">
              <a:avLst/>
            </a:prstGeom>
            <a:noFill/>
            <a:ln w="9525" cap="flat" cmpd="sng">
              <a:solidFill>
                <a:schemeClr val="dk1"/>
              </a:solidFill>
              <a:prstDash val="solid"/>
              <a:round/>
              <a:headEnd type="none" w="med" len="med"/>
              <a:tailEnd type="none" w="med" len="med"/>
            </a:ln>
          </p:spPr>
        </p:cxnSp>
        <p:cxnSp>
          <p:nvCxnSpPr>
            <p:cNvPr id="364" name="Google Shape;364;p39"/>
            <p:cNvCxnSpPr/>
            <p:nvPr/>
          </p:nvCxnSpPr>
          <p:spPr>
            <a:xfrm>
              <a:off x="2653314" y="780107"/>
              <a:ext cx="765900" cy="0"/>
            </a:xfrm>
            <a:prstGeom prst="straightConnector1">
              <a:avLst/>
            </a:prstGeom>
            <a:noFill/>
            <a:ln w="9525" cap="flat" cmpd="sng">
              <a:solidFill>
                <a:schemeClr val="dk1"/>
              </a:solidFill>
              <a:prstDash val="solid"/>
              <a:round/>
              <a:headEnd type="none" w="med" len="med"/>
              <a:tailEnd type="none" w="med" len="med"/>
            </a:ln>
          </p:spPr>
        </p:cxnSp>
        <p:grpSp>
          <p:nvGrpSpPr>
            <p:cNvPr id="365" name="Google Shape;365;p39"/>
            <p:cNvGrpSpPr/>
            <p:nvPr/>
          </p:nvGrpSpPr>
          <p:grpSpPr>
            <a:xfrm>
              <a:off x="2653314" y="712095"/>
              <a:ext cx="765957" cy="729512"/>
              <a:chOff x="1007114" y="712095"/>
              <a:chExt cx="765957" cy="729512"/>
            </a:xfrm>
          </p:grpSpPr>
          <p:grpSp>
            <p:nvGrpSpPr>
              <p:cNvPr id="366" name="Google Shape;366;p39"/>
              <p:cNvGrpSpPr/>
              <p:nvPr/>
            </p:nvGrpSpPr>
            <p:grpSpPr>
              <a:xfrm>
                <a:off x="1007114" y="712095"/>
                <a:ext cx="765957" cy="729512"/>
                <a:chOff x="960632" y="877228"/>
                <a:chExt cx="1138800" cy="1084615"/>
              </a:xfrm>
            </p:grpSpPr>
            <p:cxnSp>
              <p:nvCxnSpPr>
                <p:cNvPr id="367" name="Google Shape;367;p39"/>
                <p:cNvCxnSpPr/>
                <p:nvPr/>
              </p:nvCxnSpPr>
              <p:spPr>
                <a:xfrm>
                  <a:off x="960632" y="1961843"/>
                  <a:ext cx="1138800" cy="0"/>
                </a:xfrm>
                <a:prstGeom prst="straightConnector1">
                  <a:avLst/>
                </a:prstGeom>
                <a:noFill/>
                <a:ln w="9525" cap="flat" cmpd="sng">
                  <a:solidFill>
                    <a:schemeClr val="lt1"/>
                  </a:solidFill>
                  <a:prstDash val="solid"/>
                  <a:round/>
                  <a:headEnd type="none" w="med" len="med"/>
                  <a:tailEnd type="none" w="med" len="med"/>
                </a:ln>
              </p:spPr>
            </p:cxnSp>
            <p:cxnSp>
              <p:nvCxnSpPr>
                <p:cNvPr id="368" name="Google Shape;368;p39"/>
                <p:cNvCxnSpPr/>
                <p:nvPr/>
              </p:nvCxnSpPr>
              <p:spPr>
                <a:xfrm>
                  <a:off x="968472" y="877228"/>
                  <a:ext cx="0" cy="1084500"/>
                </a:xfrm>
                <a:prstGeom prst="straightConnector1">
                  <a:avLst/>
                </a:prstGeom>
                <a:noFill/>
                <a:ln w="9525" cap="flat" cmpd="sng">
                  <a:solidFill>
                    <a:schemeClr val="lt1"/>
                  </a:solidFill>
                  <a:prstDash val="solid"/>
                  <a:round/>
                  <a:headEnd type="none" w="med" len="med"/>
                  <a:tailEnd type="none" w="med" len="med"/>
                </a:ln>
              </p:spPr>
            </p:cxnSp>
          </p:grpSp>
          <p:grpSp>
            <p:nvGrpSpPr>
              <p:cNvPr id="369" name="Google Shape;369;p39"/>
              <p:cNvGrpSpPr/>
              <p:nvPr/>
            </p:nvGrpSpPr>
            <p:grpSpPr>
              <a:xfrm>
                <a:off x="1013715" y="766861"/>
                <a:ext cx="679272" cy="670225"/>
                <a:chOff x="926531" y="977125"/>
                <a:chExt cx="1009919" cy="996469"/>
              </a:xfrm>
            </p:grpSpPr>
            <p:sp>
              <p:nvSpPr>
                <p:cNvPr id="370" name="Google Shape;370;p39"/>
                <p:cNvSpPr/>
                <p:nvPr/>
              </p:nvSpPr>
              <p:spPr>
                <a:xfrm>
                  <a:off x="1089625" y="1827300"/>
                  <a:ext cx="29400" cy="294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71" name="Google Shape;371;p39"/>
                <p:cNvSpPr/>
                <p:nvPr/>
              </p:nvSpPr>
              <p:spPr>
                <a:xfrm>
                  <a:off x="1235875" y="1472925"/>
                  <a:ext cx="29400" cy="294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72" name="Google Shape;372;p39"/>
                <p:cNvSpPr/>
                <p:nvPr/>
              </p:nvSpPr>
              <p:spPr>
                <a:xfrm>
                  <a:off x="1637548" y="1350624"/>
                  <a:ext cx="29400" cy="294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73" name="Google Shape;373;p39"/>
                <p:cNvSpPr/>
                <p:nvPr/>
              </p:nvSpPr>
              <p:spPr>
                <a:xfrm>
                  <a:off x="1676675" y="1110025"/>
                  <a:ext cx="29400" cy="294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74" name="Google Shape;374;p39"/>
                <p:cNvSpPr/>
                <p:nvPr/>
              </p:nvSpPr>
              <p:spPr>
                <a:xfrm>
                  <a:off x="1907050" y="977125"/>
                  <a:ext cx="29400" cy="294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cxnSp>
              <p:nvCxnSpPr>
                <p:cNvPr id="375" name="Google Shape;375;p39"/>
                <p:cNvCxnSpPr>
                  <a:endCxn id="370" idx="3"/>
                </p:cNvCxnSpPr>
                <p:nvPr/>
              </p:nvCxnSpPr>
              <p:spPr>
                <a:xfrm rot="10800000" flipH="1">
                  <a:off x="926531" y="1852394"/>
                  <a:ext cx="167400" cy="121200"/>
                </a:xfrm>
                <a:prstGeom prst="straightConnector1">
                  <a:avLst/>
                </a:prstGeom>
                <a:noFill/>
                <a:ln w="9525" cap="flat" cmpd="sng">
                  <a:solidFill>
                    <a:schemeClr val="lt1"/>
                  </a:solidFill>
                  <a:prstDash val="solid"/>
                  <a:round/>
                  <a:headEnd type="none" w="med" len="med"/>
                  <a:tailEnd type="none" w="med" len="med"/>
                </a:ln>
              </p:spPr>
            </p:cxnSp>
            <p:cxnSp>
              <p:nvCxnSpPr>
                <p:cNvPr id="376" name="Google Shape;376;p39"/>
                <p:cNvCxnSpPr>
                  <a:stCxn id="370" idx="7"/>
                  <a:endCxn id="371" idx="3"/>
                </p:cNvCxnSpPr>
                <p:nvPr/>
              </p:nvCxnSpPr>
              <p:spPr>
                <a:xfrm rot="10800000" flipH="1">
                  <a:off x="1114719" y="1498006"/>
                  <a:ext cx="125400" cy="333600"/>
                </a:xfrm>
                <a:prstGeom prst="straightConnector1">
                  <a:avLst/>
                </a:prstGeom>
                <a:noFill/>
                <a:ln w="9525" cap="flat" cmpd="sng">
                  <a:solidFill>
                    <a:schemeClr val="lt1"/>
                  </a:solidFill>
                  <a:prstDash val="solid"/>
                  <a:round/>
                  <a:headEnd type="none" w="med" len="med"/>
                  <a:tailEnd type="none" w="med" len="med"/>
                </a:ln>
              </p:spPr>
            </p:cxnSp>
            <p:cxnSp>
              <p:nvCxnSpPr>
                <p:cNvPr id="377" name="Google Shape;377;p39"/>
                <p:cNvCxnSpPr>
                  <a:stCxn id="371" idx="6"/>
                  <a:endCxn id="372" idx="2"/>
                </p:cNvCxnSpPr>
                <p:nvPr/>
              </p:nvCxnSpPr>
              <p:spPr>
                <a:xfrm rot="10800000" flipH="1">
                  <a:off x="1265275" y="1365225"/>
                  <a:ext cx="372300" cy="122400"/>
                </a:xfrm>
                <a:prstGeom prst="straightConnector1">
                  <a:avLst/>
                </a:prstGeom>
                <a:noFill/>
                <a:ln w="9525" cap="flat" cmpd="sng">
                  <a:solidFill>
                    <a:schemeClr val="lt1"/>
                  </a:solidFill>
                  <a:prstDash val="solid"/>
                  <a:round/>
                  <a:headEnd type="none" w="med" len="med"/>
                  <a:tailEnd type="none" w="med" len="med"/>
                </a:ln>
              </p:spPr>
            </p:cxnSp>
            <p:cxnSp>
              <p:nvCxnSpPr>
                <p:cNvPr id="378" name="Google Shape;378;p39"/>
                <p:cNvCxnSpPr>
                  <a:stCxn id="372" idx="7"/>
                  <a:endCxn id="373" idx="4"/>
                </p:cNvCxnSpPr>
                <p:nvPr/>
              </p:nvCxnSpPr>
              <p:spPr>
                <a:xfrm rot="10800000" flipH="1">
                  <a:off x="1662642" y="1139529"/>
                  <a:ext cx="28800" cy="215400"/>
                </a:xfrm>
                <a:prstGeom prst="straightConnector1">
                  <a:avLst/>
                </a:prstGeom>
                <a:noFill/>
                <a:ln w="9525" cap="flat" cmpd="sng">
                  <a:solidFill>
                    <a:schemeClr val="lt1"/>
                  </a:solidFill>
                  <a:prstDash val="solid"/>
                  <a:round/>
                  <a:headEnd type="none" w="med" len="med"/>
                  <a:tailEnd type="none" w="med" len="med"/>
                </a:ln>
              </p:spPr>
            </p:cxnSp>
            <p:cxnSp>
              <p:nvCxnSpPr>
                <p:cNvPr id="379" name="Google Shape;379;p39"/>
                <p:cNvCxnSpPr>
                  <a:stCxn id="373" idx="7"/>
                  <a:endCxn id="374" idx="3"/>
                </p:cNvCxnSpPr>
                <p:nvPr/>
              </p:nvCxnSpPr>
              <p:spPr>
                <a:xfrm rot="10800000" flipH="1">
                  <a:off x="1701769" y="1002131"/>
                  <a:ext cx="209700" cy="112200"/>
                </a:xfrm>
                <a:prstGeom prst="straightConnector1">
                  <a:avLst/>
                </a:prstGeom>
                <a:noFill/>
                <a:ln w="9525" cap="flat" cmpd="sng">
                  <a:solidFill>
                    <a:schemeClr val="lt1"/>
                  </a:solidFill>
                  <a:prstDash val="solid"/>
                  <a:round/>
                  <a:headEnd type="none" w="med" len="med"/>
                  <a:tailEnd type="none" w="med" len="med"/>
                </a:ln>
              </p:spPr>
            </p:cxnSp>
          </p:grpSp>
        </p:grpSp>
      </p:grpSp>
      <p:grpSp>
        <p:nvGrpSpPr>
          <p:cNvPr id="380" name="Google Shape;380;p39"/>
          <p:cNvGrpSpPr/>
          <p:nvPr/>
        </p:nvGrpSpPr>
        <p:grpSpPr>
          <a:xfrm>
            <a:off x="715100" y="1862701"/>
            <a:ext cx="1354800" cy="1083900"/>
            <a:chOff x="715100" y="1862701"/>
            <a:chExt cx="1354800" cy="1083900"/>
          </a:xfrm>
        </p:grpSpPr>
        <p:sp>
          <p:nvSpPr>
            <p:cNvPr id="381" name="Google Shape;381;p39"/>
            <p:cNvSpPr/>
            <p:nvPr/>
          </p:nvSpPr>
          <p:spPr>
            <a:xfrm>
              <a:off x="715100" y="1862701"/>
              <a:ext cx="1354800" cy="1083900"/>
            </a:xfrm>
            <a:prstGeom prst="roundRect">
              <a:avLst>
                <a:gd name="adj" fmla="val 1015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cxnSp>
          <p:nvCxnSpPr>
            <p:cNvPr id="382" name="Google Shape;382;p39"/>
            <p:cNvCxnSpPr/>
            <p:nvPr/>
          </p:nvCxnSpPr>
          <p:spPr>
            <a:xfrm>
              <a:off x="1005939" y="2698319"/>
              <a:ext cx="765900" cy="0"/>
            </a:xfrm>
            <a:prstGeom prst="straightConnector1">
              <a:avLst/>
            </a:prstGeom>
            <a:noFill/>
            <a:ln w="9525" cap="flat" cmpd="sng">
              <a:solidFill>
                <a:schemeClr val="lt1"/>
              </a:solidFill>
              <a:prstDash val="solid"/>
              <a:round/>
              <a:headEnd type="none" w="med" len="med"/>
              <a:tailEnd type="none" w="med" len="med"/>
            </a:ln>
          </p:spPr>
        </p:cxnSp>
        <p:cxnSp>
          <p:nvCxnSpPr>
            <p:cNvPr id="383" name="Google Shape;383;p39"/>
            <p:cNvCxnSpPr/>
            <p:nvPr/>
          </p:nvCxnSpPr>
          <p:spPr>
            <a:xfrm>
              <a:off x="1005939" y="2628694"/>
              <a:ext cx="765900" cy="0"/>
            </a:xfrm>
            <a:prstGeom prst="straightConnector1">
              <a:avLst/>
            </a:prstGeom>
            <a:noFill/>
            <a:ln w="9525" cap="flat" cmpd="sng">
              <a:solidFill>
                <a:schemeClr val="lt1"/>
              </a:solidFill>
              <a:prstDash val="solid"/>
              <a:round/>
              <a:headEnd type="none" w="med" len="med"/>
              <a:tailEnd type="none" w="med" len="med"/>
            </a:ln>
          </p:spPr>
        </p:cxnSp>
        <p:cxnSp>
          <p:nvCxnSpPr>
            <p:cNvPr id="384" name="Google Shape;384;p39"/>
            <p:cNvCxnSpPr/>
            <p:nvPr/>
          </p:nvCxnSpPr>
          <p:spPr>
            <a:xfrm>
              <a:off x="1005939" y="2628694"/>
              <a:ext cx="765900" cy="0"/>
            </a:xfrm>
            <a:prstGeom prst="straightConnector1">
              <a:avLst/>
            </a:prstGeom>
            <a:noFill/>
            <a:ln w="9525" cap="flat" cmpd="sng">
              <a:solidFill>
                <a:schemeClr val="lt1"/>
              </a:solidFill>
              <a:prstDash val="solid"/>
              <a:round/>
              <a:headEnd type="none" w="med" len="med"/>
              <a:tailEnd type="none" w="med" len="med"/>
            </a:ln>
          </p:spPr>
        </p:cxnSp>
        <p:cxnSp>
          <p:nvCxnSpPr>
            <p:cNvPr id="385" name="Google Shape;385;p39"/>
            <p:cNvCxnSpPr/>
            <p:nvPr/>
          </p:nvCxnSpPr>
          <p:spPr>
            <a:xfrm>
              <a:off x="1005939" y="2559069"/>
              <a:ext cx="765900" cy="0"/>
            </a:xfrm>
            <a:prstGeom prst="straightConnector1">
              <a:avLst/>
            </a:prstGeom>
            <a:noFill/>
            <a:ln w="9525" cap="flat" cmpd="sng">
              <a:solidFill>
                <a:schemeClr val="lt1"/>
              </a:solidFill>
              <a:prstDash val="solid"/>
              <a:round/>
              <a:headEnd type="none" w="med" len="med"/>
              <a:tailEnd type="none" w="med" len="med"/>
            </a:ln>
          </p:spPr>
        </p:cxnSp>
        <p:cxnSp>
          <p:nvCxnSpPr>
            <p:cNvPr id="386" name="Google Shape;386;p39"/>
            <p:cNvCxnSpPr/>
            <p:nvPr/>
          </p:nvCxnSpPr>
          <p:spPr>
            <a:xfrm>
              <a:off x="1005939" y="2559069"/>
              <a:ext cx="765900" cy="0"/>
            </a:xfrm>
            <a:prstGeom prst="straightConnector1">
              <a:avLst/>
            </a:prstGeom>
            <a:noFill/>
            <a:ln w="9525" cap="flat" cmpd="sng">
              <a:solidFill>
                <a:schemeClr val="lt1"/>
              </a:solidFill>
              <a:prstDash val="solid"/>
              <a:round/>
              <a:headEnd type="none" w="med" len="med"/>
              <a:tailEnd type="none" w="med" len="med"/>
            </a:ln>
          </p:spPr>
        </p:cxnSp>
        <p:cxnSp>
          <p:nvCxnSpPr>
            <p:cNvPr id="387" name="Google Shape;387;p39"/>
            <p:cNvCxnSpPr/>
            <p:nvPr/>
          </p:nvCxnSpPr>
          <p:spPr>
            <a:xfrm>
              <a:off x="1005939" y="2489444"/>
              <a:ext cx="765900" cy="0"/>
            </a:xfrm>
            <a:prstGeom prst="straightConnector1">
              <a:avLst/>
            </a:prstGeom>
            <a:noFill/>
            <a:ln w="9525" cap="flat" cmpd="sng">
              <a:solidFill>
                <a:schemeClr val="lt1"/>
              </a:solidFill>
              <a:prstDash val="solid"/>
              <a:round/>
              <a:headEnd type="none" w="med" len="med"/>
              <a:tailEnd type="none" w="med" len="med"/>
            </a:ln>
          </p:spPr>
        </p:cxnSp>
        <p:cxnSp>
          <p:nvCxnSpPr>
            <p:cNvPr id="388" name="Google Shape;388;p39"/>
            <p:cNvCxnSpPr/>
            <p:nvPr/>
          </p:nvCxnSpPr>
          <p:spPr>
            <a:xfrm>
              <a:off x="1005939" y="2489444"/>
              <a:ext cx="765900" cy="0"/>
            </a:xfrm>
            <a:prstGeom prst="straightConnector1">
              <a:avLst/>
            </a:prstGeom>
            <a:noFill/>
            <a:ln w="9525" cap="flat" cmpd="sng">
              <a:solidFill>
                <a:schemeClr val="lt1"/>
              </a:solidFill>
              <a:prstDash val="solid"/>
              <a:round/>
              <a:headEnd type="none" w="med" len="med"/>
              <a:tailEnd type="none" w="med" len="med"/>
            </a:ln>
          </p:spPr>
        </p:cxnSp>
        <p:cxnSp>
          <p:nvCxnSpPr>
            <p:cNvPr id="389" name="Google Shape;389;p39"/>
            <p:cNvCxnSpPr/>
            <p:nvPr/>
          </p:nvCxnSpPr>
          <p:spPr>
            <a:xfrm>
              <a:off x="1005939" y="2419819"/>
              <a:ext cx="765900" cy="0"/>
            </a:xfrm>
            <a:prstGeom prst="straightConnector1">
              <a:avLst/>
            </a:prstGeom>
            <a:noFill/>
            <a:ln w="9525" cap="flat" cmpd="sng">
              <a:solidFill>
                <a:schemeClr val="lt1"/>
              </a:solidFill>
              <a:prstDash val="solid"/>
              <a:round/>
              <a:headEnd type="none" w="med" len="med"/>
              <a:tailEnd type="none" w="med" len="med"/>
            </a:ln>
          </p:spPr>
        </p:cxnSp>
        <p:cxnSp>
          <p:nvCxnSpPr>
            <p:cNvPr id="390" name="Google Shape;390;p39"/>
            <p:cNvCxnSpPr/>
            <p:nvPr/>
          </p:nvCxnSpPr>
          <p:spPr>
            <a:xfrm>
              <a:off x="1005939" y="2419819"/>
              <a:ext cx="765900" cy="0"/>
            </a:xfrm>
            <a:prstGeom prst="straightConnector1">
              <a:avLst/>
            </a:prstGeom>
            <a:noFill/>
            <a:ln w="9525" cap="flat" cmpd="sng">
              <a:solidFill>
                <a:schemeClr val="lt1"/>
              </a:solidFill>
              <a:prstDash val="solid"/>
              <a:round/>
              <a:headEnd type="none" w="med" len="med"/>
              <a:tailEnd type="none" w="med" len="med"/>
            </a:ln>
          </p:spPr>
        </p:cxnSp>
        <p:cxnSp>
          <p:nvCxnSpPr>
            <p:cNvPr id="391" name="Google Shape;391;p39"/>
            <p:cNvCxnSpPr/>
            <p:nvPr/>
          </p:nvCxnSpPr>
          <p:spPr>
            <a:xfrm>
              <a:off x="1005939" y="2350194"/>
              <a:ext cx="765900" cy="0"/>
            </a:xfrm>
            <a:prstGeom prst="straightConnector1">
              <a:avLst/>
            </a:prstGeom>
            <a:noFill/>
            <a:ln w="9525" cap="flat" cmpd="sng">
              <a:solidFill>
                <a:schemeClr val="lt1"/>
              </a:solidFill>
              <a:prstDash val="solid"/>
              <a:round/>
              <a:headEnd type="none" w="med" len="med"/>
              <a:tailEnd type="none" w="med" len="med"/>
            </a:ln>
          </p:spPr>
        </p:cxnSp>
        <p:cxnSp>
          <p:nvCxnSpPr>
            <p:cNvPr id="392" name="Google Shape;392;p39"/>
            <p:cNvCxnSpPr/>
            <p:nvPr/>
          </p:nvCxnSpPr>
          <p:spPr>
            <a:xfrm>
              <a:off x="1005939" y="2350194"/>
              <a:ext cx="765900" cy="0"/>
            </a:xfrm>
            <a:prstGeom prst="straightConnector1">
              <a:avLst/>
            </a:prstGeom>
            <a:noFill/>
            <a:ln w="9525" cap="flat" cmpd="sng">
              <a:solidFill>
                <a:schemeClr val="lt1"/>
              </a:solidFill>
              <a:prstDash val="solid"/>
              <a:round/>
              <a:headEnd type="none" w="med" len="med"/>
              <a:tailEnd type="none" w="med" len="med"/>
            </a:ln>
          </p:spPr>
        </p:cxnSp>
        <p:cxnSp>
          <p:nvCxnSpPr>
            <p:cNvPr id="393" name="Google Shape;393;p39"/>
            <p:cNvCxnSpPr/>
            <p:nvPr/>
          </p:nvCxnSpPr>
          <p:spPr>
            <a:xfrm>
              <a:off x="1005939" y="2280569"/>
              <a:ext cx="765900" cy="0"/>
            </a:xfrm>
            <a:prstGeom prst="straightConnector1">
              <a:avLst/>
            </a:prstGeom>
            <a:noFill/>
            <a:ln w="9525" cap="flat" cmpd="sng">
              <a:solidFill>
                <a:schemeClr val="lt1"/>
              </a:solidFill>
              <a:prstDash val="solid"/>
              <a:round/>
              <a:headEnd type="none" w="med" len="med"/>
              <a:tailEnd type="none" w="med" len="med"/>
            </a:ln>
          </p:spPr>
        </p:cxnSp>
        <p:cxnSp>
          <p:nvCxnSpPr>
            <p:cNvPr id="394" name="Google Shape;394;p39"/>
            <p:cNvCxnSpPr/>
            <p:nvPr/>
          </p:nvCxnSpPr>
          <p:spPr>
            <a:xfrm>
              <a:off x="1005939" y="2280569"/>
              <a:ext cx="765900" cy="0"/>
            </a:xfrm>
            <a:prstGeom prst="straightConnector1">
              <a:avLst/>
            </a:prstGeom>
            <a:noFill/>
            <a:ln w="9525" cap="flat" cmpd="sng">
              <a:solidFill>
                <a:schemeClr val="lt1"/>
              </a:solidFill>
              <a:prstDash val="solid"/>
              <a:round/>
              <a:headEnd type="none" w="med" len="med"/>
              <a:tailEnd type="none" w="med" len="med"/>
            </a:ln>
          </p:spPr>
        </p:cxnSp>
        <p:cxnSp>
          <p:nvCxnSpPr>
            <p:cNvPr id="395" name="Google Shape;395;p39"/>
            <p:cNvCxnSpPr/>
            <p:nvPr/>
          </p:nvCxnSpPr>
          <p:spPr>
            <a:xfrm>
              <a:off x="1005939" y="2210944"/>
              <a:ext cx="765900" cy="0"/>
            </a:xfrm>
            <a:prstGeom prst="straightConnector1">
              <a:avLst/>
            </a:prstGeom>
            <a:noFill/>
            <a:ln w="9525" cap="flat" cmpd="sng">
              <a:solidFill>
                <a:schemeClr val="lt1"/>
              </a:solidFill>
              <a:prstDash val="solid"/>
              <a:round/>
              <a:headEnd type="none" w="med" len="med"/>
              <a:tailEnd type="none" w="med" len="med"/>
            </a:ln>
          </p:spPr>
        </p:cxnSp>
        <p:cxnSp>
          <p:nvCxnSpPr>
            <p:cNvPr id="396" name="Google Shape;396;p39"/>
            <p:cNvCxnSpPr/>
            <p:nvPr/>
          </p:nvCxnSpPr>
          <p:spPr>
            <a:xfrm>
              <a:off x="1005939" y="2210944"/>
              <a:ext cx="765900" cy="0"/>
            </a:xfrm>
            <a:prstGeom prst="straightConnector1">
              <a:avLst/>
            </a:prstGeom>
            <a:noFill/>
            <a:ln w="9525" cap="flat" cmpd="sng">
              <a:solidFill>
                <a:schemeClr val="lt1"/>
              </a:solidFill>
              <a:prstDash val="solid"/>
              <a:round/>
              <a:headEnd type="none" w="med" len="med"/>
              <a:tailEnd type="none" w="med" len="med"/>
            </a:ln>
          </p:spPr>
        </p:cxnSp>
        <p:cxnSp>
          <p:nvCxnSpPr>
            <p:cNvPr id="397" name="Google Shape;397;p39"/>
            <p:cNvCxnSpPr/>
            <p:nvPr/>
          </p:nvCxnSpPr>
          <p:spPr>
            <a:xfrm>
              <a:off x="1005939" y="2141319"/>
              <a:ext cx="765900" cy="0"/>
            </a:xfrm>
            <a:prstGeom prst="straightConnector1">
              <a:avLst/>
            </a:prstGeom>
            <a:noFill/>
            <a:ln w="9525" cap="flat" cmpd="sng">
              <a:solidFill>
                <a:schemeClr val="lt1"/>
              </a:solidFill>
              <a:prstDash val="solid"/>
              <a:round/>
              <a:headEnd type="none" w="med" len="med"/>
              <a:tailEnd type="none" w="med" len="med"/>
            </a:ln>
          </p:spPr>
        </p:cxnSp>
        <p:cxnSp>
          <p:nvCxnSpPr>
            <p:cNvPr id="398" name="Google Shape;398;p39"/>
            <p:cNvCxnSpPr/>
            <p:nvPr/>
          </p:nvCxnSpPr>
          <p:spPr>
            <a:xfrm>
              <a:off x="1005939" y="2071694"/>
              <a:ext cx="765900" cy="0"/>
            </a:xfrm>
            <a:prstGeom prst="straightConnector1">
              <a:avLst/>
            </a:prstGeom>
            <a:noFill/>
            <a:ln w="9525" cap="flat" cmpd="sng">
              <a:solidFill>
                <a:schemeClr val="lt1"/>
              </a:solidFill>
              <a:prstDash val="solid"/>
              <a:round/>
              <a:headEnd type="none" w="med" len="med"/>
              <a:tailEnd type="none" w="med" len="med"/>
            </a:ln>
          </p:spPr>
        </p:cxnSp>
        <p:grpSp>
          <p:nvGrpSpPr>
            <p:cNvPr id="399" name="Google Shape;399;p39"/>
            <p:cNvGrpSpPr/>
            <p:nvPr/>
          </p:nvGrpSpPr>
          <p:grpSpPr>
            <a:xfrm>
              <a:off x="1005939" y="2039707"/>
              <a:ext cx="765957" cy="729559"/>
              <a:chOff x="958885" y="2851115"/>
              <a:chExt cx="1138800" cy="1084684"/>
            </a:xfrm>
          </p:grpSpPr>
          <p:sp>
            <p:nvSpPr>
              <p:cNvPr id="400" name="Google Shape;400;p39"/>
              <p:cNvSpPr/>
              <p:nvPr/>
            </p:nvSpPr>
            <p:spPr>
              <a:xfrm>
                <a:off x="1136161" y="3002200"/>
                <a:ext cx="170100" cy="933600"/>
              </a:xfrm>
              <a:prstGeom prst="snip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401" name="Google Shape;401;p39"/>
              <p:cNvSpPr/>
              <p:nvPr/>
            </p:nvSpPr>
            <p:spPr>
              <a:xfrm>
                <a:off x="1407375" y="3330625"/>
                <a:ext cx="170100" cy="605100"/>
              </a:xfrm>
              <a:prstGeom prst="snip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402" name="Google Shape;402;p39"/>
              <p:cNvSpPr/>
              <p:nvPr/>
            </p:nvSpPr>
            <p:spPr>
              <a:xfrm>
                <a:off x="1678575" y="3456325"/>
                <a:ext cx="170100" cy="479400"/>
              </a:xfrm>
              <a:prstGeom prst="snip2Same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nvGrpSpPr>
              <p:cNvPr id="403" name="Google Shape;403;p39"/>
              <p:cNvGrpSpPr/>
              <p:nvPr/>
            </p:nvGrpSpPr>
            <p:grpSpPr>
              <a:xfrm>
                <a:off x="958885" y="2851115"/>
                <a:ext cx="1138800" cy="1084615"/>
                <a:chOff x="958885" y="877228"/>
                <a:chExt cx="1138800" cy="1084615"/>
              </a:xfrm>
            </p:grpSpPr>
            <p:cxnSp>
              <p:nvCxnSpPr>
                <p:cNvPr id="404" name="Google Shape;404;p39"/>
                <p:cNvCxnSpPr/>
                <p:nvPr/>
              </p:nvCxnSpPr>
              <p:spPr>
                <a:xfrm>
                  <a:off x="958885" y="1961843"/>
                  <a:ext cx="1138800" cy="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39"/>
                <p:cNvCxnSpPr/>
                <p:nvPr/>
              </p:nvCxnSpPr>
              <p:spPr>
                <a:xfrm>
                  <a:off x="968472" y="877228"/>
                  <a:ext cx="0" cy="1084500"/>
                </a:xfrm>
                <a:prstGeom prst="straightConnector1">
                  <a:avLst/>
                </a:prstGeom>
                <a:noFill/>
                <a:ln w="9525" cap="flat" cmpd="sng">
                  <a:solidFill>
                    <a:schemeClr val="dk1"/>
                  </a:solidFill>
                  <a:prstDash val="solid"/>
                  <a:round/>
                  <a:headEnd type="none" w="med" len="med"/>
                  <a:tailEnd type="none" w="med" len="med"/>
                </a:ln>
              </p:spPr>
            </p:cxnSp>
          </p:grpSp>
        </p:grpSp>
      </p:grpSp>
      <p:grpSp>
        <p:nvGrpSpPr>
          <p:cNvPr id="406" name="Google Shape;406;p39"/>
          <p:cNvGrpSpPr/>
          <p:nvPr/>
        </p:nvGrpSpPr>
        <p:grpSpPr>
          <a:xfrm>
            <a:off x="4759925" y="4538325"/>
            <a:ext cx="3678900" cy="70175"/>
            <a:chOff x="4759925" y="4538325"/>
            <a:chExt cx="3678900" cy="70175"/>
          </a:xfrm>
        </p:grpSpPr>
        <p:cxnSp>
          <p:nvCxnSpPr>
            <p:cNvPr id="407" name="Google Shape;407;p39"/>
            <p:cNvCxnSpPr/>
            <p:nvPr/>
          </p:nvCxnSpPr>
          <p:spPr>
            <a:xfrm rot="10800000">
              <a:off x="4759925" y="4538325"/>
              <a:ext cx="3678900" cy="0"/>
            </a:xfrm>
            <a:prstGeom prst="straightConnector1">
              <a:avLst/>
            </a:prstGeom>
            <a:noFill/>
            <a:ln w="9525" cap="flat" cmpd="sng">
              <a:solidFill>
                <a:schemeClr val="dk1"/>
              </a:solidFill>
              <a:prstDash val="solid"/>
              <a:round/>
              <a:headEnd type="none" w="med" len="med"/>
              <a:tailEnd type="none" w="med" len="med"/>
            </a:ln>
          </p:spPr>
        </p:cxnSp>
        <p:cxnSp>
          <p:nvCxnSpPr>
            <p:cNvPr id="408" name="Google Shape;408;p39"/>
            <p:cNvCxnSpPr/>
            <p:nvPr/>
          </p:nvCxnSpPr>
          <p:spPr>
            <a:xfrm rot="10800000">
              <a:off x="4759925" y="4608500"/>
              <a:ext cx="36789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4" name="Google Shape;644;p48"/>
          <p:cNvSpPr txBox="1">
            <a:spLocks noGrp="1"/>
          </p:cNvSpPr>
          <p:nvPr>
            <p:ph type="title"/>
          </p:nvPr>
        </p:nvSpPr>
        <p:spPr>
          <a:xfrm>
            <a:off x="720000" y="445025"/>
            <a:ext cx="7704000" cy="8313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Use-case Diagram</a:t>
            </a:r>
            <a:endParaRPr b="1" dirty="0"/>
          </a:p>
        </p:txBody>
      </p:sp>
      <p:sp>
        <p:nvSpPr>
          <p:cNvPr id="647" name="Google Shape;647;p48"/>
          <p:cNvSpPr txBox="1">
            <a:spLocks noGrp="1"/>
          </p:cNvSpPr>
          <p:nvPr>
            <p:ph type="sldNum" idx="12"/>
          </p:nvPr>
        </p:nvSpPr>
        <p:spPr>
          <a:xfrm>
            <a:off x="8428909" y="3382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10</a:t>
            </a:fld>
            <a:endParaRPr/>
          </a:p>
        </p:txBody>
      </p:sp>
      <p:pic>
        <p:nvPicPr>
          <p:cNvPr id="3" name="Picture 2" descr="A diagram of a person with text">
            <a:extLst>
              <a:ext uri="{FF2B5EF4-FFF2-40B4-BE49-F238E27FC236}">
                <a16:creationId xmlns:a16="http://schemas.microsoft.com/office/drawing/2014/main" id="{C582B442-D26A-797B-0866-5C4591193503}"/>
              </a:ext>
            </a:extLst>
          </p:cNvPr>
          <p:cNvPicPr>
            <a:picLocks noChangeAspect="1"/>
          </p:cNvPicPr>
          <p:nvPr/>
        </p:nvPicPr>
        <p:blipFill>
          <a:blip r:embed="rId3"/>
          <a:stretch>
            <a:fillRect/>
          </a:stretch>
        </p:blipFill>
        <p:spPr>
          <a:xfrm>
            <a:off x="2286000" y="1047750"/>
            <a:ext cx="4495800" cy="3810000"/>
          </a:xfrm>
          <a:prstGeom prst="rect">
            <a:avLst/>
          </a:prstGeom>
        </p:spPr>
      </p:pic>
    </p:spTree>
    <p:extLst>
      <p:ext uri="{BB962C8B-B14F-4D97-AF65-F5344CB8AC3E}">
        <p14:creationId xmlns:p14="http://schemas.microsoft.com/office/powerpoint/2010/main" val="753049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3"/>
          <p:cNvSpPr txBox="1">
            <a:spLocks noGrp="1"/>
          </p:cNvSpPr>
          <p:nvPr>
            <p:ph type="title"/>
          </p:nvPr>
        </p:nvSpPr>
        <p:spPr>
          <a:xfrm>
            <a:off x="5029200" y="2164050"/>
            <a:ext cx="3581399" cy="116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Testing</a:t>
            </a:r>
            <a:endParaRPr b="1" dirty="0"/>
          </a:p>
        </p:txBody>
      </p:sp>
      <p:sp>
        <p:nvSpPr>
          <p:cNvPr id="521" name="Google Shape;521;p43"/>
          <p:cNvSpPr txBox="1">
            <a:spLocks noGrp="1"/>
          </p:cNvSpPr>
          <p:nvPr>
            <p:ph type="sldNum" idx="12"/>
          </p:nvPr>
        </p:nvSpPr>
        <p:spPr>
          <a:xfrm>
            <a:off x="8428909" y="3382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11</a:t>
            </a:fld>
            <a:endParaRPr/>
          </a:p>
        </p:txBody>
      </p:sp>
      <p:sp>
        <p:nvSpPr>
          <p:cNvPr id="522" name="Google Shape;522;p43"/>
          <p:cNvSpPr txBox="1">
            <a:spLocks noGrp="1"/>
          </p:cNvSpPr>
          <p:nvPr>
            <p:ph type="title" idx="2"/>
          </p:nvPr>
        </p:nvSpPr>
        <p:spPr>
          <a:xfrm>
            <a:off x="715110" y="534988"/>
            <a:ext cx="29343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grpSp>
        <p:nvGrpSpPr>
          <p:cNvPr id="2" name="Google Shape;524;p43"/>
          <p:cNvGrpSpPr/>
          <p:nvPr/>
        </p:nvGrpSpPr>
        <p:grpSpPr>
          <a:xfrm>
            <a:off x="1778881" y="738641"/>
            <a:ext cx="409183" cy="434485"/>
            <a:chOff x="3067575" y="1412275"/>
            <a:chExt cx="813000" cy="863100"/>
          </a:xfrm>
        </p:grpSpPr>
        <p:sp>
          <p:nvSpPr>
            <p:cNvPr id="525" name="Google Shape;525;p43"/>
            <p:cNvSpPr/>
            <p:nvPr/>
          </p:nvSpPr>
          <p:spPr>
            <a:xfrm>
              <a:off x="3408675" y="1412275"/>
              <a:ext cx="130800" cy="8631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526" name="Google Shape;526;p43"/>
            <p:cNvSpPr/>
            <p:nvPr/>
          </p:nvSpPr>
          <p:spPr>
            <a:xfrm rot="-3590857">
              <a:off x="3408676" y="1412504"/>
              <a:ext cx="130798" cy="862881"/>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527" name="Google Shape;527;p43"/>
            <p:cNvSpPr/>
            <p:nvPr/>
          </p:nvSpPr>
          <p:spPr>
            <a:xfrm rot="3608459">
              <a:off x="3408666" y="1412403"/>
              <a:ext cx="130758" cy="862881"/>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3" name="Google Shape;528;p43"/>
          <p:cNvGrpSpPr/>
          <p:nvPr/>
        </p:nvGrpSpPr>
        <p:grpSpPr>
          <a:xfrm>
            <a:off x="5504513" y="4538325"/>
            <a:ext cx="2934291" cy="70175"/>
            <a:chOff x="4759925" y="4538325"/>
            <a:chExt cx="3678900" cy="70175"/>
          </a:xfrm>
        </p:grpSpPr>
        <p:cxnSp>
          <p:nvCxnSpPr>
            <p:cNvPr id="529" name="Google Shape;529;p43"/>
            <p:cNvCxnSpPr/>
            <p:nvPr/>
          </p:nvCxnSpPr>
          <p:spPr>
            <a:xfrm rot="10800000">
              <a:off x="4759925" y="4538325"/>
              <a:ext cx="3678900" cy="0"/>
            </a:xfrm>
            <a:prstGeom prst="straightConnector1">
              <a:avLst/>
            </a:prstGeom>
            <a:noFill/>
            <a:ln w="9525" cap="flat" cmpd="sng">
              <a:solidFill>
                <a:schemeClr val="dk1"/>
              </a:solidFill>
              <a:prstDash val="solid"/>
              <a:round/>
              <a:headEnd type="none" w="med" len="med"/>
              <a:tailEnd type="none" w="med" len="med"/>
            </a:ln>
          </p:spPr>
        </p:cxnSp>
        <p:cxnSp>
          <p:nvCxnSpPr>
            <p:cNvPr id="530" name="Google Shape;530;p43"/>
            <p:cNvCxnSpPr/>
            <p:nvPr/>
          </p:nvCxnSpPr>
          <p:spPr>
            <a:xfrm rot="10800000">
              <a:off x="4759925" y="4608500"/>
              <a:ext cx="3678900" cy="0"/>
            </a:xfrm>
            <a:prstGeom prst="straightConnector1">
              <a:avLst/>
            </a:prstGeom>
            <a:noFill/>
            <a:ln w="9525" cap="flat" cmpd="sng">
              <a:solidFill>
                <a:schemeClr val="dk1"/>
              </a:solidFill>
              <a:prstDash val="solid"/>
              <a:round/>
              <a:headEnd type="none" w="med" len="med"/>
              <a:tailEnd type="none" w="med" len="med"/>
            </a:ln>
          </p:spPr>
        </p:cxnSp>
      </p:grpSp>
      <p:sp>
        <p:nvSpPr>
          <p:cNvPr id="531" name="Google Shape;531;p43"/>
          <p:cNvSpPr/>
          <p:nvPr/>
        </p:nvSpPr>
        <p:spPr>
          <a:xfrm>
            <a:off x="2358909" y="2196900"/>
            <a:ext cx="1354800" cy="1083900"/>
          </a:xfrm>
          <a:prstGeom prst="roundRect">
            <a:avLst>
              <a:gd name="adj" fmla="val 101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dk1"/>
              </a:solidFill>
              <a:latin typeface="Kanit"/>
              <a:ea typeface="Kanit"/>
              <a:cs typeface="Kanit"/>
              <a:sym typeface="Kanit"/>
            </a:endParaRPr>
          </a:p>
        </p:txBody>
      </p:sp>
      <p:sp>
        <p:nvSpPr>
          <p:cNvPr id="532" name="Google Shape;532;p43"/>
          <p:cNvSpPr/>
          <p:nvPr/>
        </p:nvSpPr>
        <p:spPr>
          <a:xfrm>
            <a:off x="715100" y="3524601"/>
            <a:ext cx="1354800" cy="1083900"/>
          </a:xfrm>
          <a:prstGeom prst="roundRect">
            <a:avLst>
              <a:gd name="adj" fmla="val 101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nvGrpSpPr>
          <p:cNvPr id="4" name="Google Shape;533;p43"/>
          <p:cNvGrpSpPr/>
          <p:nvPr/>
        </p:nvGrpSpPr>
        <p:grpSpPr>
          <a:xfrm>
            <a:off x="2358896" y="3524448"/>
            <a:ext cx="1354800" cy="1083900"/>
            <a:chOff x="2358896" y="3524448"/>
            <a:chExt cx="1354800" cy="1083900"/>
          </a:xfrm>
        </p:grpSpPr>
        <p:sp>
          <p:nvSpPr>
            <p:cNvPr id="534" name="Google Shape;534;p43"/>
            <p:cNvSpPr/>
            <p:nvPr/>
          </p:nvSpPr>
          <p:spPr>
            <a:xfrm>
              <a:off x="2358896" y="3524448"/>
              <a:ext cx="1354800" cy="1083900"/>
            </a:xfrm>
            <a:prstGeom prst="roundRect">
              <a:avLst>
                <a:gd name="adj" fmla="val 10152"/>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Kanit"/>
                <a:ea typeface="Kanit"/>
                <a:cs typeface="Kanit"/>
                <a:sym typeface="Kanit"/>
              </a:endParaRPr>
            </a:p>
          </p:txBody>
        </p:sp>
        <p:grpSp>
          <p:nvGrpSpPr>
            <p:cNvPr id="5" name="Google Shape;535;p43"/>
            <p:cNvGrpSpPr/>
            <p:nvPr/>
          </p:nvGrpSpPr>
          <p:grpSpPr>
            <a:xfrm>
              <a:off x="2662055" y="3733600"/>
              <a:ext cx="757169" cy="626625"/>
              <a:chOff x="2653314" y="3733594"/>
              <a:chExt cx="765900" cy="626625"/>
            </a:xfrm>
          </p:grpSpPr>
          <p:cxnSp>
            <p:nvCxnSpPr>
              <p:cNvPr id="536" name="Google Shape;536;p43"/>
              <p:cNvCxnSpPr/>
              <p:nvPr/>
            </p:nvCxnSpPr>
            <p:spPr>
              <a:xfrm>
                <a:off x="2653314" y="4360219"/>
                <a:ext cx="765900" cy="0"/>
              </a:xfrm>
              <a:prstGeom prst="straightConnector1">
                <a:avLst/>
              </a:prstGeom>
              <a:noFill/>
              <a:ln w="9525" cap="flat" cmpd="sng">
                <a:solidFill>
                  <a:schemeClr val="dk1"/>
                </a:solidFill>
                <a:prstDash val="solid"/>
                <a:round/>
                <a:headEnd type="none" w="med" len="med"/>
                <a:tailEnd type="none" w="med" len="med"/>
              </a:ln>
            </p:spPr>
          </p:cxnSp>
          <p:cxnSp>
            <p:nvCxnSpPr>
              <p:cNvPr id="537" name="Google Shape;537;p43"/>
              <p:cNvCxnSpPr/>
              <p:nvPr/>
            </p:nvCxnSpPr>
            <p:spPr>
              <a:xfrm>
                <a:off x="2653314" y="4290594"/>
                <a:ext cx="765900" cy="0"/>
              </a:xfrm>
              <a:prstGeom prst="straightConnector1">
                <a:avLst/>
              </a:prstGeom>
              <a:noFill/>
              <a:ln w="9525" cap="flat" cmpd="sng">
                <a:solidFill>
                  <a:schemeClr val="dk1"/>
                </a:solidFill>
                <a:prstDash val="solid"/>
                <a:round/>
                <a:headEnd type="none" w="med" len="med"/>
                <a:tailEnd type="none" w="med" len="med"/>
              </a:ln>
            </p:spPr>
          </p:cxnSp>
          <p:cxnSp>
            <p:nvCxnSpPr>
              <p:cNvPr id="538" name="Google Shape;538;p43"/>
              <p:cNvCxnSpPr/>
              <p:nvPr/>
            </p:nvCxnSpPr>
            <p:spPr>
              <a:xfrm>
                <a:off x="2653314" y="4220969"/>
                <a:ext cx="765900" cy="0"/>
              </a:xfrm>
              <a:prstGeom prst="straightConnector1">
                <a:avLst/>
              </a:prstGeom>
              <a:noFill/>
              <a:ln w="9525" cap="flat" cmpd="sng">
                <a:solidFill>
                  <a:schemeClr val="dk1"/>
                </a:solidFill>
                <a:prstDash val="solid"/>
                <a:round/>
                <a:headEnd type="none" w="med" len="med"/>
                <a:tailEnd type="none" w="med" len="med"/>
              </a:ln>
            </p:spPr>
          </p:cxnSp>
          <p:cxnSp>
            <p:nvCxnSpPr>
              <p:cNvPr id="539" name="Google Shape;539;p43"/>
              <p:cNvCxnSpPr/>
              <p:nvPr/>
            </p:nvCxnSpPr>
            <p:spPr>
              <a:xfrm>
                <a:off x="2653314" y="4151344"/>
                <a:ext cx="765900" cy="0"/>
              </a:xfrm>
              <a:prstGeom prst="straightConnector1">
                <a:avLst/>
              </a:prstGeom>
              <a:noFill/>
              <a:ln w="9525" cap="flat" cmpd="sng">
                <a:solidFill>
                  <a:schemeClr val="dk1"/>
                </a:solidFill>
                <a:prstDash val="solid"/>
                <a:round/>
                <a:headEnd type="none" w="med" len="med"/>
                <a:tailEnd type="none" w="med" len="med"/>
              </a:ln>
            </p:spPr>
          </p:cxnSp>
          <p:cxnSp>
            <p:nvCxnSpPr>
              <p:cNvPr id="540" name="Google Shape;540;p43"/>
              <p:cNvCxnSpPr/>
              <p:nvPr/>
            </p:nvCxnSpPr>
            <p:spPr>
              <a:xfrm>
                <a:off x="2653314" y="4081719"/>
                <a:ext cx="765900" cy="0"/>
              </a:xfrm>
              <a:prstGeom prst="straightConnector1">
                <a:avLst/>
              </a:prstGeom>
              <a:noFill/>
              <a:ln w="9525" cap="flat" cmpd="sng">
                <a:solidFill>
                  <a:schemeClr val="dk1"/>
                </a:solidFill>
                <a:prstDash val="solid"/>
                <a:round/>
                <a:headEnd type="none" w="med" len="med"/>
                <a:tailEnd type="none" w="med" len="med"/>
              </a:ln>
            </p:spPr>
          </p:cxnSp>
          <p:cxnSp>
            <p:nvCxnSpPr>
              <p:cNvPr id="541" name="Google Shape;541;p43"/>
              <p:cNvCxnSpPr/>
              <p:nvPr/>
            </p:nvCxnSpPr>
            <p:spPr>
              <a:xfrm>
                <a:off x="2653314" y="4012094"/>
                <a:ext cx="765900" cy="0"/>
              </a:xfrm>
              <a:prstGeom prst="straightConnector1">
                <a:avLst/>
              </a:prstGeom>
              <a:noFill/>
              <a:ln w="9525" cap="flat" cmpd="sng">
                <a:solidFill>
                  <a:schemeClr val="dk1"/>
                </a:solidFill>
                <a:prstDash val="solid"/>
                <a:round/>
                <a:headEnd type="none" w="med" len="med"/>
                <a:tailEnd type="none" w="med" len="med"/>
              </a:ln>
            </p:spPr>
          </p:cxnSp>
          <p:cxnSp>
            <p:nvCxnSpPr>
              <p:cNvPr id="542" name="Google Shape;542;p43"/>
              <p:cNvCxnSpPr/>
              <p:nvPr/>
            </p:nvCxnSpPr>
            <p:spPr>
              <a:xfrm>
                <a:off x="2653314" y="3942469"/>
                <a:ext cx="765900" cy="0"/>
              </a:xfrm>
              <a:prstGeom prst="straightConnector1">
                <a:avLst/>
              </a:prstGeom>
              <a:noFill/>
              <a:ln w="9525" cap="flat" cmpd="sng">
                <a:solidFill>
                  <a:schemeClr val="dk1"/>
                </a:solidFill>
                <a:prstDash val="solid"/>
                <a:round/>
                <a:headEnd type="none" w="med" len="med"/>
                <a:tailEnd type="none" w="med" len="med"/>
              </a:ln>
            </p:spPr>
          </p:cxnSp>
          <p:cxnSp>
            <p:nvCxnSpPr>
              <p:cNvPr id="543" name="Google Shape;543;p43"/>
              <p:cNvCxnSpPr/>
              <p:nvPr/>
            </p:nvCxnSpPr>
            <p:spPr>
              <a:xfrm>
                <a:off x="2653314" y="3872844"/>
                <a:ext cx="765900" cy="0"/>
              </a:xfrm>
              <a:prstGeom prst="straightConnector1">
                <a:avLst/>
              </a:prstGeom>
              <a:noFill/>
              <a:ln w="9525" cap="flat" cmpd="sng">
                <a:solidFill>
                  <a:schemeClr val="dk1"/>
                </a:solidFill>
                <a:prstDash val="solid"/>
                <a:round/>
                <a:headEnd type="none" w="med" len="med"/>
                <a:tailEnd type="none" w="med" len="med"/>
              </a:ln>
            </p:spPr>
          </p:cxnSp>
          <p:cxnSp>
            <p:nvCxnSpPr>
              <p:cNvPr id="544" name="Google Shape;544;p43"/>
              <p:cNvCxnSpPr/>
              <p:nvPr/>
            </p:nvCxnSpPr>
            <p:spPr>
              <a:xfrm>
                <a:off x="2653314" y="3803219"/>
                <a:ext cx="765900" cy="0"/>
              </a:xfrm>
              <a:prstGeom prst="straightConnector1">
                <a:avLst/>
              </a:prstGeom>
              <a:noFill/>
              <a:ln w="9525" cap="flat" cmpd="sng">
                <a:solidFill>
                  <a:schemeClr val="dk1"/>
                </a:solidFill>
                <a:prstDash val="solid"/>
                <a:round/>
                <a:headEnd type="none" w="med" len="med"/>
                <a:tailEnd type="none" w="med" len="med"/>
              </a:ln>
            </p:spPr>
          </p:cxnSp>
          <p:cxnSp>
            <p:nvCxnSpPr>
              <p:cNvPr id="545" name="Google Shape;545;p43"/>
              <p:cNvCxnSpPr/>
              <p:nvPr/>
            </p:nvCxnSpPr>
            <p:spPr>
              <a:xfrm>
                <a:off x="2653314" y="3733594"/>
                <a:ext cx="765900" cy="0"/>
              </a:xfrm>
              <a:prstGeom prst="straightConnector1">
                <a:avLst/>
              </a:prstGeom>
              <a:noFill/>
              <a:ln w="9525" cap="flat" cmpd="sng">
                <a:solidFill>
                  <a:schemeClr val="dk1"/>
                </a:solidFill>
                <a:prstDash val="solid"/>
                <a:round/>
                <a:headEnd type="none" w="med" len="med"/>
                <a:tailEnd type="none" w="med" len="med"/>
              </a:ln>
            </p:spPr>
          </p:cxnSp>
        </p:grpSp>
        <p:sp>
          <p:nvSpPr>
            <p:cNvPr id="546" name="Google Shape;546;p43"/>
            <p:cNvSpPr/>
            <p:nvPr/>
          </p:nvSpPr>
          <p:spPr>
            <a:xfrm>
              <a:off x="2764000" y="4218282"/>
              <a:ext cx="69300" cy="2130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47" name="Google Shape;547;p43"/>
            <p:cNvSpPr/>
            <p:nvPr/>
          </p:nvSpPr>
          <p:spPr>
            <a:xfrm>
              <a:off x="2833300" y="4087125"/>
              <a:ext cx="69300" cy="344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48" name="Google Shape;548;p43"/>
            <p:cNvSpPr/>
            <p:nvPr/>
          </p:nvSpPr>
          <p:spPr>
            <a:xfrm>
              <a:off x="2967000" y="4131187"/>
              <a:ext cx="69300" cy="3000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49" name="Google Shape;549;p43"/>
            <p:cNvSpPr/>
            <p:nvPr/>
          </p:nvSpPr>
          <p:spPr>
            <a:xfrm>
              <a:off x="3036300" y="3946375"/>
              <a:ext cx="69300" cy="484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50" name="Google Shape;550;p43"/>
            <p:cNvSpPr/>
            <p:nvPr/>
          </p:nvSpPr>
          <p:spPr>
            <a:xfrm>
              <a:off x="3170000" y="4043418"/>
              <a:ext cx="69300" cy="387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51" name="Google Shape;551;p43"/>
            <p:cNvSpPr/>
            <p:nvPr/>
          </p:nvSpPr>
          <p:spPr>
            <a:xfrm>
              <a:off x="3239300" y="3804546"/>
              <a:ext cx="69300" cy="626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6" name="Google Shape;552;p43"/>
            <p:cNvGrpSpPr/>
            <p:nvPr/>
          </p:nvGrpSpPr>
          <p:grpSpPr>
            <a:xfrm>
              <a:off x="2655100" y="3701607"/>
              <a:ext cx="764141" cy="729518"/>
              <a:chOff x="961540" y="877228"/>
              <a:chExt cx="1136100" cy="1084624"/>
            </a:xfrm>
          </p:grpSpPr>
          <p:cxnSp>
            <p:nvCxnSpPr>
              <p:cNvPr id="553" name="Google Shape;553;p43"/>
              <p:cNvCxnSpPr/>
              <p:nvPr/>
            </p:nvCxnSpPr>
            <p:spPr>
              <a:xfrm>
                <a:off x="961540" y="1961852"/>
                <a:ext cx="1136100" cy="0"/>
              </a:xfrm>
              <a:prstGeom prst="straightConnector1">
                <a:avLst/>
              </a:prstGeom>
              <a:noFill/>
              <a:ln w="9525" cap="flat" cmpd="sng">
                <a:solidFill>
                  <a:schemeClr val="lt1"/>
                </a:solidFill>
                <a:prstDash val="solid"/>
                <a:round/>
                <a:headEnd type="none" w="med" len="med"/>
                <a:tailEnd type="none" w="med" len="med"/>
              </a:ln>
            </p:spPr>
          </p:cxnSp>
          <p:cxnSp>
            <p:nvCxnSpPr>
              <p:cNvPr id="554" name="Google Shape;554;p43"/>
              <p:cNvCxnSpPr/>
              <p:nvPr/>
            </p:nvCxnSpPr>
            <p:spPr>
              <a:xfrm>
                <a:off x="968472" y="877228"/>
                <a:ext cx="0" cy="1084500"/>
              </a:xfrm>
              <a:prstGeom prst="straightConnector1">
                <a:avLst/>
              </a:prstGeom>
              <a:noFill/>
              <a:ln w="9525" cap="flat" cmpd="sng">
                <a:solidFill>
                  <a:schemeClr val="lt1"/>
                </a:solidFill>
                <a:prstDash val="solid"/>
                <a:round/>
                <a:headEnd type="none" w="med" len="med"/>
                <a:tailEnd type="none" w="med" len="med"/>
              </a:ln>
            </p:spPr>
          </p:cxnSp>
        </p:grpSp>
      </p:grpSp>
      <p:grpSp>
        <p:nvGrpSpPr>
          <p:cNvPr id="7" name="Google Shape;555;p43"/>
          <p:cNvGrpSpPr/>
          <p:nvPr/>
        </p:nvGrpSpPr>
        <p:grpSpPr>
          <a:xfrm>
            <a:off x="715100" y="2196901"/>
            <a:ext cx="1354800" cy="1083900"/>
            <a:chOff x="715100" y="2196901"/>
            <a:chExt cx="1354800" cy="1083900"/>
          </a:xfrm>
        </p:grpSpPr>
        <p:grpSp>
          <p:nvGrpSpPr>
            <p:cNvPr id="8" name="Google Shape;556;p43"/>
            <p:cNvGrpSpPr/>
            <p:nvPr/>
          </p:nvGrpSpPr>
          <p:grpSpPr>
            <a:xfrm>
              <a:off x="715100" y="2196901"/>
              <a:ext cx="1354800" cy="1083900"/>
              <a:chOff x="715100" y="1862701"/>
              <a:chExt cx="1354800" cy="1083900"/>
            </a:xfrm>
          </p:grpSpPr>
          <p:sp>
            <p:nvSpPr>
              <p:cNvPr id="557" name="Google Shape;557;p43"/>
              <p:cNvSpPr/>
              <p:nvPr/>
            </p:nvSpPr>
            <p:spPr>
              <a:xfrm>
                <a:off x="715100" y="1862701"/>
                <a:ext cx="1354800" cy="1083900"/>
              </a:xfrm>
              <a:prstGeom prst="roundRect">
                <a:avLst>
                  <a:gd name="adj" fmla="val 1015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cxnSp>
            <p:nvCxnSpPr>
              <p:cNvPr id="558" name="Google Shape;558;p43"/>
              <p:cNvCxnSpPr/>
              <p:nvPr/>
            </p:nvCxnSpPr>
            <p:spPr>
              <a:xfrm>
                <a:off x="1005939" y="2698319"/>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59" name="Google Shape;559;p43"/>
              <p:cNvCxnSpPr/>
              <p:nvPr/>
            </p:nvCxnSpPr>
            <p:spPr>
              <a:xfrm>
                <a:off x="1005939" y="2628694"/>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60" name="Google Shape;560;p43"/>
              <p:cNvCxnSpPr/>
              <p:nvPr/>
            </p:nvCxnSpPr>
            <p:spPr>
              <a:xfrm>
                <a:off x="1005939" y="2628694"/>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61" name="Google Shape;561;p43"/>
              <p:cNvCxnSpPr/>
              <p:nvPr/>
            </p:nvCxnSpPr>
            <p:spPr>
              <a:xfrm>
                <a:off x="1005939" y="2559069"/>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62" name="Google Shape;562;p43"/>
              <p:cNvCxnSpPr/>
              <p:nvPr/>
            </p:nvCxnSpPr>
            <p:spPr>
              <a:xfrm>
                <a:off x="1005939" y="2559069"/>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63" name="Google Shape;563;p43"/>
              <p:cNvCxnSpPr/>
              <p:nvPr/>
            </p:nvCxnSpPr>
            <p:spPr>
              <a:xfrm>
                <a:off x="1005939" y="2489444"/>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64" name="Google Shape;564;p43"/>
              <p:cNvCxnSpPr/>
              <p:nvPr/>
            </p:nvCxnSpPr>
            <p:spPr>
              <a:xfrm>
                <a:off x="1005939" y="2489444"/>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65" name="Google Shape;565;p43"/>
              <p:cNvCxnSpPr/>
              <p:nvPr/>
            </p:nvCxnSpPr>
            <p:spPr>
              <a:xfrm>
                <a:off x="1005939" y="2419819"/>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66" name="Google Shape;566;p43"/>
              <p:cNvCxnSpPr/>
              <p:nvPr/>
            </p:nvCxnSpPr>
            <p:spPr>
              <a:xfrm>
                <a:off x="1005939" y="2419819"/>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67" name="Google Shape;567;p43"/>
              <p:cNvCxnSpPr/>
              <p:nvPr/>
            </p:nvCxnSpPr>
            <p:spPr>
              <a:xfrm>
                <a:off x="1005939" y="2350194"/>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68" name="Google Shape;568;p43"/>
              <p:cNvCxnSpPr/>
              <p:nvPr/>
            </p:nvCxnSpPr>
            <p:spPr>
              <a:xfrm>
                <a:off x="1005939" y="2350194"/>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69" name="Google Shape;569;p43"/>
              <p:cNvCxnSpPr/>
              <p:nvPr/>
            </p:nvCxnSpPr>
            <p:spPr>
              <a:xfrm>
                <a:off x="1005939" y="2280569"/>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70" name="Google Shape;570;p43"/>
              <p:cNvCxnSpPr/>
              <p:nvPr/>
            </p:nvCxnSpPr>
            <p:spPr>
              <a:xfrm>
                <a:off x="1005939" y="2280569"/>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71" name="Google Shape;571;p43"/>
              <p:cNvCxnSpPr/>
              <p:nvPr/>
            </p:nvCxnSpPr>
            <p:spPr>
              <a:xfrm>
                <a:off x="1005939" y="2210944"/>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72" name="Google Shape;572;p43"/>
              <p:cNvCxnSpPr/>
              <p:nvPr/>
            </p:nvCxnSpPr>
            <p:spPr>
              <a:xfrm>
                <a:off x="1005939" y="2210944"/>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73" name="Google Shape;573;p43"/>
              <p:cNvCxnSpPr/>
              <p:nvPr/>
            </p:nvCxnSpPr>
            <p:spPr>
              <a:xfrm>
                <a:off x="1005939" y="2141319"/>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74" name="Google Shape;574;p43"/>
              <p:cNvCxnSpPr/>
              <p:nvPr/>
            </p:nvCxnSpPr>
            <p:spPr>
              <a:xfrm>
                <a:off x="1005939" y="2071694"/>
                <a:ext cx="765900" cy="0"/>
              </a:xfrm>
              <a:prstGeom prst="straightConnector1">
                <a:avLst/>
              </a:prstGeom>
              <a:noFill/>
              <a:ln w="9525" cap="flat" cmpd="sng">
                <a:solidFill>
                  <a:schemeClr val="lt1"/>
                </a:solidFill>
                <a:prstDash val="solid"/>
                <a:round/>
                <a:headEnd type="none" w="med" len="med"/>
                <a:tailEnd type="none" w="med" len="med"/>
              </a:ln>
            </p:spPr>
          </p:cxnSp>
          <p:grpSp>
            <p:nvGrpSpPr>
              <p:cNvPr id="9" name="Google Shape;575;p43"/>
              <p:cNvGrpSpPr/>
              <p:nvPr/>
            </p:nvGrpSpPr>
            <p:grpSpPr>
              <a:xfrm>
                <a:off x="1005939" y="2039707"/>
                <a:ext cx="765957" cy="729512"/>
                <a:chOff x="958885" y="877228"/>
                <a:chExt cx="1138800" cy="1084615"/>
              </a:xfrm>
            </p:grpSpPr>
            <p:cxnSp>
              <p:nvCxnSpPr>
                <p:cNvPr id="576" name="Google Shape;576;p43"/>
                <p:cNvCxnSpPr/>
                <p:nvPr/>
              </p:nvCxnSpPr>
              <p:spPr>
                <a:xfrm>
                  <a:off x="958885" y="1961843"/>
                  <a:ext cx="1138800" cy="0"/>
                </a:xfrm>
                <a:prstGeom prst="straightConnector1">
                  <a:avLst/>
                </a:prstGeom>
                <a:noFill/>
                <a:ln w="9525" cap="flat" cmpd="sng">
                  <a:solidFill>
                    <a:schemeClr val="dk1"/>
                  </a:solidFill>
                  <a:prstDash val="solid"/>
                  <a:round/>
                  <a:headEnd type="none" w="med" len="med"/>
                  <a:tailEnd type="none" w="med" len="med"/>
                </a:ln>
              </p:spPr>
            </p:cxnSp>
            <p:cxnSp>
              <p:nvCxnSpPr>
                <p:cNvPr id="577" name="Google Shape;577;p43"/>
                <p:cNvCxnSpPr/>
                <p:nvPr/>
              </p:nvCxnSpPr>
              <p:spPr>
                <a:xfrm>
                  <a:off x="968472" y="877228"/>
                  <a:ext cx="0" cy="1084500"/>
                </a:xfrm>
                <a:prstGeom prst="straightConnector1">
                  <a:avLst/>
                </a:prstGeom>
                <a:noFill/>
                <a:ln w="9525" cap="flat" cmpd="sng">
                  <a:solidFill>
                    <a:schemeClr val="dk1"/>
                  </a:solidFill>
                  <a:prstDash val="solid"/>
                  <a:round/>
                  <a:headEnd type="none" w="med" len="med"/>
                  <a:tailEnd type="none" w="med" len="med"/>
                </a:ln>
              </p:spPr>
            </p:cxnSp>
          </p:grpSp>
        </p:grpSp>
        <p:sp>
          <p:nvSpPr>
            <p:cNvPr id="578" name="Google Shape;578;p43"/>
            <p:cNvSpPr/>
            <p:nvPr/>
          </p:nvSpPr>
          <p:spPr>
            <a:xfrm>
              <a:off x="1041300" y="2410525"/>
              <a:ext cx="712635" cy="668925"/>
            </a:xfrm>
            <a:custGeom>
              <a:avLst/>
              <a:gdLst/>
              <a:ahLst/>
              <a:cxnLst/>
              <a:rect l="l" t="t" r="r" b="b"/>
              <a:pathLst>
                <a:path w="29099" h="26757" extrusionOk="0">
                  <a:moveTo>
                    <a:pt x="0" y="26757"/>
                  </a:moveTo>
                  <a:cubicBezTo>
                    <a:pt x="0" y="25250"/>
                    <a:pt x="527" y="22262"/>
                    <a:pt x="1973" y="22688"/>
                  </a:cubicBezTo>
                  <a:cubicBezTo>
                    <a:pt x="4405" y="23404"/>
                    <a:pt x="7552" y="26791"/>
                    <a:pt x="9248" y="24907"/>
                  </a:cubicBezTo>
                  <a:cubicBezTo>
                    <a:pt x="11796" y="22077"/>
                    <a:pt x="8942" y="16132"/>
                    <a:pt x="11960" y="13810"/>
                  </a:cubicBezTo>
                  <a:cubicBezTo>
                    <a:pt x="14248" y="12050"/>
                    <a:pt x="18661" y="18826"/>
                    <a:pt x="20222" y="16399"/>
                  </a:cubicBezTo>
                  <a:cubicBezTo>
                    <a:pt x="22401" y="13011"/>
                    <a:pt x="18663" y="8080"/>
                    <a:pt x="20098" y="4316"/>
                  </a:cubicBezTo>
                  <a:cubicBezTo>
                    <a:pt x="21011" y="1921"/>
                    <a:pt x="25406" y="7211"/>
                    <a:pt x="27620" y="5919"/>
                  </a:cubicBezTo>
                  <a:cubicBezTo>
                    <a:pt x="29377" y="4894"/>
                    <a:pt x="28812" y="2013"/>
                    <a:pt x="29099" y="0"/>
                  </a:cubicBezTo>
                </a:path>
              </a:pathLst>
            </a:custGeom>
            <a:noFill/>
            <a:ln w="9525" cap="flat" cmpd="sng">
              <a:solidFill>
                <a:schemeClr val="accent2"/>
              </a:solidFill>
              <a:prstDash val="solid"/>
              <a:round/>
              <a:headEnd type="none" w="med" len="med"/>
              <a:tailEnd type="none" w="med" len="med"/>
            </a:ln>
          </p:spPr>
          <p:txBody>
            <a:bodyPr/>
            <a:lstStyle/>
            <a:p>
              <a:endParaRPr lang="en-US"/>
            </a:p>
          </p:txBody>
        </p:sp>
        <p:sp>
          <p:nvSpPr>
            <p:cNvPr id="579" name="Google Shape;579;p43"/>
            <p:cNvSpPr/>
            <p:nvPr/>
          </p:nvSpPr>
          <p:spPr>
            <a:xfrm>
              <a:off x="1089200" y="2422500"/>
              <a:ext cx="689675" cy="656970"/>
            </a:xfrm>
            <a:custGeom>
              <a:avLst/>
              <a:gdLst/>
              <a:ahLst/>
              <a:cxnLst/>
              <a:rect l="l" t="t" r="r" b="b"/>
              <a:pathLst>
                <a:path w="27587" h="25307" extrusionOk="0">
                  <a:moveTo>
                    <a:pt x="27587" y="3113"/>
                  </a:moveTo>
                  <a:cubicBezTo>
                    <a:pt x="25129" y="3113"/>
                    <a:pt x="22129" y="-1463"/>
                    <a:pt x="20682" y="524"/>
                  </a:cubicBezTo>
                  <a:cubicBezTo>
                    <a:pt x="18502" y="3519"/>
                    <a:pt x="23619" y="10575"/>
                    <a:pt x="20065" y="11621"/>
                  </a:cubicBezTo>
                  <a:cubicBezTo>
                    <a:pt x="17135" y="12484"/>
                    <a:pt x="13514" y="5478"/>
                    <a:pt x="11681" y="7922"/>
                  </a:cubicBezTo>
                  <a:cubicBezTo>
                    <a:pt x="9276" y="11128"/>
                    <a:pt x="15621" y="16927"/>
                    <a:pt x="12914" y="19882"/>
                  </a:cubicBezTo>
                  <a:cubicBezTo>
                    <a:pt x="10310" y="22724"/>
                    <a:pt x="5817" y="14271"/>
                    <a:pt x="2187" y="15566"/>
                  </a:cubicBezTo>
                  <a:cubicBezTo>
                    <a:pt x="-896" y="16666"/>
                    <a:pt x="-82" y="22202"/>
                    <a:pt x="954" y="25307"/>
                  </a:cubicBezTo>
                </a:path>
              </a:pathLst>
            </a:custGeom>
            <a:noFill/>
            <a:ln w="9525" cap="flat" cmpd="sng">
              <a:solidFill>
                <a:schemeClr val="dk1"/>
              </a:solidFill>
              <a:prstDash val="solid"/>
              <a:round/>
              <a:headEnd type="none" w="med" len="med"/>
              <a:tailEnd type="none" w="med" len="med"/>
            </a:ln>
          </p:spPr>
          <p:txBody>
            <a:bodyPr/>
            <a:lstStyle/>
            <a:p>
              <a:endParaRPr 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45"/>
          <p:cNvSpPr txBox="1">
            <a:spLocks noGrp="1"/>
          </p:cNvSpPr>
          <p:nvPr>
            <p:ph type="subTitle" idx="1"/>
          </p:nvPr>
        </p:nvSpPr>
        <p:spPr>
          <a:xfrm>
            <a:off x="720000" y="895350"/>
            <a:ext cx="3573900" cy="3657600"/>
          </a:xfrm>
          <a:prstGeom prst="rect">
            <a:avLst/>
          </a:prstGeom>
        </p:spPr>
        <p:txBody>
          <a:bodyPr spcFirstLastPara="1" wrap="square" lIns="91425" tIns="91425" rIns="91425" bIns="91425" anchor="t" anchorCtr="0">
            <a:noAutofit/>
          </a:bodyPr>
          <a:lstStyle/>
          <a:p>
            <a:r>
              <a:rPr lang="en-US" dirty="0"/>
              <a:t>Software testing serves as a pivotal method for evaluating the functionality of a software program. This rigorous process meticulously verifies if the software aligns with the anticipated requirements while also guaranteeing a bug-free performance. The primary objective of software testing is to uncover any discrepancies—be it errors, faults, or missing components—in comparison to the specified requirements. In my testing approach, I employed the Equivalence Class Partitioning (ECP) method to ensure thorough and comprehensive assessment.</a:t>
            </a:r>
          </a:p>
        </p:txBody>
      </p:sp>
      <p:sp>
        <p:nvSpPr>
          <p:cNvPr id="595" name="Google Shape;595;p45"/>
          <p:cNvSpPr txBox="1">
            <a:spLocks noGrp="1"/>
          </p:cNvSpPr>
          <p:nvPr>
            <p:ph type="title"/>
          </p:nvPr>
        </p:nvSpPr>
        <p:spPr>
          <a:xfrm>
            <a:off x="720000" y="285751"/>
            <a:ext cx="3573900" cy="7619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Testing</a:t>
            </a:r>
            <a:endParaRPr b="1" dirty="0"/>
          </a:p>
        </p:txBody>
      </p:sp>
      <p:sp>
        <p:nvSpPr>
          <p:cNvPr id="596" name="Google Shape;596;p45"/>
          <p:cNvSpPr txBox="1">
            <a:spLocks noGrp="1"/>
          </p:cNvSpPr>
          <p:nvPr>
            <p:ph type="sldNum" idx="12"/>
          </p:nvPr>
        </p:nvSpPr>
        <p:spPr>
          <a:xfrm>
            <a:off x="8428909" y="3382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12</a:t>
            </a:fld>
            <a:endParaRPr/>
          </a:p>
        </p:txBody>
      </p:sp>
      <p:grpSp>
        <p:nvGrpSpPr>
          <p:cNvPr id="2" name="Google Shape;598;p45"/>
          <p:cNvGrpSpPr/>
          <p:nvPr/>
        </p:nvGrpSpPr>
        <p:grpSpPr>
          <a:xfrm rot="5400000">
            <a:off x="2606916" y="2538211"/>
            <a:ext cx="3930169" cy="70175"/>
            <a:chOff x="4759925" y="4538325"/>
            <a:chExt cx="3678900" cy="70175"/>
          </a:xfrm>
        </p:grpSpPr>
        <p:cxnSp>
          <p:nvCxnSpPr>
            <p:cNvPr id="599" name="Google Shape;599;p45"/>
            <p:cNvCxnSpPr/>
            <p:nvPr/>
          </p:nvCxnSpPr>
          <p:spPr>
            <a:xfrm rot="10800000">
              <a:off x="4759925" y="4538325"/>
              <a:ext cx="3678900" cy="0"/>
            </a:xfrm>
            <a:prstGeom prst="straightConnector1">
              <a:avLst/>
            </a:prstGeom>
            <a:noFill/>
            <a:ln w="9525" cap="flat" cmpd="sng">
              <a:solidFill>
                <a:schemeClr val="dk1"/>
              </a:solidFill>
              <a:prstDash val="solid"/>
              <a:round/>
              <a:headEnd type="none" w="med" len="med"/>
              <a:tailEnd type="none" w="med" len="med"/>
            </a:ln>
          </p:spPr>
        </p:cxnSp>
        <p:cxnSp>
          <p:nvCxnSpPr>
            <p:cNvPr id="600" name="Google Shape;600;p45"/>
            <p:cNvCxnSpPr/>
            <p:nvPr/>
          </p:nvCxnSpPr>
          <p:spPr>
            <a:xfrm rot="10800000">
              <a:off x="4759925" y="4608500"/>
              <a:ext cx="3678900" cy="0"/>
            </a:xfrm>
            <a:prstGeom prst="straightConnector1">
              <a:avLst/>
            </a:prstGeom>
            <a:noFill/>
            <a:ln w="9525" cap="flat" cmpd="sng">
              <a:solidFill>
                <a:schemeClr val="dk1"/>
              </a:solidFill>
              <a:prstDash val="solid"/>
              <a:round/>
              <a:headEnd type="none" w="med" len="med"/>
              <a:tailEnd type="none" w="med" len="med"/>
            </a:ln>
          </p:spPr>
        </p:cxnSp>
      </p:grpSp>
      <p:grpSp>
        <p:nvGrpSpPr>
          <p:cNvPr id="3" name="Google Shape;601;p45"/>
          <p:cNvGrpSpPr/>
          <p:nvPr/>
        </p:nvGrpSpPr>
        <p:grpSpPr>
          <a:xfrm>
            <a:off x="8224306" y="4174016"/>
            <a:ext cx="409183" cy="434485"/>
            <a:chOff x="3067575" y="1412275"/>
            <a:chExt cx="813000" cy="863100"/>
          </a:xfrm>
        </p:grpSpPr>
        <p:sp>
          <p:nvSpPr>
            <p:cNvPr id="602" name="Google Shape;602;p45"/>
            <p:cNvSpPr/>
            <p:nvPr/>
          </p:nvSpPr>
          <p:spPr>
            <a:xfrm>
              <a:off x="3408675" y="1412275"/>
              <a:ext cx="130800" cy="8631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603" name="Google Shape;603;p45"/>
            <p:cNvSpPr/>
            <p:nvPr/>
          </p:nvSpPr>
          <p:spPr>
            <a:xfrm rot="-3590857">
              <a:off x="3408676" y="1412504"/>
              <a:ext cx="130798" cy="862881"/>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604" name="Google Shape;604;p45"/>
            <p:cNvSpPr/>
            <p:nvPr/>
          </p:nvSpPr>
          <p:spPr>
            <a:xfrm rot="3608459">
              <a:off x="3408666" y="1412403"/>
              <a:ext cx="130758" cy="862881"/>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pic>
        <p:nvPicPr>
          <p:cNvPr id="5" name="Picture 4" descr="A hand holding a magnifying glass looking at a bug&#10;&#10;Description automatically generated">
            <a:extLst>
              <a:ext uri="{FF2B5EF4-FFF2-40B4-BE49-F238E27FC236}">
                <a16:creationId xmlns:a16="http://schemas.microsoft.com/office/drawing/2014/main" id="{44B43317-ECC4-1540-32CD-251B7F261E08}"/>
              </a:ext>
            </a:extLst>
          </p:cNvPr>
          <p:cNvPicPr>
            <a:picLocks noChangeAspect="1"/>
          </p:cNvPicPr>
          <p:nvPr/>
        </p:nvPicPr>
        <p:blipFill>
          <a:blip r:embed="rId3"/>
          <a:stretch>
            <a:fillRect/>
          </a:stretch>
        </p:blipFill>
        <p:spPr>
          <a:xfrm>
            <a:off x="5029200" y="896726"/>
            <a:ext cx="3189585" cy="319902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45"/>
          <p:cNvSpPr txBox="1">
            <a:spLocks noGrp="1"/>
          </p:cNvSpPr>
          <p:nvPr>
            <p:ph type="subTitle" idx="1"/>
          </p:nvPr>
        </p:nvSpPr>
        <p:spPr>
          <a:xfrm>
            <a:off x="720000" y="895350"/>
            <a:ext cx="3573900" cy="3657600"/>
          </a:xfrm>
          <a:prstGeom prst="rect">
            <a:avLst/>
          </a:prstGeom>
        </p:spPr>
        <p:txBody>
          <a:bodyPr spcFirstLastPara="1" wrap="square" lIns="91425" tIns="91425" rIns="91425" bIns="91425" anchor="t" anchorCtr="0">
            <a:noAutofit/>
          </a:bodyPr>
          <a:lstStyle/>
          <a:p>
            <a:r>
              <a:rPr lang="en-US" b="1" dirty="0"/>
              <a:t>FR:</a:t>
            </a:r>
            <a:endParaRPr lang="en-US" dirty="0"/>
          </a:p>
          <a:p>
            <a:pPr marL="152400" lvl="0" indent="0">
              <a:buNone/>
            </a:pPr>
            <a:r>
              <a:rPr lang="en-US" dirty="0"/>
              <a:t>The librarian should be able to add a new book.</a:t>
            </a:r>
          </a:p>
          <a:p>
            <a:pPr marL="152400" lvl="0" indent="0">
              <a:buNone/>
            </a:pPr>
            <a:endParaRPr lang="en-US" dirty="0"/>
          </a:p>
          <a:p>
            <a:r>
              <a:rPr lang="en-US" b="1" dirty="0"/>
              <a:t>Partition the input values:</a:t>
            </a:r>
          </a:p>
          <a:p>
            <a:pPr marL="152400" indent="0">
              <a:buNone/>
            </a:pPr>
            <a:endParaRPr lang="en-US" dirty="0"/>
          </a:p>
          <a:p>
            <a:r>
              <a:rPr lang="en-US" b="1" dirty="0"/>
              <a:t>Valid:</a:t>
            </a:r>
            <a:endParaRPr lang="en-US" dirty="0"/>
          </a:p>
          <a:p>
            <a:pPr marL="152400" indent="0">
              <a:buNone/>
            </a:pPr>
            <a:r>
              <a:rPr lang="en-US" dirty="0"/>
              <a:t>	{alphabets, spaces, digits}</a:t>
            </a:r>
          </a:p>
          <a:p>
            <a:pPr marL="152400" indent="0">
              <a:buNone/>
            </a:pPr>
            <a:endParaRPr lang="en-US" dirty="0"/>
          </a:p>
          <a:p>
            <a:r>
              <a:rPr lang="en-US" b="1" dirty="0"/>
              <a:t>Invalid:</a:t>
            </a:r>
          </a:p>
          <a:p>
            <a:pPr marL="152400" indent="0">
              <a:buNone/>
            </a:pPr>
            <a:endParaRPr lang="en-US" dirty="0"/>
          </a:p>
          <a:p>
            <a:pPr marL="152400" indent="0">
              <a:buNone/>
            </a:pPr>
            <a:r>
              <a:rPr lang="en-US" dirty="0"/>
              <a:t>	{ outside the valid class}</a:t>
            </a:r>
          </a:p>
        </p:txBody>
      </p:sp>
      <p:sp>
        <p:nvSpPr>
          <p:cNvPr id="595" name="Google Shape;595;p45"/>
          <p:cNvSpPr txBox="1">
            <a:spLocks noGrp="1"/>
          </p:cNvSpPr>
          <p:nvPr>
            <p:ph type="title"/>
          </p:nvPr>
        </p:nvSpPr>
        <p:spPr>
          <a:xfrm>
            <a:off x="720000" y="285751"/>
            <a:ext cx="3573900" cy="7619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Testing</a:t>
            </a:r>
            <a:endParaRPr b="1" dirty="0"/>
          </a:p>
        </p:txBody>
      </p:sp>
      <p:sp>
        <p:nvSpPr>
          <p:cNvPr id="596" name="Google Shape;596;p45"/>
          <p:cNvSpPr txBox="1">
            <a:spLocks noGrp="1"/>
          </p:cNvSpPr>
          <p:nvPr>
            <p:ph type="sldNum" idx="12"/>
          </p:nvPr>
        </p:nvSpPr>
        <p:spPr>
          <a:xfrm>
            <a:off x="8428909" y="3382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13</a:t>
            </a:fld>
            <a:endParaRPr/>
          </a:p>
        </p:txBody>
      </p:sp>
      <p:grpSp>
        <p:nvGrpSpPr>
          <p:cNvPr id="2" name="Google Shape;598;p45"/>
          <p:cNvGrpSpPr/>
          <p:nvPr/>
        </p:nvGrpSpPr>
        <p:grpSpPr>
          <a:xfrm rot="5400000">
            <a:off x="2606916" y="2538211"/>
            <a:ext cx="3930169" cy="70175"/>
            <a:chOff x="4759925" y="4538325"/>
            <a:chExt cx="3678900" cy="70175"/>
          </a:xfrm>
        </p:grpSpPr>
        <p:cxnSp>
          <p:nvCxnSpPr>
            <p:cNvPr id="599" name="Google Shape;599;p45"/>
            <p:cNvCxnSpPr/>
            <p:nvPr/>
          </p:nvCxnSpPr>
          <p:spPr>
            <a:xfrm rot="10800000">
              <a:off x="4759925" y="4538325"/>
              <a:ext cx="3678900" cy="0"/>
            </a:xfrm>
            <a:prstGeom prst="straightConnector1">
              <a:avLst/>
            </a:prstGeom>
            <a:noFill/>
            <a:ln w="9525" cap="flat" cmpd="sng">
              <a:solidFill>
                <a:schemeClr val="dk1"/>
              </a:solidFill>
              <a:prstDash val="solid"/>
              <a:round/>
              <a:headEnd type="none" w="med" len="med"/>
              <a:tailEnd type="none" w="med" len="med"/>
            </a:ln>
          </p:spPr>
        </p:cxnSp>
        <p:cxnSp>
          <p:nvCxnSpPr>
            <p:cNvPr id="600" name="Google Shape;600;p45"/>
            <p:cNvCxnSpPr/>
            <p:nvPr/>
          </p:nvCxnSpPr>
          <p:spPr>
            <a:xfrm rot="10800000">
              <a:off x="4759925" y="4608500"/>
              <a:ext cx="3678900" cy="0"/>
            </a:xfrm>
            <a:prstGeom prst="straightConnector1">
              <a:avLst/>
            </a:prstGeom>
            <a:noFill/>
            <a:ln w="9525" cap="flat" cmpd="sng">
              <a:solidFill>
                <a:schemeClr val="dk1"/>
              </a:solidFill>
              <a:prstDash val="solid"/>
              <a:round/>
              <a:headEnd type="none" w="med" len="med"/>
              <a:tailEnd type="none" w="med" len="med"/>
            </a:ln>
          </p:spPr>
        </p:cxnSp>
      </p:grpSp>
      <p:grpSp>
        <p:nvGrpSpPr>
          <p:cNvPr id="3" name="Google Shape;601;p45"/>
          <p:cNvGrpSpPr/>
          <p:nvPr/>
        </p:nvGrpSpPr>
        <p:grpSpPr>
          <a:xfrm>
            <a:off x="8224306" y="4174016"/>
            <a:ext cx="409183" cy="434485"/>
            <a:chOff x="3067575" y="1412275"/>
            <a:chExt cx="813000" cy="863100"/>
          </a:xfrm>
        </p:grpSpPr>
        <p:sp>
          <p:nvSpPr>
            <p:cNvPr id="602" name="Google Shape;602;p45"/>
            <p:cNvSpPr/>
            <p:nvPr/>
          </p:nvSpPr>
          <p:spPr>
            <a:xfrm>
              <a:off x="3408675" y="1412275"/>
              <a:ext cx="130800" cy="8631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603" name="Google Shape;603;p45"/>
            <p:cNvSpPr/>
            <p:nvPr/>
          </p:nvSpPr>
          <p:spPr>
            <a:xfrm rot="-3590857">
              <a:off x="3408676" y="1412504"/>
              <a:ext cx="130798" cy="862881"/>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604" name="Google Shape;604;p45"/>
            <p:cNvSpPr/>
            <p:nvPr/>
          </p:nvSpPr>
          <p:spPr>
            <a:xfrm rot="3608459">
              <a:off x="3408666" y="1412403"/>
              <a:ext cx="130758" cy="862881"/>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aphicFrame>
        <p:nvGraphicFramePr>
          <p:cNvPr id="4" name="Table 3">
            <a:extLst>
              <a:ext uri="{FF2B5EF4-FFF2-40B4-BE49-F238E27FC236}">
                <a16:creationId xmlns:a16="http://schemas.microsoft.com/office/drawing/2014/main" id="{535CB6BB-BD6B-A460-F971-365C4CFCEE11}"/>
              </a:ext>
            </a:extLst>
          </p:cNvPr>
          <p:cNvGraphicFramePr>
            <a:graphicFrameLocks noGrp="1"/>
          </p:cNvGraphicFramePr>
          <p:nvPr>
            <p:extLst>
              <p:ext uri="{D42A27DB-BD31-4B8C-83A1-F6EECF244321}">
                <p14:modId xmlns:p14="http://schemas.microsoft.com/office/powerpoint/2010/main" val="134049721"/>
              </p:ext>
            </p:extLst>
          </p:nvPr>
        </p:nvGraphicFramePr>
        <p:xfrm>
          <a:off x="4838308" y="1185676"/>
          <a:ext cx="3886199" cy="3338605"/>
        </p:xfrm>
        <a:graphic>
          <a:graphicData uri="http://schemas.openxmlformats.org/drawingml/2006/table">
            <a:tbl>
              <a:tblPr firstRow="1" firstCol="1" bandRow="1"/>
              <a:tblGrid>
                <a:gridCol w="1295115">
                  <a:extLst>
                    <a:ext uri="{9D8B030D-6E8A-4147-A177-3AD203B41FA5}">
                      <a16:colId xmlns:a16="http://schemas.microsoft.com/office/drawing/2014/main" val="20000"/>
                    </a:ext>
                  </a:extLst>
                </a:gridCol>
                <a:gridCol w="1295542">
                  <a:extLst>
                    <a:ext uri="{9D8B030D-6E8A-4147-A177-3AD203B41FA5}">
                      <a16:colId xmlns:a16="http://schemas.microsoft.com/office/drawing/2014/main" val="20001"/>
                    </a:ext>
                  </a:extLst>
                </a:gridCol>
                <a:gridCol w="1295542">
                  <a:extLst>
                    <a:ext uri="{9D8B030D-6E8A-4147-A177-3AD203B41FA5}">
                      <a16:colId xmlns:a16="http://schemas.microsoft.com/office/drawing/2014/main" val="20002"/>
                    </a:ext>
                  </a:extLst>
                </a:gridCol>
              </a:tblGrid>
              <a:tr h="535900">
                <a:tc>
                  <a:txBody>
                    <a:bodyPr/>
                    <a:lstStyle/>
                    <a:p>
                      <a:pPr marL="0" marR="0" algn="just">
                        <a:lnSpc>
                          <a:spcPct val="107000"/>
                        </a:lnSpc>
                        <a:spcBef>
                          <a:spcPts val="0"/>
                        </a:spcBef>
                        <a:spcAft>
                          <a:spcPts val="0"/>
                        </a:spcAft>
                      </a:pPr>
                      <a:r>
                        <a:rPr lang="en-US" sz="1200" b="1" kern="100" dirty="0">
                          <a:effectLst/>
                        </a:rPr>
                        <a:t>Test case ID</a:t>
                      </a:r>
                      <a:endParaRPr lang="en-US" sz="1100" b="1" kern="100" dirty="0">
                        <a:effectLst/>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200" kern="100" dirty="0">
                          <a:effectLst/>
                        </a:rPr>
                        <a:t>1</a:t>
                      </a:r>
                      <a:endParaRPr lang="en-US" sz="1100" kern="100" dirty="0">
                        <a:effectLst/>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200" kern="100">
                          <a:effectLst/>
                        </a:rPr>
                        <a:t>2</a:t>
                      </a:r>
                      <a:endParaRPr lang="en-US" sz="1100" kern="1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560541">
                <a:tc>
                  <a:txBody>
                    <a:bodyPr/>
                    <a:lstStyle/>
                    <a:p>
                      <a:pPr marL="0" marR="0" algn="just">
                        <a:lnSpc>
                          <a:spcPct val="107000"/>
                        </a:lnSpc>
                        <a:spcBef>
                          <a:spcPts val="0"/>
                        </a:spcBef>
                        <a:spcAft>
                          <a:spcPts val="0"/>
                        </a:spcAft>
                      </a:pPr>
                      <a:r>
                        <a:rPr lang="en-US" sz="1200" b="1" kern="100" dirty="0">
                          <a:effectLst/>
                        </a:rPr>
                        <a:t>Input</a:t>
                      </a:r>
                      <a:endParaRPr lang="en-US" sz="1100" b="1" kern="100" dirty="0">
                        <a:effectLst/>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200" kern="100" dirty="0">
                          <a:effectLst/>
                        </a:rPr>
                        <a:t>book</a:t>
                      </a:r>
                      <a:endParaRPr lang="en-US" sz="1100" kern="100" dirty="0">
                        <a:effectLst/>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200" kern="100" dirty="0">
                          <a:effectLst/>
                          <a:latin typeface="Calibri"/>
                          <a:ea typeface="Calibri"/>
                          <a:cs typeface="Times New Roman"/>
                        </a:rPr>
                        <a:t>@#$</a:t>
                      </a:r>
                      <a:endParaRPr lang="en-US" sz="1100" kern="1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560541">
                <a:tc>
                  <a:txBody>
                    <a:bodyPr/>
                    <a:lstStyle/>
                    <a:p>
                      <a:pPr marL="0" marR="0" algn="just">
                        <a:lnSpc>
                          <a:spcPct val="107000"/>
                        </a:lnSpc>
                        <a:spcBef>
                          <a:spcPts val="0"/>
                        </a:spcBef>
                        <a:spcAft>
                          <a:spcPts val="0"/>
                        </a:spcAft>
                      </a:pPr>
                      <a:r>
                        <a:rPr lang="en-US" sz="1200" b="1" kern="100" dirty="0">
                          <a:effectLst/>
                        </a:rPr>
                        <a:t>Partition Tested</a:t>
                      </a:r>
                      <a:endParaRPr lang="en-US" sz="1100" b="1" kern="100" dirty="0">
                        <a:effectLst/>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200" kern="100" dirty="0">
                          <a:effectLst/>
                        </a:rPr>
                        <a:t>{alphabets, spaces, digits}</a:t>
                      </a:r>
                      <a:endParaRPr lang="en-US" sz="1100" kern="100" dirty="0">
                        <a:effectLst/>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200" kern="100">
                          <a:effectLst/>
                        </a:rPr>
                        <a:t>{outside valid}</a:t>
                      </a:r>
                      <a:endParaRPr lang="en-US" sz="1100" kern="1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560541">
                <a:tc>
                  <a:txBody>
                    <a:bodyPr/>
                    <a:lstStyle/>
                    <a:p>
                      <a:pPr marL="0" marR="0" algn="just">
                        <a:lnSpc>
                          <a:spcPct val="107000"/>
                        </a:lnSpc>
                        <a:spcBef>
                          <a:spcPts val="0"/>
                        </a:spcBef>
                        <a:spcAft>
                          <a:spcPts val="0"/>
                        </a:spcAft>
                      </a:pPr>
                      <a:r>
                        <a:rPr lang="en-US" sz="1200" b="1" kern="100" dirty="0">
                          <a:effectLst/>
                        </a:rPr>
                        <a:t>Expected Output</a:t>
                      </a:r>
                      <a:endParaRPr lang="en-US" sz="1100" b="1" kern="100" dirty="0">
                        <a:effectLst/>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200" kern="100" dirty="0">
                          <a:effectLst/>
                        </a:rPr>
                        <a:t>Book added</a:t>
                      </a:r>
                    </a:p>
                    <a:p>
                      <a:pPr marL="0" marR="0" algn="just">
                        <a:lnSpc>
                          <a:spcPct val="107000"/>
                        </a:lnSpc>
                        <a:spcBef>
                          <a:spcPts val="0"/>
                        </a:spcBef>
                        <a:spcAft>
                          <a:spcPts val="0"/>
                        </a:spcAft>
                      </a:pPr>
                      <a:r>
                        <a:rPr lang="en-US" sz="1200" kern="100" dirty="0">
                          <a:effectLst/>
                        </a:rPr>
                        <a:t>Successfully</a:t>
                      </a:r>
                      <a:endParaRPr lang="en-US" sz="1100" kern="100" dirty="0">
                        <a:effectLst/>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200" kern="100" dirty="0">
                          <a:effectLst/>
                        </a:rPr>
                        <a:t>Invalid</a:t>
                      </a:r>
                      <a:endParaRPr lang="en-US" sz="1100" kern="1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560541">
                <a:tc>
                  <a:txBody>
                    <a:bodyPr/>
                    <a:lstStyle/>
                    <a:p>
                      <a:pPr marL="0" marR="0" algn="just">
                        <a:lnSpc>
                          <a:spcPct val="107000"/>
                        </a:lnSpc>
                        <a:spcBef>
                          <a:spcPts val="0"/>
                        </a:spcBef>
                        <a:spcAft>
                          <a:spcPts val="0"/>
                        </a:spcAft>
                      </a:pPr>
                      <a:r>
                        <a:rPr lang="en-US" sz="1200" b="1" kern="100" dirty="0">
                          <a:effectLst/>
                        </a:rPr>
                        <a:t>Actual Output</a:t>
                      </a:r>
                      <a:endParaRPr lang="en-US" sz="1100" b="1" kern="100" dirty="0">
                        <a:effectLst/>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200" kern="100" dirty="0">
                          <a:effectLst/>
                        </a:rPr>
                        <a:t>Book added</a:t>
                      </a:r>
                    </a:p>
                    <a:p>
                      <a:pPr marL="0" marR="0" algn="just">
                        <a:lnSpc>
                          <a:spcPct val="107000"/>
                        </a:lnSpc>
                        <a:spcBef>
                          <a:spcPts val="0"/>
                        </a:spcBef>
                        <a:spcAft>
                          <a:spcPts val="0"/>
                        </a:spcAft>
                      </a:pPr>
                      <a:r>
                        <a:rPr lang="en-US" sz="1200" kern="100" dirty="0">
                          <a:effectLst/>
                        </a:rPr>
                        <a:t>Successfully</a:t>
                      </a:r>
                      <a:endParaRPr lang="en-US" sz="1100" kern="100" dirty="0">
                        <a:effectLst/>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200" kern="100" dirty="0">
                          <a:effectLst/>
                        </a:rPr>
                        <a:t>Invalid </a:t>
                      </a:r>
                    </a:p>
                  </a:txBody>
                  <a:tcPr marL="68580" marR="68580" marT="0" marB="0"/>
                </a:tc>
                <a:extLst>
                  <a:ext uri="{0D108BD9-81ED-4DB2-BD59-A6C34878D82A}">
                    <a16:rowId xmlns:a16="http://schemas.microsoft.com/office/drawing/2014/main" val="10004"/>
                  </a:ext>
                </a:extLst>
              </a:tr>
              <a:tr h="560541">
                <a:tc>
                  <a:txBody>
                    <a:bodyPr/>
                    <a:lstStyle/>
                    <a:p>
                      <a:pPr marL="0" marR="0" algn="just">
                        <a:lnSpc>
                          <a:spcPct val="107000"/>
                        </a:lnSpc>
                        <a:spcBef>
                          <a:spcPts val="0"/>
                        </a:spcBef>
                        <a:spcAft>
                          <a:spcPts val="0"/>
                        </a:spcAft>
                      </a:pPr>
                      <a:r>
                        <a:rPr lang="en-US" sz="1200" b="1" kern="100" dirty="0">
                          <a:effectLst/>
                          <a:latin typeface="+mj-lt"/>
                          <a:ea typeface="Calibri"/>
                          <a:cs typeface="Times New Roman"/>
                        </a:rPr>
                        <a:t>Result</a:t>
                      </a:r>
                    </a:p>
                  </a:txBody>
                  <a:tcPr marL="68580" marR="68580" marT="0" marB="0"/>
                </a:tc>
                <a:tc>
                  <a:txBody>
                    <a:bodyPr/>
                    <a:lstStyle/>
                    <a:p>
                      <a:pPr marL="0" marR="0" algn="just">
                        <a:lnSpc>
                          <a:spcPct val="107000"/>
                        </a:lnSpc>
                        <a:spcBef>
                          <a:spcPts val="0"/>
                        </a:spcBef>
                        <a:spcAft>
                          <a:spcPts val="0"/>
                        </a:spcAft>
                      </a:pPr>
                      <a:r>
                        <a:rPr lang="en-US" sz="1100" kern="100" dirty="0">
                          <a:effectLst/>
                          <a:latin typeface="Calibri"/>
                          <a:ea typeface="Calibri"/>
                          <a:cs typeface="Times New Roman"/>
                        </a:rPr>
                        <a:t>Pass</a:t>
                      </a:r>
                    </a:p>
                    <a:p>
                      <a:pPr marL="0" marR="0" algn="just">
                        <a:lnSpc>
                          <a:spcPct val="107000"/>
                        </a:lnSpc>
                        <a:spcBef>
                          <a:spcPts val="0"/>
                        </a:spcBef>
                        <a:spcAft>
                          <a:spcPts val="0"/>
                        </a:spcAft>
                      </a:pPr>
                      <a:endParaRPr lang="en-US" sz="1100" kern="100" dirty="0">
                        <a:effectLst/>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100" kern="100" dirty="0">
                          <a:effectLst/>
                          <a:latin typeface="Calibri"/>
                          <a:ea typeface="Calibri"/>
                          <a:cs typeface="Times New Roman"/>
                        </a:rPr>
                        <a:t>Pass</a:t>
                      </a:r>
                    </a:p>
                  </a:txBody>
                  <a:tcPr marL="68580" marR="68580" marT="0" marB="0"/>
                </a:tc>
                <a:extLst>
                  <a:ext uri="{0D108BD9-81ED-4DB2-BD59-A6C34878D82A}">
                    <a16:rowId xmlns:a16="http://schemas.microsoft.com/office/drawing/2014/main" val="2046733581"/>
                  </a:ext>
                </a:extLst>
              </a:tr>
            </a:tbl>
          </a:graphicData>
        </a:graphic>
      </p:graphicFrame>
    </p:spTree>
    <p:extLst>
      <p:ext uri="{BB962C8B-B14F-4D97-AF65-F5344CB8AC3E}">
        <p14:creationId xmlns:p14="http://schemas.microsoft.com/office/powerpoint/2010/main" val="3856722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3"/>
          <p:cNvSpPr txBox="1">
            <a:spLocks noGrp="1"/>
          </p:cNvSpPr>
          <p:nvPr>
            <p:ph type="title"/>
          </p:nvPr>
        </p:nvSpPr>
        <p:spPr>
          <a:xfrm>
            <a:off x="5029200" y="2190750"/>
            <a:ext cx="3581399"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CONCLUSION</a:t>
            </a:r>
            <a:endParaRPr b="1"/>
          </a:p>
        </p:txBody>
      </p:sp>
      <p:sp>
        <p:nvSpPr>
          <p:cNvPr id="521" name="Google Shape;521;p43"/>
          <p:cNvSpPr txBox="1">
            <a:spLocks noGrp="1"/>
          </p:cNvSpPr>
          <p:nvPr>
            <p:ph type="sldNum" idx="12"/>
          </p:nvPr>
        </p:nvSpPr>
        <p:spPr>
          <a:xfrm>
            <a:off x="8428909" y="3382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14</a:t>
            </a:fld>
            <a:endParaRPr/>
          </a:p>
        </p:txBody>
      </p:sp>
      <p:sp>
        <p:nvSpPr>
          <p:cNvPr id="522" name="Google Shape;522;p43"/>
          <p:cNvSpPr txBox="1">
            <a:spLocks noGrp="1"/>
          </p:cNvSpPr>
          <p:nvPr>
            <p:ph type="title" idx="2"/>
          </p:nvPr>
        </p:nvSpPr>
        <p:spPr>
          <a:xfrm>
            <a:off x="715110" y="534988"/>
            <a:ext cx="29343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grpSp>
        <p:nvGrpSpPr>
          <p:cNvPr id="2" name="Google Shape;524;p43"/>
          <p:cNvGrpSpPr/>
          <p:nvPr/>
        </p:nvGrpSpPr>
        <p:grpSpPr>
          <a:xfrm>
            <a:off x="1778881" y="738641"/>
            <a:ext cx="409183" cy="434485"/>
            <a:chOff x="3067575" y="1412275"/>
            <a:chExt cx="813000" cy="863100"/>
          </a:xfrm>
        </p:grpSpPr>
        <p:sp>
          <p:nvSpPr>
            <p:cNvPr id="525" name="Google Shape;525;p43"/>
            <p:cNvSpPr/>
            <p:nvPr/>
          </p:nvSpPr>
          <p:spPr>
            <a:xfrm>
              <a:off x="3408675" y="1412275"/>
              <a:ext cx="130800" cy="8631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526" name="Google Shape;526;p43"/>
            <p:cNvSpPr/>
            <p:nvPr/>
          </p:nvSpPr>
          <p:spPr>
            <a:xfrm rot="-3590857">
              <a:off x="3408676" y="1412504"/>
              <a:ext cx="130798" cy="862881"/>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527" name="Google Shape;527;p43"/>
            <p:cNvSpPr/>
            <p:nvPr/>
          </p:nvSpPr>
          <p:spPr>
            <a:xfrm rot="3608459">
              <a:off x="3408666" y="1412403"/>
              <a:ext cx="130758" cy="862881"/>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3" name="Google Shape;528;p43"/>
          <p:cNvGrpSpPr/>
          <p:nvPr/>
        </p:nvGrpSpPr>
        <p:grpSpPr>
          <a:xfrm>
            <a:off x="5504513" y="4538325"/>
            <a:ext cx="2934291" cy="70175"/>
            <a:chOff x="4759925" y="4538325"/>
            <a:chExt cx="3678900" cy="70175"/>
          </a:xfrm>
        </p:grpSpPr>
        <p:cxnSp>
          <p:nvCxnSpPr>
            <p:cNvPr id="529" name="Google Shape;529;p43"/>
            <p:cNvCxnSpPr/>
            <p:nvPr/>
          </p:nvCxnSpPr>
          <p:spPr>
            <a:xfrm rot="10800000">
              <a:off x="4759925" y="4538325"/>
              <a:ext cx="3678900" cy="0"/>
            </a:xfrm>
            <a:prstGeom prst="straightConnector1">
              <a:avLst/>
            </a:prstGeom>
            <a:noFill/>
            <a:ln w="9525" cap="flat" cmpd="sng">
              <a:solidFill>
                <a:schemeClr val="dk1"/>
              </a:solidFill>
              <a:prstDash val="solid"/>
              <a:round/>
              <a:headEnd type="none" w="med" len="med"/>
              <a:tailEnd type="none" w="med" len="med"/>
            </a:ln>
          </p:spPr>
        </p:cxnSp>
        <p:cxnSp>
          <p:nvCxnSpPr>
            <p:cNvPr id="530" name="Google Shape;530;p43"/>
            <p:cNvCxnSpPr/>
            <p:nvPr/>
          </p:nvCxnSpPr>
          <p:spPr>
            <a:xfrm rot="10800000">
              <a:off x="4759925" y="4608500"/>
              <a:ext cx="3678900" cy="0"/>
            </a:xfrm>
            <a:prstGeom prst="straightConnector1">
              <a:avLst/>
            </a:prstGeom>
            <a:noFill/>
            <a:ln w="9525" cap="flat" cmpd="sng">
              <a:solidFill>
                <a:schemeClr val="dk1"/>
              </a:solidFill>
              <a:prstDash val="solid"/>
              <a:round/>
              <a:headEnd type="none" w="med" len="med"/>
              <a:tailEnd type="none" w="med" len="med"/>
            </a:ln>
          </p:spPr>
        </p:cxnSp>
      </p:grpSp>
      <p:sp>
        <p:nvSpPr>
          <p:cNvPr id="531" name="Google Shape;531;p43"/>
          <p:cNvSpPr/>
          <p:nvPr/>
        </p:nvSpPr>
        <p:spPr>
          <a:xfrm>
            <a:off x="2358909" y="2196900"/>
            <a:ext cx="1354800" cy="1083900"/>
          </a:xfrm>
          <a:prstGeom prst="roundRect">
            <a:avLst>
              <a:gd name="adj" fmla="val 101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dk1"/>
              </a:solidFill>
              <a:latin typeface="Kanit"/>
              <a:ea typeface="Kanit"/>
              <a:cs typeface="Kanit"/>
              <a:sym typeface="Kanit"/>
            </a:endParaRPr>
          </a:p>
        </p:txBody>
      </p:sp>
      <p:sp>
        <p:nvSpPr>
          <p:cNvPr id="532" name="Google Shape;532;p43"/>
          <p:cNvSpPr/>
          <p:nvPr/>
        </p:nvSpPr>
        <p:spPr>
          <a:xfrm>
            <a:off x="715100" y="3524601"/>
            <a:ext cx="1354800" cy="1083900"/>
          </a:xfrm>
          <a:prstGeom prst="roundRect">
            <a:avLst>
              <a:gd name="adj" fmla="val 101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nvGrpSpPr>
          <p:cNvPr id="4" name="Google Shape;533;p43"/>
          <p:cNvGrpSpPr/>
          <p:nvPr/>
        </p:nvGrpSpPr>
        <p:grpSpPr>
          <a:xfrm>
            <a:off x="2358896" y="3524448"/>
            <a:ext cx="1354800" cy="1083900"/>
            <a:chOff x="2358896" y="3524448"/>
            <a:chExt cx="1354800" cy="1083900"/>
          </a:xfrm>
        </p:grpSpPr>
        <p:sp>
          <p:nvSpPr>
            <p:cNvPr id="534" name="Google Shape;534;p43"/>
            <p:cNvSpPr/>
            <p:nvPr/>
          </p:nvSpPr>
          <p:spPr>
            <a:xfrm>
              <a:off x="2358896" y="3524448"/>
              <a:ext cx="1354800" cy="1083900"/>
            </a:xfrm>
            <a:prstGeom prst="roundRect">
              <a:avLst>
                <a:gd name="adj" fmla="val 10152"/>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Kanit"/>
                <a:ea typeface="Kanit"/>
                <a:cs typeface="Kanit"/>
                <a:sym typeface="Kanit"/>
              </a:endParaRPr>
            </a:p>
          </p:txBody>
        </p:sp>
        <p:grpSp>
          <p:nvGrpSpPr>
            <p:cNvPr id="5" name="Google Shape;535;p43"/>
            <p:cNvGrpSpPr/>
            <p:nvPr/>
          </p:nvGrpSpPr>
          <p:grpSpPr>
            <a:xfrm>
              <a:off x="2662055" y="3733600"/>
              <a:ext cx="757169" cy="626625"/>
              <a:chOff x="2653314" y="3733594"/>
              <a:chExt cx="765900" cy="626625"/>
            </a:xfrm>
          </p:grpSpPr>
          <p:cxnSp>
            <p:nvCxnSpPr>
              <p:cNvPr id="536" name="Google Shape;536;p43"/>
              <p:cNvCxnSpPr/>
              <p:nvPr/>
            </p:nvCxnSpPr>
            <p:spPr>
              <a:xfrm>
                <a:off x="2653314" y="4360219"/>
                <a:ext cx="765900" cy="0"/>
              </a:xfrm>
              <a:prstGeom prst="straightConnector1">
                <a:avLst/>
              </a:prstGeom>
              <a:noFill/>
              <a:ln w="9525" cap="flat" cmpd="sng">
                <a:solidFill>
                  <a:schemeClr val="dk1"/>
                </a:solidFill>
                <a:prstDash val="solid"/>
                <a:round/>
                <a:headEnd type="none" w="med" len="med"/>
                <a:tailEnd type="none" w="med" len="med"/>
              </a:ln>
            </p:spPr>
          </p:cxnSp>
          <p:cxnSp>
            <p:nvCxnSpPr>
              <p:cNvPr id="537" name="Google Shape;537;p43"/>
              <p:cNvCxnSpPr/>
              <p:nvPr/>
            </p:nvCxnSpPr>
            <p:spPr>
              <a:xfrm>
                <a:off x="2653314" y="4290594"/>
                <a:ext cx="765900" cy="0"/>
              </a:xfrm>
              <a:prstGeom prst="straightConnector1">
                <a:avLst/>
              </a:prstGeom>
              <a:noFill/>
              <a:ln w="9525" cap="flat" cmpd="sng">
                <a:solidFill>
                  <a:schemeClr val="dk1"/>
                </a:solidFill>
                <a:prstDash val="solid"/>
                <a:round/>
                <a:headEnd type="none" w="med" len="med"/>
                <a:tailEnd type="none" w="med" len="med"/>
              </a:ln>
            </p:spPr>
          </p:cxnSp>
          <p:cxnSp>
            <p:nvCxnSpPr>
              <p:cNvPr id="538" name="Google Shape;538;p43"/>
              <p:cNvCxnSpPr/>
              <p:nvPr/>
            </p:nvCxnSpPr>
            <p:spPr>
              <a:xfrm>
                <a:off x="2653314" y="4220969"/>
                <a:ext cx="765900" cy="0"/>
              </a:xfrm>
              <a:prstGeom prst="straightConnector1">
                <a:avLst/>
              </a:prstGeom>
              <a:noFill/>
              <a:ln w="9525" cap="flat" cmpd="sng">
                <a:solidFill>
                  <a:schemeClr val="dk1"/>
                </a:solidFill>
                <a:prstDash val="solid"/>
                <a:round/>
                <a:headEnd type="none" w="med" len="med"/>
                <a:tailEnd type="none" w="med" len="med"/>
              </a:ln>
            </p:spPr>
          </p:cxnSp>
          <p:cxnSp>
            <p:nvCxnSpPr>
              <p:cNvPr id="539" name="Google Shape;539;p43"/>
              <p:cNvCxnSpPr/>
              <p:nvPr/>
            </p:nvCxnSpPr>
            <p:spPr>
              <a:xfrm>
                <a:off x="2653314" y="4151344"/>
                <a:ext cx="765900" cy="0"/>
              </a:xfrm>
              <a:prstGeom prst="straightConnector1">
                <a:avLst/>
              </a:prstGeom>
              <a:noFill/>
              <a:ln w="9525" cap="flat" cmpd="sng">
                <a:solidFill>
                  <a:schemeClr val="dk1"/>
                </a:solidFill>
                <a:prstDash val="solid"/>
                <a:round/>
                <a:headEnd type="none" w="med" len="med"/>
                <a:tailEnd type="none" w="med" len="med"/>
              </a:ln>
            </p:spPr>
          </p:cxnSp>
          <p:cxnSp>
            <p:nvCxnSpPr>
              <p:cNvPr id="540" name="Google Shape;540;p43"/>
              <p:cNvCxnSpPr/>
              <p:nvPr/>
            </p:nvCxnSpPr>
            <p:spPr>
              <a:xfrm>
                <a:off x="2653314" y="4081719"/>
                <a:ext cx="765900" cy="0"/>
              </a:xfrm>
              <a:prstGeom prst="straightConnector1">
                <a:avLst/>
              </a:prstGeom>
              <a:noFill/>
              <a:ln w="9525" cap="flat" cmpd="sng">
                <a:solidFill>
                  <a:schemeClr val="dk1"/>
                </a:solidFill>
                <a:prstDash val="solid"/>
                <a:round/>
                <a:headEnd type="none" w="med" len="med"/>
                <a:tailEnd type="none" w="med" len="med"/>
              </a:ln>
            </p:spPr>
          </p:cxnSp>
          <p:cxnSp>
            <p:nvCxnSpPr>
              <p:cNvPr id="541" name="Google Shape;541;p43"/>
              <p:cNvCxnSpPr/>
              <p:nvPr/>
            </p:nvCxnSpPr>
            <p:spPr>
              <a:xfrm>
                <a:off x="2653314" y="4012094"/>
                <a:ext cx="765900" cy="0"/>
              </a:xfrm>
              <a:prstGeom prst="straightConnector1">
                <a:avLst/>
              </a:prstGeom>
              <a:noFill/>
              <a:ln w="9525" cap="flat" cmpd="sng">
                <a:solidFill>
                  <a:schemeClr val="dk1"/>
                </a:solidFill>
                <a:prstDash val="solid"/>
                <a:round/>
                <a:headEnd type="none" w="med" len="med"/>
                <a:tailEnd type="none" w="med" len="med"/>
              </a:ln>
            </p:spPr>
          </p:cxnSp>
          <p:cxnSp>
            <p:nvCxnSpPr>
              <p:cNvPr id="542" name="Google Shape;542;p43"/>
              <p:cNvCxnSpPr/>
              <p:nvPr/>
            </p:nvCxnSpPr>
            <p:spPr>
              <a:xfrm>
                <a:off x="2653314" y="3942469"/>
                <a:ext cx="765900" cy="0"/>
              </a:xfrm>
              <a:prstGeom prst="straightConnector1">
                <a:avLst/>
              </a:prstGeom>
              <a:noFill/>
              <a:ln w="9525" cap="flat" cmpd="sng">
                <a:solidFill>
                  <a:schemeClr val="dk1"/>
                </a:solidFill>
                <a:prstDash val="solid"/>
                <a:round/>
                <a:headEnd type="none" w="med" len="med"/>
                <a:tailEnd type="none" w="med" len="med"/>
              </a:ln>
            </p:spPr>
          </p:cxnSp>
          <p:cxnSp>
            <p:nvCxnSpPr>
              <p:cNvPr id="543" name="Google Shape;543;p43"/>
              <p:cNvCxnSpPr/>
              <p:nvPr/>
            </p:nvCxnSpPr>
            <p:spPr>
              <a:xfrm>
                <a:off x="2653314" y="3872844"/>
                <a:ext cx="765900" cy="0"/>
              </a:xfrm>
              <a:prstGeom prst="straightConnector1">
                <a:avLst/>
              </a:prstGeom>
              <a:noFill/>
              <a:ln w="9525" cap="flat" cmpd="sng">
                <a:solidFill>
                  <a:schemeClr val="dk1"/>
                </a:solidFill>
                <a:prstDash val="solid"/>
                <a:round/>
                <a:headEnd type="none" w="med" len="med"/>
                <a:tailEnd type="none" w="med" len="med"/>
              </a:ln>
            </p:spPr>
          </p:cxnSp>
          <p:cxnSp>
            <p:nvCxnSpPr>
              <p:cNvPr id="544" name="Google Shape;544;p43"/>
              <p:cNvCxnSpPr/>
              <p:nvPr/>
            </p:nvCxnSpPr>
            <p:spPr>
              <a:xfrm>
                <a:off x="2653314" y="3803219"/>
                <a:ext cx="765900" cy="0"/>
              </a:xfrm>
              <a:prstGeom prst="straightConnector1">
                <a:avLst/>
              </a:prstGeom>
              <a:noFill/>
              <a:ln w="9525" cap="flat" cmpd="sng">
                <a:solidFill>
                  <a:schemeClr val="dk1"/>
                </a:solidFill>
                <a:prstDash val="solid"/>
                <a:round/>
                <a:headEnd type="none" w="med" len="med"/>
                <a:tailEnd type="none" w="med" len="med"/>
              </a:ln>
            </p:spPr>
          </p:cxnSp>
          <p:cxnSp>
            <p:nvCxnSpPr>
              <p:cNvPr id="545" name="Google Shape;545;p43"/>
              <p:cNvCxnSpPr/>
              <p:nvPr/>
            </p:nvCxnSpPr>
            <p:spPr>
              <a:xfrm>
                <a:off x="2653314" y="3733594"/>
                <a:ext cx="765900" cy="0"/>
              </a:xfrm>
              <a:prstGeom prst="straightConnector1">
                <a:avLst/>
              </a:prstGeom>
              <a:noFill/>
              <a:ln w="9525" cap="flat" cmpd="sng">
                <a:solidFill>
                  <a:schemeClr val="dk1"/>
                </a:solidFill>
                <a:prstDash val="solid"/>
                <a:round/>
                <a:headEnd type="none" w="med" len="med"/>
                <a:tailEnd type="none" w="med" len="med"/>
              </a:ln>
            </p:spPr>
          </p:cxnSp>
        </p:grpSp>
        <p:sp>
          <p:nvSpPr>
            <p:cNvPr id="546" name="Google Shape;546;p43"/>
            <p:cNvSpPr/>
            <p:nvPr/>
          </p:nvSpPr>
          <p:spPr>
            <a:xfrm>
              <a:off x="2764000" y="4218282"/>
              <a:ext cx="69300" cy="2130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47" name="Google Shape;547;p43"/>
            <p:cNvSpPr/>
            <p:nvPr/>
          </p:nvSpPr>
          <p:spPr>
            <a:xfrm>
              <a:off x="2833300" y="4087125"/>
              <a:ext cx="69300" cy="344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48" name="Google Shape;548;p43"/>
            <p:cNvSpPr/>
            <p:nvPr/>
          </p:nvSpPr>
          <p:spPr>
            <a:xfrm>
              <a:off x="2967000" y="4131187"/>
              <a:ext cx="69300" cy="3000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49" name="Google Shape;549;p43"/>
            <p:cNvSpPr/>
            <p:nvPr/>
          </p:nvSpPr>
          <p:spPr>
            <a:xfrm>
              <a:off x="3036300" y="3946375"/>
              <a:ext cx="69300" cy="484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50" name="Google Shape;550;p43"/>
            <p:cNvSpPr/>
            <p:nvPr/>
          </p:nvSpPr>
          <p:spPr>
            <a:xfrm>
              <a:off x="3170000" y="4043418"/>
              <a:ext cx="69300" cy="387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51" name="Google Shape;551;p43"/>
            <p:cNvSpPr/>
            <p:nvPr/>
          </p:nvSpPr>
          <p:spPr>
            <a:xfrm>
              <a:off x="3239300" y="3804546"/>
              <a:ext cx="69300" cy="626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6" name="Google Shape;552;p43"/>
            <p:cNvGrpSpPr/>
            <p:nvPr/>
          </p:nvGrpSpPr>
          <p:grpSpPr>
            <a:xfrm>
              <a:off x="2655100" y="3701607"/>
              <a:ext cx="764141" cy="729518"/>
              <a:chOff x="961540" y="877228"/>
              <a:chExt cx="1136100" cy="1084624"/>
            </a:xfrm>
          </p:grpSpPr>
          <p:cxnSp>
            <p:nvCxnSpPr>
              <p:cNvPr id="553" name="Google Shape;553;p43"/>
              <p:cNvCxnSpPr/>
              <p:nvPr/>
            </p:nvCxnSpPr>
            <p:spPr>
              <a:xfrm>
                <a:off x="961540" y="1961852"/>
                <a:ext cx="1136100" cy="0"/>
              </a:xfrm>
              <a:prstGeom prst="straightConnector1">
                <a:avLst/>
              </a:prstGeom>
              <a:noFill/>
              <a:ln w="9525" cap="flat" cmpd="sng">
                <a:solidFill>
                  <a:schemeClr val="lt1"/>
                </a:solidFill>
                <a:prstDash val="solid"/>
                <a:round/>
                <a:headEnd type="none" w="med" len="med"/>
                <a:tailEnd type="none" w="med" len="med"/>
              </a:ln>
            </p:spPr>
          </p:cxnSp>
          <p:cxnSp>
            <p:nvCxnSpPr>
              <p:cNvPr id="554" name="Google Shape;554;p43"/>
              <p:cNvCxnSpPr/>
              <p:nvPr/>
            </p:nvCxnSpPr>
            <p:spPr>
              <a:xfrm>
                <a:off x="968472" y="877228"/>
                <a:ext cx="0" cy="1084500"/>
              </a:xfrm>
              <a:prstGeom prst="straightConnector1">
                <a:avLst/>
              </a:prstGeom>
              <a:noFill/>
              <a:ln w="9525" cap="flat" cmpd="sng">
                <a:solidFill>
                  <a:schemeClr val="lt1"/>
                </a:solidFill>
                <a:prstDash val="solid"/>
                <a:round/>
                <a:headEnd type="none" w="med" len="med"/>
                <a:tailEnd type="none" w="med" len="med"/>
              </a:ln>
            </p:spPr>
          </p:cxnSp>
        </p:grpSp>
      </p:grpSp>
      <p:grpSp>
        <p:nvGrpSpPr>
          <p:cNvPr id="7" name="Google Shape;555;p43"/>
          <p:cNvGrpSpPr/>
          <p:nvPr/>
        </p:nvGrpSpPr>
        <p:grpSpPr>
          <a:xfrm>
            <a:off x="715100" y="2196901"/>
            <a:ext cx="1354800" cy="1083900"/>
            <a:chOff x="715100" y="2196901"/>
            <a:chExt cx="1354800" cy="1083900"/>
          </a:xfrm>
        </p:grpSpPr>
        <p:grpSp>
          <p:nvGrpSpPr>
            <p:cNvPr id="8" name="Google Shape;556;p43"/>
            <p:cNvGrpSpPr/>
            <p:nvPr/>
          </p:nvGrpSpPr>
          <p:grpSpPr>
            <a:xfrm>
              <a:off x="715100" y="2196901"/>
              <a:ext cx="1354800" cy="1083900"/>
              <a:chOff x="715100" y="1862701"/>
              <a:chExt cx="1354800" cy="1083900"/>
            </a:xfrm>
          </p:grpSpPr>
          <p:sp>
            <p:nvSpPr>
              <p:cNvPr id="557" name="Google Shape;557;p43"/>
              <p:cNvSpPr/>
              <p:nvPr/>
            </p:nvSpPr>
            <p:spPr>
              <a:xfrm>
                <a:off x="715100" y="1862701"/>
                <a:ext cx="1354800" cy="1083900"/>
              </a:xfrm>
              <a:prstGeom prst="roundRect">
                <a:avLst>
                  <a:gd name="adj" fmla="val 1015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cxnSp>
            <p:nvCxnSpPr>
              <p:cNvPr id="558" name="Google Shape;558;p43"/>
              <p:cNvCxnSpPr/>
              <p:nvPr/>
            </p:nvCxnSpPr>
            <p:spPr>
              <a:xfrm>
                <a:off x="1005939" y="2698319"/>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59" name="Google Shape;559;p43"/>
              <p:cNvCxnSpPr/>
              <p:nvPr/>
            </p:nvCxnSpPr>
            <p:spPr>
              <a:xfrm>
                <a:off x="1005939" y="2628694"/>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60" name="Google Shape;560;p43"/>
              <p:cNvCxnSpPr/>
              <p:nvPr/>
            </p:nvCxnSpPr>
            <p:spPr>
              <a:xfrm>
                <a:off x="1005939" y="2628694"/>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61" name="Google Shape;561;p43"/>
              <p:cNvCxnSpPr/>
              <p:nvPr/>
            </p:nvCxnSpPr>
            <p:spPr>
              <a:xfrm>
                <a:off x="1005939" y="2559069"/>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62" name="Google Shape;562;p43"/>
              <p:cNvCxnSpPr/>
              <p:nvPr/>
            </p:nvCxnSpPr>
            <p:spPr>
              <a:xfrm>
                <a:off x="1005939" y="2559069"/>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63" name="Google Shape;563;p43"/>
              <p:cNvCxnSpPr/>
              <p:nvPr/>
            </p:nvCxnSpPr>
            <p:spPr>
              <a:xfrm>
                <a:off x="1005939" y="2489444"/>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64" name="Google Shape;564;p43"/>
              <p:cNvCxnSpPr/>
              <p:nvPr/>
            </p:nvCxnSpPr>
            <p:spPr>
              <a:xfrm>
                <a:off x="1005939" y="2489444"/>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65" name="Google Shape;565;p43"/>
              <p:cNvCxnSpPr/>
              <p:nvPr/>
            </p:nvCxnSpPr>
            <p:spPr>
              <a:xfrm>
                <a:off x="1005939" y="2419819"/>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66" name="Google Shape;566;p43"/>
              <p:cNvCxnSpPr/>
              <p:nvPr/>
            </p:nvCxnSpPr>
            <p:spPr>
              <a:xfrm>
                <a:off x="1005939" y="2419819"/>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67" name="Google Shape;567;p43"/>
              <p:cNvCxnSpPr/>
              <p:nvPr/>
            </p:nvCxnSpPr>
            <p:spPr>
              <a:xfrm>
                <a:off x="1005939" y="2350194"/>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68" name="Google Shape;568;p43"/>
              <p:cNvCxnSpPr/>
              <p:nvPr/>
            </p:nvCxnSpPr>
            <p:spPr>
              <a:xfrm>
                <a:off x="1005939" y="2350194"/>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69" name="Google Shape;569;p43"/>
              <p:cNvCxnSpPr/>
              <p:nvPr/>
            </p:nvCxnSpPr>
            <p:spPr>
              <a:xfrm>
                <a:off x="1005939" y="2280569"/>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70" name="Google Shape;570;p43"/>
              <p:cNvCxnSpPr/>
              <p:nvPr/>
            </p:nvCxnSpPr>
            <p:spPr>
              <a:xfrm>
                <a:off x="1005939" y="2280569"/>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71" name="Google Shape;571;p43"/>
              <p:cNvCxnSpPr/>
              <p:nvPr/>
            </p:nvCxnSpPr>
            <p:spPr>
              <a:xfrm>
                <a:off x="1005939" y="2210944"/>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72" name="Google Shape;572;p43"/>
              <p:cNvCxnSpPr/>
              <p:nvPr/>
            </p:nvCxnSpPr>
            <p:spPr>
              <a:xfrm>
                <a:off x="1005939" y="2210944"/>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73" name="Google Shape;573;p43"/>
              <p:cNvCxnSpPr/>
              <p:nvPr/>
            </p:nvCxnSpPr>
            <p:spPr>
              <a:xfrm>
                <a:off x="1005939" y="2141319"/>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74" name="Google Shape;574;p43"/>
              <p:cNvCxnSpPr/>
              <p:nvPr/>
            </p:nvCxnSpPr>
            <p:spPr>
              <a:xfrm>
                <a:off x="1005939" y="2071694"/>
                <a:ext cx="765900" cy="0"/>
              </a:xfrm>
              <a:prstGeom prst="straightConnector1">
                <a:avLst/>
              </a:prstGeom>
              <a:noFill/>
              <a:ln w="9525" cap="flat" cmpd="sng">
                <a:solidFill>
                  <a:schemeClr val="lt1"/>
                </a:solidFill>
                <a:prstDash val="solid"/>
                <a:round/>
                <a:headEnd type="none" w="med" len="med"/>
                <a:tailEnd type="none" w="med" len="med"/>
              </a:ln>
            </p:spPr>
          </p:cxnSp>
          <p:grpSp>
            <p:nvGrpSpPr>
              <p:cNvPr id="9" name="Google Shape;575;p43"/>
              <p:cNvGrpSpPr/>
              <p:nvPr/>
            </p:nvGrpSpPr>
            <p:grpSpPr>
              <a:xfrm>
                <a:off x="1005939" y="2039707"/>
                <a:ext cx="765957" cy="729512"/>
                <a:chOff x="958885" y="877228"/>
                <a:chExt cx="1138800" cy="1084615"/>
              </a:xfrm>
            </p:grpSpPr>
            <p:cxnSp>
              <p:nvCxnSpPr>
                <p:cNvPr id="576" name="Google Shape;576;p43"/>
                <p:cNvCxnSpPr/>
                <p:nvPr/>
              </p:nvCxnSpPr>
              <p:spPr>
                <a:xfrm>
                  <a:off x="958885" y="1961843"/>
                  <a:ext cx="1138800" cy="0"/>
                </a:xfrm>
                <a:prstGeom prst="straightConnector1">
                  <a:avLst/>
                </a:prstGeom>
                <a:noFill/>
                <a:ln w="9525" cap="flat" cmpd="sng">
                  <a:solidFill>
                    <a:schemeClr val="dk1"/>
                  </a:solidFill>
                  <a:prstDash val="solid"/>
                  <a:round/>
                  <a:headEnd type="none" w="med" len="med"/>
                  <a:tailEnd type="none" w="med" len="med"/>
                </a:ln>
              </p:spPr>
            </p:cxnSp>
            <p:cxnSp>
              <p:nvCxnSpPr>
                <p:cNvPr id="577" name="Google Shape;577;p43"/>
                <p:cNvCxnSpPr/>
                <p:nvPr/>
              </p:nvCxnSpPr>
              <p:spPr>
                <a:xfrm>
                  <a:off x="968472" y="877228"/>
                  <a:ext cx="0" cy="1084500"/>
                </a:xfrm>
                <a:prstGeom prst="straightConnector1">
                  <a:avLst/>
                </a:prstGeom>
                <a:noFill/>
                <a:ln w="9525" cap="flat" cmpd="sng">
                  <a:solidFill>
                    <a:schemeClr val="dk1"/>
                  </a:solidFill>
                  <a:prstDash val="solid"/>
                  <a:round/>
                  <a:headEnd type="none" w="med" len="med"/>
                  <a:tailEnd type="none" w="med" len="med"/>
                </a:ln>
              </p:spPr>
            </p:cxnSp>
          </p:grpSp>
        </p:grpSp>
        <p:sp>
          <p:nvSpPr>
            <p:cNvPr id="578" name="Google Shape;578;p43"/>
            <p:cNvSpPr/>
            <p:nvPr/>
          </p:nvSpPr>
          <p:spPr>
            <a:xfrm>
              <a:off x="1041300" y="2410525"/>
              <a:ext cx="712635" cy="668925"/>
            </a:xfrm>
            <a:custGeom>
              <a:avLst/>
              <a:gdLst/>
              <a:ahLst/>
              <a:cxnLst/>
              <a:rect l="l" t="t" r="r" b="b"/>
              <a:pathLst>
                <a:path w="29099" h="26757" extrusionOk="0">
                  <a:moveTo>
                    <a:pt x="0" y="26757"/>
                  </a:moveTo>
                  <a:cubicBezTo>
                    <a:pt x="0" y="25250"/>
                    <a:pt x="527" y="22262"/>
                    <a:pt x="1973" y="22688"/>
                  </a:cubicBezTo>
                  <a:cubicBezTo>
                    <a:pt x="4405" y="23404"/>
                    <a:pt x="7552" y="26791"/>
                    <a:pt x="9248" y="24907"/>
                  </a:cubicBezTo>
                  <a:cubicBezTo>
                    <a:pt x="11796" y="22077"/>
                    <a:pt x="8942" y="16132"/>
                    <a:pt x="11960" y="13810"/>
                  </a:cubicBezTo>
                  <a:cubicBezTo>
                    <a:pt x="14248" y="12050"/>
                    <a:pt x="18661" y="18826"/>
                    <a:pt x="20222" y="16399"/>
                  </a:cubicBezTo>
                  <a:cubicBezTo>
                    <a:pt x="22401" y="13011"/>
                    <a:pt x="18663" y="8080"/>
                    <a:pt x="20098" y="4316"/>
                  </a:cubicBezTo>
                  <a:cubicBezTo>
                    <a:pt x="21011" y="1921"/>
                    <a:pt x="25406" y="7211"/>
                    <a:pt x="27620" y="5919"/>
                  </a:cubicBezTo>
                  <a:cubicBezTo>
                    <a:pt x="29377" y="4894"/>
                    <a:pt x="28812" y="2013"/>
                    <a:pt x="29099" y="0"/>
                  </a:cubicBezTo>
                </a:path>
              </a:pathLst>
            </a:custGeom>
            <a:noFill/>
            <a:ln w="9525" cap="flat" cmpd="sng">
              <a:solidFill>
                <a:schemeClr val="accent2"/>
              </a:solidFill>
              <a:prstDash val="solid"/>
              <a:round/>
              <a:headEnd type="none" w="med" len="med"/>
              <a:tailEnd type="none" w="med" len="med"/>
            </a:ln>
          </p:spPr>
          <p:txBody>
            <a:bodyPr/>
            <a:lstStyle/>
            <a:p>
              <a:endParaRPr lang="en-US"/>
            </a:p>
          </p:txBody>
        </p:sp>
        <p:sp>
          <p:nvSpPr>
            <p:cNvPr id="579" name="Google Shape;579;p43"/>
            <p:cNvSpPr/>
            <p:nvPr/>
          </p:nvSpPr>
          <p:spPr>
            <a:xfrm>
              <a:off x="1089200" y="2422500"/>
              <a:ext cx="689675" cy="656970"/>
            </a:xfrm>
            <a:custGeom>
              <a:avLst/>
              <a:gdLst/>
              <a:ahLst/>
              <a:cxnLst/>
              <a:rect l="l" t="t" r="r" b="b"/>
              <a:pathLst>
                <a:path w="27587" h="25307" extrusionOk="0">
                  <a:moveTo>
                    <a:pt x="27587" y="3113"/>
                  </a:moveTo>
                  <a:cubicBezTo>
                    <a:pt x="25129" y="3113"/>
                    <a:pt x="22129" y="-1463"/>
                    <a:pt x="20682" y="524"/>
                  </a:cubicBezTo>
                  <a:cubicBezTo>
                    <a:pt x="18502" y="3519"/>
                    <a:pt x="23619" y="10575"/>
                    <a:pt x="20065" y="11621"/>
                  </a:cubicBezTo>
                  <a:cubicBezTo>
                    <a:pt x="17135" y="12484"/>
                    <a:pt x="13514" y="5478"/>
                    <a:pt x="11681" y="7922"/>
                  </a:cubicBezTo>
                  <a:cubicBezTo>
                    <a:pt x="9276" y="11128"/>
                    <a:pt x="15621" y="16927"/>
                    <a:pt x="12914" y="19882"/>
                  </a:cubicBezTo>
                  <a:cubicBezTo>
                    <a:pt x="10310" y="22724"/>
                    <a:pt x="5817" y="14271"/>
                    <a:pt x="2187" y="15566"/>
                  </a:cubicBezTo>
                  <a:cubicBezTo>
                    <a:pt x="-896" y="16666"/>
                    <a:pt x="-82" y="22202"/>
                    <a:pt x="954" y="25307"/>
                  </a:cubicBezTo>
                </a:path>
              </a:pathLst>
            </a:custGeom>
            <a:noFill/>
            <a:ln w="9525" cap="flat" cmpd="sng">
              <a:solidFill>
                <a:schemeClr val="dk1"/>
              </a:solidFill>
              <a:prstDash val="solid"/>
              <a:round/>
              <a:headEnd type="none" w="med" len="med"/>
              <a:tailEnd type="none" w="med" len="med"/>
            </a:ln>
          </p:spPr>
          <p:txBody>
            <a:bodyPr/>
            <a:lstStyle/>
            <a:p>
              <a:endParaRPr 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pic>
        <p:nvPicPr>
          <p:cNvPr id="806" name="Google Shape;806;p52"/>
          <p:cNvPicPr preferRelativeResize="0">
            <a:picLocks noGrp="1"/>
          </p:cNvPicPr>
          <p:nvPr>
            <p:ph type="pic" idx="2"/>
          </p:nvPr>
        </p:nvPicPr>
        <p:blipFill rotWithShape="1">
          <a:blip r:embed="rId3">
            <a:alphaModFix/>
          </a:blip>
          <a:srcRect b="19775"/>
          <a:stretch/>
        </p:blipFill>
        <p:spPr>
          <a:xfrm>
            <a:off x="213400" y="237750"/>
            <a:ext cx="8717100" cy="4668000"/>
          </a:xfrm>
          <a:prstGeom prst="roundRect">
            <a:avLst>
              <a:gd name="adj" fmla="val 16667"/>
            </a:avLst>
          </a:prstGeom>
        </p:spPr>
      </p:pic>
      <p:sp>
        <p:nvSpPr>
          <p:cNvPr id="807" name="Google Shape;807;p52"/>
          <p:cNvSpPr txBox="1">
            <a:spLocks noGrp="1"/>
          </p:cNvSpPr>
          <p:nvPr>
            <p:ph type="title"/>
          </p:nvPr>
        </p:nvSpPr>
        <p:spPr>
          <a:xfrm>
            <a:off x="1143000" y="731800"/>
            <a:ext cx="7285950" cy="3516350"/>
          </a:xfrm>
          <a:prstGeom prst="rect">
            <a:avLst/>
          </a:prstGeom>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ctr" anchorCtr="0">
            <a:noAutofit/>
          </a:bodyPr>
          <a:lstStyle/>
          <a:p>
            <a:pPr lvl="0" algn="ctr"/>
            <a:r>
              <a:rPr lang="en-US" sz="1800" dirty="0">
                <a:latin typeface="Open Sans" panose="020B0606030504020204" pitchFamily="34" charset="0"/>
                <a:ea typeface="Open Sans" panose="020B0606030504020204" pitchFamily="34" charset="0"/>
                <a:cs typeface="Open Sans" panose="020B0606030504020204" pitchFamily="34" charset="0"/>
              </a:rPr>
              <a:t>In summary, the creation of our Library Management System has epitomized a voyage marked by innovation and operational excellence. Spanning from inception to execution, our emphasis has remained steadfast on elevating user satisfaction, optimizing processes, and fostering accountability at every stage. Employing iterative design, agile development methodologies, and meticulous testing, we've crafted a resilient system adept at effortlessly overseeing member engagements, book borrowing, returns, and fine assessments. This system not only represents our unwavering commitment but also embodies our vision of cultivating a contemporary, efficient, and user-centric library experience.</a:t>
            </a:r>
            <a:endParaRPr sz="18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808" name="Google Shape;808;p52"/>
          <p:cNvSpPr txBox="1">
            <a:spLocks noGrp="1"/>
          </p:cNvSpPr>
          <p:nvPr>
            <p:ph type="sldNum" idx="12"/>
          </p:nvPr>
        </p:nvSpPr>
        <p:spPr>
          <a:xfrm>
            <a:off x="8428909" y="3382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15</a:t>
            </a:fld>
            <a:endParaRPr/>
          </a:p>
        </p:txBody>
      </p:sp>
      <p:sp>
        <p:nvSpPr>
          <p:cNvPr id="809" name="Google Shape;809;p52"/>
          <p:cNvSpPr/>
          <p:nvPr/>
        </p:nvSpPr>
        <p:spPr>
          <a:xfrm>
            <a:off x="95649" y="211028"/>
            <a:ext cx="453000" cy="362700"/>
          </a:xfrm>
          <a:prstGeom prst="roundRect">
            <a:avLst>
              <a:gd name="adj" fmla="val 1015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dk1"/>
              </a:solidFill>
              <a:latin typeface="Kanit"/>
              <a:ea typeface="Kanit"/>
              <a:cs typeface="Kanit"/>
              <a:sym typeface="Kanit"/>
            </a:endParaRPr>
          </a:p>
        </p:txBody>
      </p:sp>
      <p:grpSp>
        <p:nvGrpSpPr>
          <p:cNvPr id="810" name="Google Shape;810;p52"/>
          <p:cNvGrpSpPr/>
          <p:nvPr/>
        </p:nvGrpSpPr>
        <p:grpSpPr>
          <a:xfrm>
            <a:off x="8641459" y="4608464"/>
            <a:ext cx="336257" cy="356978"/>
            <a:chOff x="3067575" y="1412275"/>
            <a:chExt cx="813000" cy="863100"/>
          </a:xfrm>
        </p:grpSpPr>
        <p:sp>
          <p:nvSpPr>
            <p:cNvPr id="811" name="Google Shape;811;p52"/>
            <p:cNvSpPr/>
            <p:nvPr/>
          </p:nvSpPr>
          <p:spPr>
            <a:xfrm>
              <a:off x="3408675" y="1412275"/>
              <a:ext cx="130800" cy="8631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812" name="Google Shape;812;p52"/>
            <p:cNvSpPr/>
            <p:nvPr/>
          </p:nvSpPr>
          <p:spPr>
            <a:xfrm rot="-3590857">
              <a:off x="3408676" y="1412504"/>
              <a:ext cx="130798" cy="862881"/>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813" name="Google Shape;813;p52"/>
            <p:cNvSpPr/>
            <p:nvPr/>
          </p:nvSpPr>
          <p:spPr>
            <a:xfrm rot="3608459">
              <a:off x="3408666" y="1412403"/>
              <a:ext cx="130758" cy="862881"/>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73"/>
          <p:cNvSpPr txBox="1">
            <a:spLocks noGrp="1"/>
          </p:cNvSpPr>
          <p:nvPr>
            <p:ph type="ctrTitle"/>
          </p:nvPr>
        </p:nvSpPr>
        <p:spPr>
          <a:xfrm>
            <a:off x="715111" y="535000"/>
            <a:ext cx="3133800" cy="84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THANKS!</a:t>
            </a:r>
            <a:endParaRPr/>
          </a:p>
        </p:txBody>
      </p:sp>
      <p:sp>
        <p:nvSpPr>
          <p:cNvPr id="1300" name="Google Shape;1300;p73"/>
          <p:cNvSpPr txBox="1">
            <a:spLocks noGrp="1"/>
          </p:cNvSpPr>
          <p:nvPr>
            <p:ph type="sldNum" idx="12"/>
          </p:nvPr>
        </p:nvSpPr>
        <p:spPr>
          <a:xfrm>
            <a:off x="8428909" y="3382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16</a:t>
            </a:fld>
            <a:endParaRPr/>
          </a:p>
        </p:txBody>
      </p:sp>
      <p:sp>
        <p:nvSpPr>
          <p:cNvPr id="1301" name="Google Shape;1301;p73"/>
          <p:cNvSpPr txBox="1">
            <a:spLocks noGrp="1"/>
          </p:cNvSpPr>
          <p:nvPr>
            <p:ph type="subTitle" idx="1"/>
          </p:nvPr>
        </p:nvSpPr>
        <p:spPr>
          <a:xfrm>
            <a:off x="1143001" y="1865363"/>
            <a:ext cx="3047999" cy="1544587"/>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dk2"/>
              </a:buClr>
              <a:buSzPts val="1100"/>
              <a:buFont typeface="Arial"/>
              <a:buNone/>
            </a:pPr>
            <a:r>
              <a:rPr lang="en" sz="2400" b="1" dirty="0"/>
              <a:t>DO YOU HAVE ANY</a:t>
            </a:r>
          </a:p>
          <a:p>
            <a:pPr marL="0" lvl="0" indent="0" algn="r" rtl="0">
              <a:spcBef>
                <a:spcPts val="0"/>
              </a:spcBef>
              <a:spcAft>
                <a:spcPts val="0"/>
              </a:spcAft>
              <a:buClr>
                <a:schemeClr val="dk2"/>
              </a:buClr>
              <a:buSzPts val="1100"/>
              <a:buFont typeface="Arial"/>
              <a:buNone/>
            </a:pPr>
            <a:r>
              <a:rPr lang="en" sz="2400" b="1" dirty="0"/>
              <a:t>QUESTIONS?</a:t>
            </a:r>
            <a:endParaRPr sz="2400" b="1"/>
          </a:p>
        </p:txBody>
      </p:sp>
      <p:sp>
        <p:nvSpPr>
          <p:cNvPr id="1319" name="Google Shape;1319;p73"/>
          <p:cNvSpPr/>
          <p:nvPr/>
        </p:nvSpPr>
        <p:spPr>
          <a:xfrm rot="10800000">
            <a:off x="5430300" y="2756451"/>
            <a:ext cx="1354800" cy="1083900"/>
          </a:xfrm>
          <a:prstGeom prst="roundRect">
            <a:avLst>
              <a:gd name="adj" fmla="val 101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dk1"/>
              </a:solidFill>
              <a:latin typeface="Kanit"/>
              <a:ea typeface="Kanit"/>
              <a:cs typeface="Kanit"/>
              <a:sym typeface="Kanit"/>
            </a:endParaRPr>
          </a:p>
        </p:txBody>
      </p:sp>
      <p:sp>
        <p:nvSpPr>
          <p:cNvPr id="1320" name="Google Shape;1320;p73"/>
          <p:cNvSpPr/>
          <p:nvPr/>
        </p:nvSpPr>
        <p:spPr>
          <a:xfrm rot="10800000">
            <a:off x="7074109" y="1428750"/>
            <a:ext cx="1354800" cy="1083900"/>
          </a:xfrm>
          <a:prstGeom prst="roundRect">
            <a:avLst>
              <a:gd name="adj" fmla="val 101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nvGrpSpPr>
          <p:cNvPr id="5" name="Google Shape;1321;p73"/>
          <p:cNvGrpSpPr/>
          <p:nvPr/>
        </p:nvGrpSpPr>
        <p:grpSpPr>
          <a:xfrm>
            <a:off x="5430313" y="1428903"/>
            <a:ext cx="1354800" cy="1083900"/>
            <a:chOff x="5430313" y="1366103"/>
            <a:chExt cx="1354800" cy="1083900"/>
          </a:xfrm>
        </p:grpSpPr>
        <p:sp>
          <p:nvSpPr>
            <p:cNvPr id="1322" name="Google Shape;1322;p73"/>
            <p:cNvSpPr/>
            <p:nvPr/>
          </p:nvSpPr>
          <p:spPr>
            <a:xfrm>
              <a:off x="5430313" y="1366103"/>
              <a:ext cx="1354800" cy="1083900"/>
            </a:xfrm>
            <a:prstGeom prst="roundRect">
              <a:avLst>
                <a:gd name="adj" fmla="val 10152"/>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Kanit"/>
                <a:ea typeface="Kanit"/>
                <a:cs typeface="Kanit"/>
                <a:sym typeface="Kanit"/>
              </a:endParaRPr>
            </a:p>
          </p:txBody>
        </p:sp>
        <p:grpSp>
          <p:nvGrpSpPr>
            <p:cNvPr id="6" name="Google Shape;1323;p73"/>
            <p:cNvGrpSpPr/>
            <p:nvPr/>
          </p:nvGrpSpPr>
          <p:grpSpPr>
            <a:xfrm>
              <a:off x="5724768" y="1543133"/>
              <a:ext cx="764141" cy="729518"/>
              <a:chOff x="5724768" y="1543133"/>
              <a:chExt cx="764141" cy="729518"/>
            </a:xfrm>
          </p:grpSpPr>
          <p:grpSp>
            <p:nvGrpSpPr>
              <p:cNvPr id="7" name="Google Shape;1324;p73"/>
              <p:cNvGrpSpPr/>
              <p:nvPr/>
            </p:nvGrpSpPr>
            <p:grpSpPr>
              <a:xfrm>
                <a:off x="5731723" y="1575126"/>
                <a:ext cx="757169" cy="626625"/>
                <a:chOff x="2653314" y="3733594"/>
                <a:chExt cx="765900" cy="626625"/>
              </a:xfrm>
            </p:grpSpPr>
            <p:cxnSp>
              <p:nvCxnSpPr>
                <p:cNvPr id="1325" name="Google Shape;1325;p73"/>
                <p:cNvCxnSpPr/>
                <p:nvPr/>
              </p:nvCxnSpPr>
              <p:spPr>
                <a:xfrm>
                  <a:off x="2653314" y="4360219"/>
                  <a:ext cx="765900" cy="0"/>
                </a:xfrm>
                <a:prstGeom prst="straightConnector1">
                  <a:avLst/>
                </a:prstGeom>
                <a:noFill/>
                <a:ln w="9525" cap="flat" cmpd="sng">
                  <a:solidFill>
                    <a:schemeClr val="dk1"/>
                  </a:solidFill>
                  <a:prstDash val="solid"/>
                  <a:round/>
                  <a:headEnd type="none" w="med" len="med"/>
                  <a:tailEnd type="none" w="med" len="med"/>
                </a:ln>
              </p:spPr>
            </p:cxnSp>
            <p:cxnSp>
              <p:nvCxnSpPr>
                <p:cNvPr id="1326" name="Google Shape;1326;p73"/>
                <p:cNvCxnSpPr/>
                <p:nvPr/>
              </p:nvCxnSpPr>
              <p:spPr>
                <a:xfrm>
                  <a:off x="2653314" y="4290594"/>
                  <a:ext cx="765900" cy="0"/>
                </a:xfrm>
                <a:prstGeom prst="straightConnector1">
                  <a:avLst/>
                </a:prstGeom>
                <a:noFill/>
                <a:ln w="9525" cap="flat" cmpd="sng">
                  <a:solidFill>
                    <a:schemeClr val="dk1"/>
                  </a:solidFill>
                  <a:prstDash val="solid"/>
                  <a:round/>
                  <a:headEnd type="none" w="med" len="med"/>
                  <a:tailEnd type="none" w="med" len="med"/>
                </a:ln>
              </p:spPr>
            </p:cxnSp>
            <p:cxnSp>
              <p:nvCxnSpPr>
                <p:cNvPr id="1327" name="Google Shape;1327;p73"/>
                <p:cNvCxnSpPr/>
                <p:nvPr/>
              </p:nvCxnSpPr>
              <p:spPr>
                <a:xfrm>
                  <a:off x="2653314" y="4220969"/>
                  <a:ext cx="765900" cy="0"/>
                </a:xfrm>
                <a:prstGeom prst="straightConnector1">
                  <a:avLst/>
                </a:prstGeom>
                <a:noFill/>
                <a:ln w="9525" cap="flat" cmpd="sng">
                  <a:solidFill>
                    <a:schemeClr val="dk1"/>
                  </a:solidFill>
                  <a:prstDash val="solid"/>
                  <a:round/>
                  <a:headEnd type="none" w="med" len="med"/>
                  <a:tailEnd type="none" w="med" len="med"/>
                </a:ln>
              </p:spPr>
            </p:cxnSp>
            <p:cxnSp>
              <p:nvCxnSpPr>
                <p:cNvPr id="1328" name="Google Shape;1328;p73"/>
                <p:cNvCxnSpPr/>
                <p:nvPr/>
              </p:nvCxnSpPr>
              <p:spPr>
                <a:xfrm>
                  <a:off x="2653314" y="4151344"/>
                  <a:ext cx="765900" cy="0"/>
                </a:xfrm>
                <a:prstGeom prst="straightConnector1">
                  <a:avLst/>
                </a:prstGeom>
                <a:noFill/>
                <a:ln w="9525" cap="flat" cmpd="sng">
                  <a:solidFill>
                    <a:schemeClr val="dk1"/>
                  </a:solidFill>
                  <a:prstDash val="solid"/>
                  <a:round/>
                  <a:headEnd type="none" w="med" len="med"/>
                  <a:tailEnd type="none" w="med" len="med"/>
                </a:ln>
              </p:spPr>
            </p:cxnSp>
            <p:cxnSp>
              <p:nvCxnSpPr>
                <p:cNvPr id="1329" name="Google Shape;1329;p73"/>
                <p:cNvCxnSpPr/>
                <p:nvPr/>
              </p:nvCxnSpPr>
              <p:spPr>
                <a:xfrm>
                  <a:off x="2653314" y="4081719"/>
                  <a:ext cx="765900" cy="0"/>
                </a:xfrm>
                <a:prstGeom prst="straightConnector1">
                  <a:avLst/>
                </a:prstGeom>
                <a:noFill/>
                <a:ln w="9525" cap="flat" cmpd="sng">
                  <a:solidFill>
                    <a:schemeClr val="lt1"/>
                  </a:solidFill>
                  <a:prstDash val="solid"/>
                  <a:round/>
                  <a:headEnd type="none" w="med" len="med"/>
                  <a:tailEnd type="none" w="med" len="med"/>
                </a:ln>
              </p:spPr>
            </p:cxnSp>
            <p:cxnSp>
              <p:nvCxnSpPr>
                <p:cNvPr id="1330" name="Google Shape;1330;p73"/>
                <p:cNvCxnSpPr/>
                <p:nvPr/>
              </p:nvCxnSpPr>
              <p:spPr>
                <a:xfrm>
                  <a:off x="2653314" y="4012094"/>
                  <a:ext cx="765900" cy="0"/>
                </a:xfrm>
                <a:prstGeom prst="straightConnector1">
                  <a:avLst/>
                </a:prstGeom>
                <a:noFill/>
                <a:ln w="9525" cap="flat" cmpd="sng">
                  <a:solidFill>
                    <a:schemeClr val="dk1"/>
                  </a:solidFill>
                  <a:prstDash val="solid"/>
                  <a:round/>
                  <a:headEnd type="none" w="med" len="med"/>
                  <a:tailEnd type="none" w="med" len="med"/>
                </a:ln>
              </p:spPr>
            </p:cxnSp>
            <p:cxnSp>
              <p:nvCxnSpPr>
                <p:cNvPr id="1331" name="Google Shape;1331;p73"/>
                <p:cNvCxnSpPr/>
                <p:nvPr/>
              </p:nvCxnSpPr>
              <p:spPr>
                <a:xfrm>
                  <a:off x="2653314" y="3942469"/>
                  <a:ext cx="765900" cy="0"/>
                </a:xfrm>
                <a:prstGeom prst="straightConnector1">
                  <a:avLst/>
                </a:prstGeom>
                <a:noFill/>
                <a:ln w="9525" cap="flat" cmpd="sng">
                  <a:solidFill>
                    <a:schemeClr val="dk1"/>
                  </a:solidFill>
                  <a:prstDash val="solid"/>
                  <a:round/>
                  <a:headEnd type="none" w="med" len="med"/>
                  <a:tailEnd type="none" w="med" len="med"/>
                </a:ln>
              </p:spPr>
            </p:cxnSp>
            <p:cxnSp>
              <p:nvCxnSpPr>
                <p:cNvPr id="1332" name="Google Shape;1332;p73"/>
                <p:cNvCxnSpPr/>
                <p:nvPr/>
              </p:nvCxnSpPr>
              <p:spPr>
                <a:xfrm>
                  <a:off x="2653314" y="3872844"/>
                  <a:ext cx="765900" cy="0"/>
                </a:xfrm>
                <a:prstGeom prst="straightConnector1">
                  <a:avLst/>
                </a:prstGeom>
                <a:noFill/>
                <a:ln w="9525" cap="flat" cmpd="sng">
                  <a:solidFill>
                    <a:schemeClr val="dk1"/>
                  </a:solidFill>
                  <a:prstDash val="solid"/>
                  <a:round/>
                  <a:headEnd type="none" w="med" len="med"/>
                  <a:tailEnd type="none" w="med" len="med"/>
                </a:ln>
              </p:spPr>
            </p:cxnSp>
            <p:cxnSp>
              <p:nvCxnSpPr>
                <p:cNvPr id="1333" name="Google Shape;1333;p73"/>
                <p:cNvCxnSpPr/>
                <p:nvPr/>
              </p:nvCxnSpPr>
              <p:spPr>
                <a:xfrm>
                  <a:off x="2653314" y="3803219"/>
                  <a:ext cx="765900" cy="0"/>
                </a:xfrm>
                <a:prstGeom prst="straightConnector1">
                  <a:avLst/>
                </a:prstGeom>
                <a:noFill/>
                <a:ln w="9525" cap="flat" cmpd="sng">
                  <a:solidFill>
                    <a:schemeClr val="dk1"/>
                  </a:solidFill>
                  <a:prstDash val="solid"/>
                  <a:round/>
                  <a:headEnd type="none" w="med" len="med"/>
                  <a:tailEnd type="none" w="med" len="med"/>
                </a:ln>
              </p:spPr>
            </p:cxnSp>
            <p:cxnSp>
              <p:nvCxnSpPr>
                <p:cNvPr id="1334" name="Google Shape;1334;p73"/>
                <p:cNvCxnSpPr/>
                <p:nvPr/>
              </p:nvCxnSpPr>
              <p:spPr>
                <a:xfrm>
                  <a:off x="2653314" y="3733594"/>
                  <a:ext cx="765900" cy="0"/>
                </a:xfrm>
                <a:prstGeom prst="straightConnector1">
                  <a:avLst/>
                </a:prstGeom>
                <a:noFill/>
                <a:ln w="9525" cap="flat" cmpd="sng">
                  <a:solidFill>
                    <a:schemeClr val="dk1"/>
                  </a:solidFill>
                  <a:prstDash val="solid"/>
                  <a:round/>
                  <a:headEnd type="none" w="med" len="med"/>
                  <a:tailEnd type="none" w="med" len="med"/>
                </a:ln>
              </p:spPr>
            </p:cxnSp>
          </p:grpSp>
          <p:grpSp>
            <p:nvGrpSpPr>
              <p:cNvPr id="8" name="Google Shape;1335;p73"/>
              <p:cNvGrpSpPr/>
              <p:nvPr/>
            </p:nvGrpSpPr>
            <p:grpSpPr>
              <a:xfrm>
                <a:off x="5724768" y="1543133"/>
                <a:ext cx="764141" cy="729518"/>
                <a:chOff x="961540" y="877228"/>
                <a:chExt cx="1136100" cy="1084624"/>
              </a:xfrm>
            </p:grpSpPr>
            <p:cxnSp>
              <p:nvCxnSpPr>
                <p:cNvPr id="1336" name="Google Shape;1336;p73"/>
                <p:cNvCxnSpPr/>
                <p:nvPr/>
              </p:nvCxnSpPr>
              <p:spPr>
                <a:xfrm>
                  <a:off x="961540" y="1961852"/>
                  <a:ext cx="1136100" cy="0"/>
                </a:xfrm>
                <a:prstGeom prst="straightConnector1">
                  <a:avLst/>
                </a:prstGeom>
                <a:noFill/>
                <a:ln w="9525" cap="flat" cmpd="sng">
                  <a:solidFill>
                    <a:schemeClr val="lt1"/>
                  </a:solidFill>
                  <a:prstDash val="solid"/>
                  <a:round/>
                  <a:headEnd type="none" w="med" len="med"/>
                  <a:tailEnd type="none" w="med" len="med"/>
                </a:ln>
              </p:spPr>
            </p:cxnSp>
            <p:cxnSp>
              <p:nvCxnSpPr>
                <p:cNvPr id="1337" name="Google Shape;1337;p73"/>
                <p:cNvCxnSpPr/>
                <p:nvPr/>
              </p:nvCxnSpPr>
              <p:spPr>
                <a:xfrm>
                  <a:off x="968472" y="877228"/>
                  <a:ext cx="0" cy="1084500"/>
                </a:xfrm>
                <a:prstGeom prst="straightConnector1">
                  <a:avLst/>
                </a:prstGeom>
                <a:noFill/>
                <a:ln w="9525" cap="flat" cmpd="sng">
                  <a:solidFill>
                    <a:schemeClr val="lt1"/>
                  </a:solidFill>
                  <a:prstDash val="solid"/>
                  <a:round/>
                  <a:headEnd type="none" w="med" len="med"/>
                  <a:tailEnd type="none" w="med" len="med"/>
                </a:ln>
              </p:spPr>
            </p:cxnSp>
          </p:grpSp>
        </p:grpSp>
        <p:sp>
          <p:nvSpPr>
            <p:cNvPr id="1338" name="Google Shape;1338;p73"/>
            <p:cNvSpPr/>
            <p:nvPr/>
          </p:nvSpPr>
          <p:spPr>
            <a:xfrm>
              <a:off x="5765900" y="1650150"/>
              <a:ext cx="69300" cy="268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39" name="Google Shape;1339;p73"/>
            <p:cNvSpPr/>
            <p:nvPr/>
          </p:nvSpPr>
          <p:spPr>
            <a:xfrm>
              <a:off x="5868575" y="1788725"/>
              <a:ext cx="69300" cy="129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40" name="Google Shape;1340;p73"/>
            <p:cNvSpPr/>
            <p:nvPr/>
          </p:nvSpPr>
          <p:spPr>
            <a:xfrm>
              <a:off x="5971250" y="1857725"/>
              <a:ext cx="69300" cy="60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41" name="Google Shape;1341;p73"/>
            <p:cNvSpPr/>
            <p:nvPr/>
          </p:nvSpPr>
          <p:spPr>
            <a:xfrm rot="10800000">
              <a:off x="6381875" y="1927500"/>
              <a:ext cx="69300" cy="268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42" name="Google Shape;1342;p73"/>
            <p:cNvSpPr/>
            <p:nvPr/>
          </p:nvSpPr>
          <p:spPr>
            <a:xfrm rot="10800000">
              <a:off x="6279200" y="1927525"/>
              <a:ext cx="69300" cy="130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43" name="Google Shape;1343;p73"/>
            <p:cNvSpPr/>
            <p:nvPr/>
          </p:nvSpPr>
          <p:spPr>
            <a:xfrm rot="10800000">
              <a:off x="6176525" y="1927225"/>
              <a:ext cx="69300" cy="60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9" name="Google Shape;1344;p73"/>
          <p:cNvGrpSpPr/>
          <p:nvPr/>
        </p:nvGrpSpPr>
        <p:grpSpPr>
          <a:xfrm>
            <a:off x="6747175" y="2479525"/>
            <a:ext cx="1681734" cy="1360825"/>
            <a:chOff x="6747175" y="2416725"/>
            <a:chExt cx="1681734" cy="1360825"/>
          </a:xfrm>
        </p:grpSpPr>
        <p:sp>
          <p:nvSpPr>
            <p:cNvPr id="1345" name="Google Shape;1345;p73"/>
            <p:cNvSpPr/>
            <p:nvPr/>
          </p:nvSpPr>
          <p:spPr>
            <a:xfrm>
              <a:off x="7074109" y="2693650"/>
              <a:ext cx="1354800" cy="1083900"/>
            </a:xfrm>
            <a:prstGeom prst="roundRect">
              <a:avLst>
                <a:gd name="adj" fmla="val 1015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cxnSp>
          <p:nvCxnSpPr>
            <p:cNvPr id="1346" name="Google Shape;1346;p73"/>
            <p:cNvCxnSpPr/>
            <p:nvPr/>
          </p:nvCxnSpPr>
          <p:spPr>
            <a:xfrm>
              <a:off x="7364948" y="3529268"/>
              <a:ext cx="765900" cy="0"/>
            </a:xfrm>
            <a:prstGeom prst="straightConnector1">
              <a:avLst/>
            </a:prstGeom>
            <a:noFill/>
            <a:ln w="9525" cap="flat" cmpd="sng">
              <a:solidFill>
                <a:schemeClr val="lt1"/>
              </a:solidFill>
              <a:prstDash val="solid"/>
              <a:round/>
              <a:headEnd type="none" w="med" len="med"/>
              <a:tailEnd type="none" w="med" len="med"/>
            </a:ln>
          </p:spPr>
        </p:cxnSp>
        <p:cxnSp>
          <p:nvCxnSpPr>
            <p:cNvPr id="1347" name="Google Shape;1347;p73"/>
            <p:cNvCxnSpPr/>
            <p:nvPr/>
          </p:nvCxnSpPr>
          <p:spPr>
            <a:xfrm>
              <a:off x="7364948" y="3459643"/>
              <a:ext cx="765900" cy="0"/>
            </a:xfrm>
            <a:prstGeom prst="straightConnector1">
              <a:avLst/>
            </a:prstGeom>
            <a:noFill/>
            <a:ln w="9525" cap="flat" cmpd="sng">
              <a:solidFill>
                <a:schemeClr val="lt1"/>
              </a:solidFill>
              <a:prstDash val="solid"/>
              <a:round/>
              <a:headEnd type="none" w="med" len="med"/>
              <a:tailEnd type="none" w="med" len="med"/>
            </a:ln>
          </p:spPr>
        </p:cxnSp>
        <p:cxnSp>
          <p:nvCxnSpPr>
            <p:cNvPr id="1348" name="Google Shape;1348;p73"/>
            <p:cNvCxnSpPr/>
            <p:nvPr/>
          </p:nvCxnSpPr>
          <p:spPr>
            <a:xfrm>
              <a:off x="7364948" y="3459643"/>
              <a:ext cx="765900" cy="0"/>
            </a:xfrm>
            <a:prstGeom prst="straightConnector1">
              <a:avLst/>
            </a:prstGeom>
            <a:noFill/>
            <a:ln w="9525" cap="flat" cmpd="sng">
              <a:solidFill>
                <a:schemeClr val="lt1"/>
              </a:solidFill>
              <a:prstDash val="solid"/>
              <a:round/>
              <a:headEnd type="none" w="med" len="med"/>
              <a:tailEnd type="none" w="med" len="med"/>
            </a:ln>
          </p:spPr>
        </p:cxnSp>
        <p:cxnSp>
          <p:nvCxnSpPr>
            <p:cNvPr id="1349" name="Google Shape;1349;p73"/>
            <p:cNvCxnSpPr/>
            <p:nvPr/>
          </p:nvCxnSpPr>
          <p:spPr>
            <a:xfrm>
              <a:off x="7364948" y="3390018"/>
              <a:ext cx="765900" cy="0"/>
            </a:xfrm>
            <a:prstGeom prst="straightConnector1">
              <a:avLst/>
            </a:prstGeom>
            <a:noFill/>
            <a:ln w="9525" cap="flat" cmpd="sng">
              <a:solidFill>
                <a:schemeClr val="lt1"/>
              </a:solidFill>
              <a:prstDash val="solid"/>
              <a:round/>
              <a:headEnd type="none" w="med" len="med"/>
              <a:tailEnd type="none" w="med" len="med"/>
            </a:ln>
          </p:spPr>
        </p:cxnSp>
        <p:cxnSp>
          <p:nvCxnSpPr>
            <p:cNvPr id="1350" name="Google Shape;1350;p73"/>
            <p:cNvCxnSpPr/>
            <p:nvPr/>
          </p:nvCxnSpPr>
          <p:spPr>
            <a:xfrm>
              <a:off x="7364948" y="3390018"/>
              <a:ext cx="765900" cy="0"/>
            </a:xfrm>
            <a:prstGeom prst="straightConnector1">
              <a:avLst/>
            </a:prstGeom>
            <a:noFill/>
            <a:ln w="9525" cap="flat" cmpd="sng">
              <a:solidFill>
                <a:schemeClr val="lt1"/>
              </a:solidFill>
              <a:prstDash val="solid"/>
              <a:round/>
              <a:headEnd type="none" w="med" len="med"/>
              <a:tailEnd type="none" w="med" len="med"/>
            </a:ln>
          </p:spPr>
        </p:cxnSp>
        <p:cxnSp>
          <p:nvCxnSpPr>
            <p:cNvPr id="1351" name="Google Shape;1351;p73"/>
            <p:cNvCxnSpPr/>
            <p:nvPr/>
          </p:nvCxnSpPr>
          <p:spPr>
            <a:xfrm>
              <a:off x="7364948" y="3320393"/>
              <a:ext cx="765900" cy="0"/>
            </a:xfrm>
            <a:prstGeom prst="straightConnector1">
              <a:avLst/>
            </a:prstGeom>
            <a:noFill/>
            <a:ln w="9525" cap="flat" cmpd="sng">
              <a:solidFill>
                <a:schemeClr val="lt1"/>
              </a:solidFill>
              <a:prstDash val="solid"/>
              <a:round/>
              <a:headEnd type="none" w="med" len="med"/>
              <a:tailEnd type="none" w="med" len="med"/>
            </a:ln>
          </p:spPr>
        </p:cxnSp>
        <p:cxnSp>
          <p:nvCxnSpPr>
            <p:cNvPr id="1352" name="Google Shape;1352;p73"/>
            <p:cNvCxnSpPr/>
            <p:nvPr/>
          </p:nvCxnSpPr>
          <p:spPr>
            <a:xfrm>
              <a:off x="7364948" y="3320393"/>
              <a:ext cx="765900" cy="0"/>
            </a:xfrm>
            <a:prstGeom prst="straightConnector1">
              <a:avLst/>
            </a:prstGeom>
            <a:noFill/>
            <a:ln w="9525" cap="flat" cmpd="sng">
              <a:solidFill>
                <a:schemeClr val="lt1"/>
              </a:solidFill>
              <a:prstDash val="solid"/>
              <a:round/>
              <a:headEnd type="none" w="med" len="med"/>
              <a:tailEnd type="none" w="med" len="med"/>
            </a:ln>
          </p:spPr>
        </p:cxnSp>
        <p:cxnSp>
          <p:nvCxnSpPr>
            <p:cNvPr id="1353" name="Google Shape;1353;p73"/>
            <p:cNvCxnSpPr/>
            <p:nvPr/>
          </p:nvCxnSpPr>
          <p:spPr>
            <a:xfrm>
              <a:off x="7364948" y="3250768"/>
              <a:ext cx="765900" cy="0"/>
            </a:xfrm>
            <a:prstGeom prst="straightConnector1">
              <a:avLst/>
            </a:prstGeom>
            <a:noFill/>
            <a:ln w="9525" cap="flat" cmpd="sng">
              <a:solidFill>
                <a:schemeClr val="lt1"/>
              </a:solidFill>
              <a:prstDash val="solid"/>
              <a:round/>
              <a:headEnd type="none" w="med" len="med"/>
              <a:tailEnd type="none" w="med" len="med"/>
            </a:ln>
          </p:spPr>
        </p:cxnSp>
        <p:cxnSp>
          <p:nvCxnSpPr>
            <p:cNvPr id="1354" name="Google Shape;1354;p73"/>
            <p:cNvCxnSpPr/>
            <p:nvPr/>
          </p:nvCxnSpPr>
          <p:spPr>
            <a:xfrm>
              <a:off x="7364948" y="3250768"/>
              <a:ext cx="765900" cy="0"/>
            </a:xfrm>
            <a:prstGeom prst="straightConnector1">
              <a:avLst/>
            </a:prstGeom>
            <a:noFill/>
            <a:ln w="9525" cap="flat" cmpd="sng">
              <a:solidFill>
                <a:schemeClr val="lt1"/>
              </a:solidFill>
              <a:prstDash val="solid"/>
              <a:round/>
              <a:headEnd type="none" w="med" len="med"/>
              <a:tailEnd type="none" w="med" len="med"/>
            </a:ln>
          </p:spPr>
        </p:cxnSp>
        <p:cxnSp>
          <p:nvCxnSpPr>
            <p:cNvPr id="1355" name="Google Shape;1355;p73"/>
            <p:cNvCxnSpPr/>
            <p:nvPr/>
          </p:nvCxnSpPr>
          <p:spPr>
            <a:xfrm>
              <a:off x="7364948" y="3181143"/>
              <a:ext cx="765900" cy="0"/>
            </a:xfrm>
            <a:prstGeom prst="straightConnector1">
              <a:avLst/>
            </a:prstGeom>
            <a:noFill/>
            <a:ln w="9525" cap="flat" cmpd="sng">
              <a:solidFill>
                <a:schemeClr val="lt1"/>
              </a:solidFill>
              <a:prstDash val="solid"/>
              <a:round/>
              <a:headEnd type="none" w="med" len="med"/>
              <a:tailEnd type="none" w="med" len="med"/>
            </a:ln>
          </p:spPr>
        </p:cxnSp>
        <p:cxnSp>
          <p:nvCxnSpPr>
            <p:cNvPr id="1356" name="Google Shape;1356;p73"/>
            <p:cNvCxnSpPr/>
            <p:nvPr/>
          </p:nvCxnSpPr>
          <p:spPr>
            <a:xfrm>
              <a:off x="7364948" y="3181143"/>
              <a:ext cx="765900" cy="0"/>
            </a:xfrm>
            <a:prstGeom prst="straightConnector1">
              <a:avLst/>
            </a:prstGeom>
            <a:noFill/>
            <a:ln w="9525" cap="flat" cmpd="sng">
              <a:solidFill>
                <a:schemeClr val="lt1"/>
              </a:solidFill>
              <a:prstDash val="solid"/>
              <a:round/>
              <a:headEnd type="none" w="med" len="med"/>
              <a:tailEnd type="none" w="med" len="med"/>
            </a:ln>
          </p:spPr>
        </p:cxnSp>
        <p:cxnSp>
          <p:nvCxnSpPr>
            <p:cNvPr id="1357" name="Google Shape;1357;p73"/>
            <p:cNvCxnSpPr/>
            <p:nvPr/>
          </p:nvCxnSpPr>
          <p:spPr>
            <a:xfrm>
              <a:off x="7364948" y="3111518"/>
              <a:ext cx="765900" cy="0"/>
            </a:xfrm>
            <a:prstGeom prst="straightConnector1">
              <a:avLst/>
            </a:prstGeom>
            <a:noFill/>
            <a:ln w="9525" cap="flat" cmpd="sng">
              <a:solidFill>
                <a:schemeClr val="lt1"/>
              </a:solidFill>
              <a:prstDash val="solid"/>
              <a:round/>
              <a:headEnd type="none" w="med" len="med"/>
              <a:tailEnd type="none" w="med" len="med"/>
            </a:ln>
          </p:spPr>
        </p:cxnSp>
        <p:cxnSp>
          <p:nvCxnSpPr>
            <p:cNvPr id="1358" name="Google Shape;1358;p73"/>
            <p:cNvCxnSpPr/>
            <p:nvPr/>
          </p:nvCxnSpPr>
          <p:spPr>
            <a:xfrm>
              <a:off x="7364948" y="3111518"/>
              <a:ext cx="765900" cy="0"/>
            </a:xfrm>
            <a:prstGeom prst="straightConnector1">
              <a:avLst/>
            </a:prstGeom>
            <a:noFill/>
            <a:ln w="9525" cap="flat" cmpd="sng">
              <a:solidFill>
                <a:schemeClr val="lt1"/>
              </a:solidFill>
              <a:prstDash val="solid"/>
              <a:round/>
              <a:headEnd type="none" w="med" len="med"/>
              <a:tailEnd type="none" w="med" len="med"/>
            </a:ln>
          </p:spPr>
        </p:cxnSp>
        <p:cxnSp>
          <p:nvCxnSpPr>
            <p:cNvPr id="1359" name="Google Shape;1359;p73"/>
            <p:cNvCxnSpPr/>
            <p:nvPr/>
          </p:nvCxnSpPr>
          <p:spPr>
            <a:xfrm>
              <a:off x="7364948" y="3041893"/>
              <a:ext cx="765900" cy="0"/>
            </a:xfrm>
            <a:prstGeom prst="straightConnector1">
              <a:avLst/>
            </a:prstGeom>
            <a:noFill/>
            <a:ln w="9525" cap="flat" cmpd="sng">
              <a:solidFill>
                <a:schemeClr val="lt1"/>
              </a:solidFill>
              <a:prstDash val="solid"/>
              <a:round/>
              <a:headEnd type="none" w="med" len="med"/>
              <a:tailEnd type="none" w="med" len="med"/>
            </a:ln>
          </p:spPr>
        </p:cxnSp>
        <p:cxnSp>
          <p:nvCxnSpPr>
            <p:cNvPr id="1360" name="Google Shape;1360;p73"/>
            <p:cNvCxnSpPr/>
            <p:nvPr/>
          </p:nvCxnSpPr>
          <p:spPr>
            <a:xfrm>
              <a:off x="7364948" y="3041893"/>
              <a:ext cx="765900" cy="0"/>
            </a:xfrm>
            <a:prstGeom prst="straightConnector1">
              <a:avLst/>
            </a:prstGeom>
            <a:noFill/>
            <a:ln w="9525" cap="flat" cmpd="sng">
              <a:solidFill>
                <a:schemeClr val="lt1"/>
              </a:solidFill>
              <a:prstDash val="solid"/>
              <a:round/>
              <a:headEnd type="none" w="med" len="med"/>
              <a:tailEnd type="none" w="med" len="med"/>
            </a:ln>
          </p:spPr>
        </p:cxnSp>
        <p:cxnSp>
          <p:nvCxnSpPr>
            <p:cNvPr id="1361" name="Google Shape;1361;p73"/>
            <p:cNvCxnSpPr/>
            <p:nvPr/>
          </p:nvCxnSpPr>
          <p:spPr>
            <a:xfrm>
              <a:off x="7364948" y="2972268"/>
              <a:ext cx="765900" cy="0"/>
            </a:xfrm>
            <a:prstGeom prst="straightConnector1">
              <a:avLst/>
            </a:prstGeom>
            <a:noFill/>
            <a:ln w="9525" cap="flat" cmpd="sng">
              <a:solidFill>
                <a:schemeClr val="lt1"/>
              </a:solidFill>
              <a:prstDash val="solid"/>
              <a:round/>
              <a:headEnd type="none" w="med" len="med"/>
              <a:tailEnd type="none" w="med" len="med"/>
            </a:ln>
          </p:spPr>
        </p:cxnSp>
        <p:cxnSp>
          <p:nvCxnSpPr>
            <p:cNvPr id="1362" name="Google Shape;1362;p73"/>
            <p:cNvCxnSpPr/>
            <p:nvPr/>
          </p:nvCxnSpPr>
          <p:spPr>
            <a:xfrm>
              <a:off x="7364948" y="2902643"/>
              <a:ext cx="765900" cy="0"/>
            </a:xfrm>
            <a:prstGeom prst="straightConnector1">
              <a:avLst/>
            </a:prstGeom>
            <a:noFill/>
            <a:ln w="9525" cap="flat" cmpd="sng">
              <a:solidFill>
                <a:schemeClr val="lt1"/>
              </a:solidFill>
              <a:prstDash val="solid"/>
              <a:round/>
              <a:headEnd type="none" w="med" len="med"/>
              <a:tailEnd type="none" w="med" len="med"/>
            </a:ln>
          </p:spPr>
        </p:cxnSp>
        <p:grpSp>
          <p:nvGrpSpPr>
            <p:cNvPr id="10" name="Google Shape;1363;p73"/>
            <p:cNvGrpSpPr/>
            <p:nvPr/>
          </p:nvGrpSpPr>
          <p:grpSpPr>
            <a:xfrm>
              <a:off x="7364948" y="2870656"/>
              <a:ext cx="765957" cy="729512"/>
              <a:chOff x="958885" y="877228"/>
              <a:chExt cx="1138800" cy="1084615"/>
            </a:xfrm>
          </p:grpSpPr>
          <p:cxnSp>
            <p:nvCxnSpPr>
              <p:cNvPr id="1364" name="Google Shape;1364;p73"/>
              <p:cNvCxnSpPr/>
              <p:nvPr/>
            </p:nvCxnSpPr>
            <p:spPr>
              <a:xfrm>
                <a:off x="958885" y="1961843"/>
                <a:ext cx="1138800" cy="0"/>
              </a:xfrm>
              <a:prstGeom prst="straightConnector1">
                <a:avLst/>
              </a:prstGeom>
              <a:noFill/>
              <a:ln w="9525" cap="flat" cmpd="sng">
                <a:solidFill>
                  <a:schemeClr val="dk1"/>
                </a:solidFill>
                <a:prstDash val="solid"/>
                <a:round/>
                <a:headEnd type="none" w="med" len="med"/>
                <a:tailEnd type="none" w="med" len="med"/>
              </a:ln>
            </p:spPr>
          </p:cxnSp>
          <p:cxnSp>
            <p:nvCxnSpPr>
              <p:cNvPr id="1365" name="Google Shape;1365;p73"/>
              <p:cNvCxnSpPr/>
              <p:nvPr/>
            </p:nvCxnSpPr>
            <p:spPr>
              <a:xfrm>
                <a:off x="968472" y="877228"/>
                <a:ext cx="0" cy="1084500"/>
              </a:xfrm>
              <a:prstGeom prst="straightConnector1">
                <a:avLst/>
              </a:prstGeom>
              <a:noFill/>
              <a:ln w="9525" cap="flat" cmpd="sng">
                <a:solidFill>
                  <a:schemeClr val="dk1"/>
                </a:solidFill>
                <a:prstDash val="solid"/>
                <a:round/>
                <a:headEnd type="none" w="med" len="med"/>
                <a:tailEnd type="none" w="med" len="med"/>
              </a:ln>
            </p:spPr>
          </p:cxnSp>
        </p:grpSp>
        <p:sp>
          <p:nvSpPr>
            <p:cNvPr id="1366" name="Google Shape;1366;p73"/>
            <p:cNvSpPr/>
            <p:nvPr/>
          </p:nvSpPr>
          <p:spPr>
            <a:xfrm rot="5400000">
              <a:off x="6820675" y="2343225"/>
              <a:ext cx="1112700" cy="1259700"/>
            </a:xfrm>
            <a:prstGeom prst="arc">
              <a:avLst>
                <a:gd name="adj1" fmla="val 16219082"/>
                <a:gd name="adj2" fmla="val 3466"/>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67" name="Google Shape;1367;p73"/>
            <p:cNvSpPr/>
            <p:nvPr/>
          </p:nvSpPr>
          <p:spPr>
            <a:xfrm rot="5400000">
              <a:off x="6856075" y="2416725"/>
              <a:ext cx="1041900" cy="1041900"/>
            </a:xfrm>
            <a:prstGeom prst="arc">
              <a:avLst>
                <a:gd name="adj1" fmla="val 16000888"/>
                <a:gd name="adj2" fmla="val 3466"/>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11" name="Google Shape;1368;p73"/>
          <p:cNvGrpSpPr/>
          <p:nvPr/>
        </p:nvGrpSpPr>
        <p:grpSpPr>
          <a:xfrm>
            <a:off x="4066931" y="738953"/>
            <a:ext cx="409183" cy="434485"/>
            <a:chOff x="3067575" y="1412275"/>
            <a:chExt cx="813000" cy="863100"/>
          </a:xfrm>
        </p:grpSpPr>
        <p:sp>
          <p:nvSpPr>
            <p:cNvPr id="1369" name="Google Shape;1369;p73"/>
            <p:cNvSpPr/>
            <p:nvPr/>
          </p:nvSpPr>
          <p:spPr>
            <a:xfrm>
              <a:off x="3408675" y="1412275"/>
              <a:ext cx="130800" cy="8631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370" name="Google Shape;1370;p73"/>
            <p:cNvSpPr/>
            <p:nvPr/>
          </p:nvSpPr>
          <p:spPr>
            <a:xfrm rot="-3590857">
              <a:off x="3408676" y="1412504"/>
              <a:ext cx="130798" cy="862881"/>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371" name="Google Shape;1371;p73"/>
            <p:cNvSpPr/>
            <p:nvPr/>
          </p:nvSpPr>
          <p:spPr>
            <a:xfrm rot="3608459">
              <a:off x="3408666" y="1412403"/>
              <a:ext cx="130758" cy="862881"/>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sp>
        <p:nvSpPr>
          <p:cNvPr id="79" name="TextBox 78"/>
          <p:cNvSpPr txBox="1"/>
          <p:nvPr/>
        </p:nvSpPr>
        <p:spPr>
          <a:xfrm>
            <a:off x="762000" y="3181350"/>
            <a:ext cx="3613731" cy="307777"/>
          </a:xfrm>
          <a:prstGeom prst="rect">
            <a:avLst/>
          </a:prstGeom>
          <a:solidFill>
            <a:schemeClr val="bg2"/>
          </a:solidFill>
          <a:ln>
            <a:noFill/>
          </a:ln>
        </p:spPr>
        <p:txBody>
          <a:bodyPr wrap="square" rtlCol="0">
            <a:spAutoFit/>
          </a:bodyPr>
          <a:lstStyle/>
          <a:p>
            <a:endParaRPr lang="en-US" dirty="0">
              <a:solidFill>
                <a:schemeClr val="bg1"/>
              </a:solidFill>
            </a:endParaRPr>
          </a:p>
        </p:txBody>
      </p:sp>
      <p:sp>
        <p:nvSpPr>
          <p:cNvPr id="80" name="TextBox 79"/>
          <p:cNvSpPr txBox="1"/>
          <p:nvPr/>
        </p:nvSpPr>
        <p:spPr>
          <a:xfrm flipV="1">
            <a:off x="914400" y="3483173"/>
            <a:ext cx="3657600" cy="307777"/>
          </a:xfrm>
          <a:prstGeom prst="rect">
            <a:avLst/>
          </a:prstGeom>
          <a:solidFill>
            <a:schemeClr val="bg2"/>
          </a:solidFill>
        </p:spPr>
        <p:txBody>
          <a:bodyPr wrap="square" rtlCol="0">
            <a:spAutoFit/>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41"/>
          <p:cNvSpPr txBox="1">
            <a:spLocks noGrp="1"/>
          </p:cNvSpPr>
          <p:nvPr>
            <p:ph type="sldNum" idx="12"/>
          </p:nvPr>
        </p:nvSpPr>
        <p:spPr>
          <a:xfrm>
            <a:off x="8428909" y="3382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2</a:t>
            </a:fld>
            <a:endParaRPr/>
          </a:p>
        </p:txBody>
      </p:sp>
      <p:sp>
        <p:nvSpPr>
          <p:cNvPr id="426" name="Google Shape;426;p41"/>
          <p:cNvSpPr txBox="1">
            <a:spLocks noGrp="1"/>
          </p:cNvSpPr>
          <p:nvPr>
            <p:ph type="title" idx="2"/>
          </p:nvPr>
        </p:nvSpPr>
        <p:spPr>
          <a:xfrm>
            <a:off x="720000" y="445025"/>
            <a:ext cx="7704000" cy="572700"/>
          </a:xfrm>
          <a:prstGeom prst="rect">
            <a:avLst/>
          </a:prstGeom>
          <a:solidFill>
            <a:schemeClr val="tx1"/>
          </a:solidFill>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bg1"/>
                </a:solidFill>
              </a:rPr>
              <a:t>Introduction</a:t>
            </a:r>
            <a:endParaRPr b="1"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41"/>
          <p:cNvSpPr txBox="1">
            <a:spLocks noGrp="1"/>
          </p:cNvSpPr>
          <p:nvPr>
            <p:ph type="sldNum" idx="12"/>
          </p:nvPr>
        </p:nvSpPr>
        <p:spPr>
          <a:xfrm>
            <a:off x="8428909" y="3382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3</a:t>
            </a:fld>
            <a:endParaRPr/>
          </a:p>
        </p:txBody>
      </p:sp>
      <p:sp>
        <p:nvSpPr>
          <p:cNvPr id="424" name="Google Shape;424;p41"/>
          <p:cNvSpPr txBox="1">
            <a:spLocks noGrp="1"/>
          </p:cNvSpPr>
          <p:nvPr>
            <p:ph type="title"/>
          </p:nvPr>
        </p:nvSpPr>
        <p:spPr>
          <a:xfrm>
            <a:off x="2471813" y="1374850"/>
            <a:ext cx="7359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26" name="Google Shape;426;p41"/>
          <p:cNvSpPr txBox="1">
            <a:spLocks noGrp="1"/>
          </p:cNvSpPr>
          <p:nvPr>
            <p:ph type="title" idx="2"/>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a:t>
            </a:r>
            <a:r>
              <a:rPr lang="en" b="1"/>
              <a:t>CONTENTS</a:t>
            </a:r>
            <a:endParaRPr b="1"/>
          </a:p>
        </p:txBody>
      </p:sp>
      <p:sp>
        <p:nvSpPr>
          <p:cNvPr id="427" name="Google Shape;427;p41"/>
          <p:cNvSpPr txBox="1">
            <a:spLocks noGrp="1"/>
          </p:cNvSpPr>
          <p:nvPr>
            <p:ph type="subTitle" idx="3"/>
          </p:nvPr>
        </p:nvSpPr>
        <p:spPr>
          <a:xfrm>
            <a:off x="3207750" y="1429150"/>
            <a:ext cx="265965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a:p>
        </p:txBody>
      </p:sp>
      <p:sp>
        <p:nvSpPr>
          <p:cNvPr id="428" name="Google Shape;428;p41"/>
          <p:cNvSpPr txBox="1">
            <a:spLocks noGrp="1"/>
          </p:cNvSpPr>
          <p:nvPr>
            <p:ph type="title" idx="4"/>
          </p:nvPr>
        </p:nvSpPr>
        <p:spPr>
          <a:xfrm>
            <a:off x="2471813" y="2568900"/>
            <a:ext cx="7359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30" name="Google Shape;430;p41"/>
          <p:cNvSpPr txBox="1">
            <a:spLocks noGrp="1"/>
          </p:cNvSpPr>
          <p:nvPr>
            <p:ph type="subTitle" idx="6"/>
          </p:nvPr>
        </p:nvSpPr>
        <p:spPr>
          <a:xfrm>
            <a:off x="3207750" y="2623200"/>
            <a:ext cx="250725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Design  </a:t>
            </a:r>
            <a:endParaRPr dirty="0"/>
          </a:p>
        </p:txBody>
      </p:sp>
      <p:sp>
        <p:nvSpPr>
          <p:cNvPr id="434" name="Google Shape;434;p41"/>
          <p:cNvSpPr txBox="1">
            <a:spLocks noGrp="1"/>
          </p:cNvSpPr>
          <p:nvPr>
            <p:ph type="title" idx="7"/>
          </p:nvPr>
        </p:nvSpPr>
        <p:spPr>
          <a:xfrm>
            <a:off x="2471813" y="3762950"/>
            <a:ext cx="7359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36" name="Google Shape;436;p41"/>
          <p:cNvSpPr txBox="1">
            <a:spLocks noGrp="1"/>
          </p:cNvSpPr>
          <p:nvPr>
            <p:ph type="subTitle" idx="9"/>
          </p:nvPr>
        </p:nvSpPr>
        <p:spPr>
          <a:xfrm>
            <a:off x="3207750" y="3817250"/>
            <a:ext cx="250725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Testing</a:t>
            </a:r>
            <a:endParaRPr dirty="0"/>
          </a:p>
        </p:txBody>
      </p:sp>
      <p:grpSp>
        <p:nvGrpSpPr>
          <p:cNvPr id="437" name="Google Shape;437;p41"/>
          <p:cNvGrpSpPr/>
          <p:nvPr/>
        </p:nvGrpSpPr>
        <p:grpSpPr>
          <a:xfrm>
            <a:off x="1858131" y="1454303"/>
            <a:ext cx="409183" cy="434485"/>
            <a:chOff x="3067575" y="1412275"/>
            <a:chExt cx="813000" cy="863100"/>
          </a:xfrm>
        </p:grpSpPr>
        <p:sp>
          <p:nvSpPr>
            <p:cNvPr id="438" name="Google Shape;438;p41"/>
            <p:cNvSpPr/>
            <p:nvPr/>
          </p:nvSpPr>
          <p:spPr>
            <a:xfrm>
              <a:off x="3408675" y="1412275"/>
              <a:ext cx="130800" cy="8631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439" name="Google Shape;439;p41"/>
            <p:cNvSpPr/>
            <p:nvPr/>
          </p:nvSpPr>
          <p:spPr>
            <a:xfrm rot="-3590857">
              <a:off x="3408676" y="1412504"/>
              <a:ext cx="130798" cy="862881"/>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440" name="Google Shape;440;p41"/>
            <p:cNvSpPr/>
            <p:nvPr/>
          </p:nvSpPr>
          <p:spPr>
            <a:xfrm rot="3608459">
              <a:off x="3408666" y="1412403"/>
              <a:ext cx="130758" cy="862881"/>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441" name="Google Shape;441;p41"/>
          <p:cNvGrpSpPr/>
          <p:nvPr/>
        </p:nvGrpSpPr>
        <p:grpSpPr>
          <a:xfrm>
            <a:off x="1858131" y="2648353"/>
            <a:ext cx="409183" cy="434485"/>
            <a:chOff x="3067575" y="1412275"/>
            <a:chExt cx="813000" cy="863100"/>
          </a:xfrm>
        </p:grpSpPr>
        <p:sp>
          <p:nvSpPr>
            <p:cNvPr id="442" name="Google Shape;442;p41"/>
            <p:cNvSpPr/>
            <p:nvPr/>
          </p:nvSpPr>
          <p:spPr>
            <a:xfrm>
              <a:off x="3408675" y="1412275"/>
              <a:ext cx="130800" cy="8631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443" name="Google Shape;443;p41"/>
            <p:cNvSpPr/>
            <p:nvPr/>
          </p:nvSpPr>
          <p:spPr>
            <a:xfrm rot="-3590857">
              <a:off x="3408676" y="1412504"/>
              <a:ext cx="130798" cy="862881"/>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444" name="Google Shape;444;p41"/>
            <p:cNvSpPr/>
            <p:nvPr/>
          </p:nvSpPr>
          <p:spPr>
            <a:xfrm rot="3608459">
              <a:off x="3408666" y="1412403"/>
              <a:ext cx="130758" cy="862881"/>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445" name="Google Shape;445;p41"/>
          <p:cNvGrpSpPr/>
          <p:nvPr/>
        </p:nvGrpSpPr>
        <p:grpSpPr>
          <a:xfrm>
            <a:off x="1858131" y="3842403"/>
            <a:ext cx="409183" cy="434485"/>
            <a:chOff x="3067575" y="1412275"/>
            <a:chExt cx="813000" cy="863100"/>
          </a:xfrm>
        </p:grpSpPr>
        <p:sp>
          <p:nvSpPr>
            <p:cNvPr id="446" name="Google Shape;446;p41"/>
            <p:cNvSpPr/>
            <p:nvPr/>
          </p:nvSpPr>
          <p:spPr>
            <a:xfrm>
              <a:off x="3408675" y="1412275"/>
              <a:ext cx="130800" cy="8631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447" name="Google Shape;447;p41"/>
            <p:cNvSpPr/>
            <p:nvPr/>
          </p:nvSpPr>
          <p:spPr>
            <a:xfrm rot="-3590857">
              <a:off x="3408676" y="1412504"/>
              <a:ext cx="130798" cy="862881"/>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448" name="Google Shape;448;p41"/>
            <p:cNvSpPr/>
            <p:nvPr/>
          </p:nvSpPr>
          <p:spPr>
            <a:xfrm rot="3608459">
              <a:off x="3408666" y="1412403"/>
              <a:ext cx="130758" cy="862881"/>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3"/>
          <p:cNvSpPr txBox="1">
            <a:spLocks noGrp="1"/>
          </p:cNvSpPr>
          <p:nvPr>
            <p:ph type="title"/>
          </p:nvPr>
        </p:nvSpPr>
        <p:spPr>
          <a:xfrm>
            <a:off x="5105400" y="2038350"/>
            <a:ext cx="3581399" cy="116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 </a:t>
            </a:r>
            <a:endParaRPr b="1"/>
          </a:p>
        </p:txBody>
      </p:sp>
      <p:sp>
        <p:nvSpPr>
          <p:cNvPr id="521" name="Google Shape;521;p43"/>
          <p:cNvSpPr txBox="1">
            <a:spLocks noGrp="1"/>
          </p:cNvSpPr>
          <p:nvPr>
            <p:ph type="sldNum" idx="12"/>
          </p:nvPr>
        </p:nvSpPr>
        <p:spPr>
          <a:xfrm>
            <a:off x="8428909" y="3382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4</a:t>
            </a:fld>
            <a:endParaRPr/>
          </a:p>
        </p:txBody>
      </p:sp>
      <p:sp>
        <p:nvSpPr>
          <p:cNvPr id="522" name="Google Shape;522;p43"/>
          <p:cNvSpPr txBox="1">
            <a:spLocks noGrp="1"/>
          </p:cNvSpPr>
          <p:nvPr>
            <p:ph type="title" idx="2"/>
          </p:nvPr>
        </p:nvSpPr>
        <p:spPr>
          <a:xfrm>
            <a:off x="715110" y="534988"/>
            <a:ext cx="29343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grpSp>
        <p:nvGrpSpPr>
          <p:cNvPr id="524" name="Google Shape;524;p43"/>
          <p:cNvGrpSpPr/>
          <p:nvPr/>
        </p:nvGrpSpPr>
        <p:grpSpPr>
          <a:xfrm>
            <a:off x="1778881" y="738641"/>
            <a:ext cx="409183" cy="434485"/>
            <a:chOff x="3067575" y="1412275"/>
            <a:chExt cx="813000" cy="863100"/>
          </a:xfrm>
        </p:grpSpPr>
        <p:sp>
          <p:nvSpPr>
            <p:cNvPr id="525" name="Google Shape;525;p43"/>
            <p:cNvSpPr/>
            <p:nvPr/>
          </p:nvSpPr>
          <p:spPr>
            <a:xfrm>
              <a:off x="3408675" y="1412275"/>
              <a:ext cx="130800" cy="8631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526" name="Google Shape;526;p43"/>
            <p:cNvSpPr/>
            <p:nvPr/>
          </p:nvSpPr>
          <p:spPr>
            <a:xfrm rot="-3590857">
              <a:off x="3408676" y="1412504"/>
              <a:ext cx="130798" cy="862881"/>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527" name="Google Shape;527;p43"/>
            <p:cNvSpPr/>
            <p:nvPr/>
          </p:nvSpPr>
          <p:spPr>
            <a:xfrm rot="3608459">
              <a:off x="3408666" y="1412403"/>
              <a:ext cx="130758" cy="862881"/>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528" name="Google Shape;528;p43"/>
          <p:cNvGrpSpPr/>
          <p:nvPr/>
        </p:nvGrpSpPr>
        <p:grpSpPr>
          <a:xfrm>
            <a:off x="5504513" y="4538325"/>
            <a:ext cx="2934291" cy="70175"/>
            <a:chOff x="4759925" y="4538325"/>
            <a:chExt cx="3678900" cy="70175"/>
          </a:xfrm>
        </p:grpSpPr>
        <p:cxnSp>
          <p:nvCxnSpPr>
            <p:cNvPr id="529" name="Google Shape;529;p43"/>
            <p:cNvCxnSpPr/>
            <p:nvPr/>
          </p:nvCxnSpPr>
          <p:spPr>
            <a:xfrm rot="10800000">
              <a:off x="4759925" y="4538325"/>
              <a:ext cx="3678900" cy="0"/>
            </a:xfrm>
            <a:prstGeom prst="straightConnector1">
              <a:avLst/>
            </a:prstGeom>
            <a:noFill/>
            <a:ln w="9525" cap="flat" cmpd="sng">
              <a:solidFill>
                <a:schemeClr val="dk1"/>
              </a:solidFill>
              <a:prstDash val="solid"/>
              <a:round/>
              <a:headEnd type="none" w="med" len="med"/>
              <a:tailEnd type="none" w="med" len="med"/>
            </a:ln>
          </p:spPr>
        </p:cxnSp>
        <p:cxnSp>
          <p:nvCxnSpPr>
            <p:cNvPr id="530" name="Google Shape;530;p43"/>
            <p:cNvCxnSpPr/>
            <p:nvPr/>
          </p:nvCxnSpPr>
          <p:spPr>
            <a:xfrm rot="10800000">
              <a:off x="4759925" y="4608500"/>
              <a:ext cx="3678900" cy="0"/>
            </a:xfrm>
            <a:prstGeom prst="straightConnector1">
              <a:avLst/>
            </a:prstGeom>
            <a:noFill/>
            <a:ln w="9525" cap="flat" cmpd="sng">
              <a:solidFill>
                <a:schemeClr val="dk1"/>
              </a:solidFill>
              <a:prstDash val="solid"/>
              <a:round/>
              <a:headEnd type="none" w="med" len="med"/>
              <a:tailEnd type="none" w="med" len="med"/>
            </a:ln>
          </p:spPr>
        </p:cxnSp>
      </p:grpSp>
      <p:sp>
        <p:nvSpPr>
          <p:cNvPr id="531" name="Google Shape;531;p43"/>
          <p:cNvSpPr/>
          <p:nvPr/>
        </p:nvSpPr>
        <p:spPr>
          <a:xfrm>
            <a:off x="2358909" y="2196900"/>
            <a:ext cx="1354800" cy="1083900"/>
          </a:xfrm>
          <a:prstGeom prst="roundRect">
            <a:avLst>
              <a:gd name="adj" fmla="val 101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dk1"/>
              </a:solidFill>
              <a:latin typeface="Kanit"/>
              <a:ea typeface="Kanit"/>
              <a:cs typeface="Kanit"/>
              <a:sym typeface="Kanit"/>
            </a:endParaRPr>
          </a:p>
        </p:txBody>
      </p:sp>
      <p:sp>
        <p:nvSpPr>
          <p:cNvPr id="532" name="Google Shape;532;p43"/>
          <p:cNvSpPr/>
          <p:nvPr/>
        </p:nvSpPr>
        <p:spPr>
          <a:xfrm>
            <a:off x="715100" y="3524601"/>
            <a:ext cx="1354800" cy="1083900"/>
          </a:xfrm>
          <a:prstGeom prst="roundRect">
            <a:avLst>
              <a:gd name="adj" fmla="val 101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nvGrpSpPr>
          <p:cNvPr id="533" name="Google Shape;533;p43"/>
          <p:cNvGrpSpPr/>
          <p:nvPr/>
        </p:nvGrpSpPr>
        <p:grpSpPr>
          <a:xfrm>
            <a:off x="2358896" y="3524448"/>
            <a:ext cx="1354800" cy="1083900"/>
            <a:chOff x="2358896" y="3524448"/>
            <a:chExt cx="1354800" cy="1083900"/>
          </a:xfrm>
        </p:grpSpPr>
        <p:sp>
          <p:nvSpPr>
            <p:cNvPr id="534" name="Google Shape;534;p43"/>
            <p:cNvSpPr/>
            <p:nvPr/>
          </p:nvSpPr>
          <p:spPr>
            <a:xfrm>
              <a:off x="2358896" y="3524448"/>
              <a:ext cx="1354800" cy="1083900"/>
            </a:xfrm>
            <a:prstGeom prst="roundRect">
              <a:avLst>
                <a:gd name="adj" fmla="val 10152"/>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Kanit"/>
                <a:ea typeface="Kanit"/>
                <a:cs typeface="Kanit"/>
                <a:sym typeface="Kanit"/>
              </a:endParaRPr>
            </a:p>
          </p:txBody>
        </p:sp>
        <p:grpSp>
          <p:nvGrpSpPr>
            <p:cNvPr id="535" name="Google Shape;535;p43"/>
            <p:cNvGrpSpPr/>
            <p:nvPr/>
          </p:nvGrpSpPr>
          <p:grpSpPr>
            <a:xfrm>
              <a:off x="2662055" y="3733600"/>
              <a:ext cx="757169" cy="626625"/>
              <a:chOff x="2653314" y="3733594"/>
              <a:chExt cx="765900" cy="626625"/>
            </a:xfrm>
          </p:grpSpPr>
          <p:cxnSp>
            <p:nvCxnSpPr>
              <p:cNvPr id="536" name="Google Shape;536;p43"/>
              <p:cNvCxnSpPr/>
              <p:nvPr/>
            </p:nvCxnSpPr>
            <p:spPr>
              <a:xfrm>
                <a:off x="2653314" y="4360219"/>
                <a:ext cx="765900" cy="0"/>
              </a:xfrm>
              <a:prstGeom prst="straightConnector1">
                <a:avLst/>
              </a:prstGeom>
              <a:noFill/>
              <a:ln w="9525" cap="flat" cmpd="sng">
                <a:solidFill>
                  <a:schemeClr val="dk1"/>
                </a:solidFill>
                <a:prstDash val="solid"/>
                <a:round/>
                <a:headEnd type="none" w="med" len="med"/>
                <a:tailEnd type="none" w="med" len="med"/>
              </a:ln>
            </p:spPr>
          </p:cxnSp>
          <p:cxnSp>
            <p:nvCxnSpPr>
              <p:cNvPr id="537" name="Google Shape;537;p43"/>
              <p:cNvCxnSpPr/>
              <p:nvPr/>
            </p:nvCxnSpPr>
            <p:spPr>
              <a:xfrm>
                <a:off x="2653314" y="4290594"/>
                <a:ext cx="765900" cy="0"/>
              </a:xfrm>
              <a:prstGeom prst="straightConnector1">
                <a:avLst/>
              </a:prstGeom>
              <a:noFill/>
              <a:ln w="9525" cap="flat" cmpd="sng">
                <a:solidFill>
                  <a:schemeClr val="dk1"/>
                </a:solidFill>
                <a:prstDash val="solid"/>
                <a:round/>
                <a:headEnd type="none" w="med" len="med"/>
                <a:tailEnd type="none" w="med" len="med"/>
              </a:ln>
            </p:spPr>
          </p:cxnSp>
          <p:cxnSp>
            <p:nvCxnSpPr>
              <p:cNvPr id="538" name="Google Shape;538;p43"/>
              <p:cNvCxnSpPr/>
              <p:nvPr/>
            </p:nvCxnSpPr>
            <p:spPr>
              <a:xfrm>
                <a:off x="2653314" y="4220969"/>
                <a:ext cx="765900" cy="0"/>
              </a:xfrm>
              <a:prstGeom prst="straightConnector1">
                <a:avLst/>
              </a:prstGeom>
              <a:noFill/>
              <a:ln w="9525" cap="flat" cmpd="sng">
                <a:solidFill>
                  <a:schemeClr val="dk1"/>
                </a:solidFill>
                <a:prstDash val="solid"/>
                <a:round/>
                <a:headEnd type="none" w="med" len="med"/>
                <a:tailEnd type="none" w="med" len="med"/>
              </a:ln>
            </p:spPr>
          </p:cxnSp>
          <p:cxnSp>
            <p:nvCxnSpPr>
              <p:cNvPr id="539" name="Google Shape;539;p43"/>
              <p:cNvCxnSpPr/>
              <p:nvPr/>
            </p:nvCxnSpPr>
            <p:spPr>
              <a:xfrm>
                <a:off x="2653314" y="4151344"/>
                <a:ext cx="765900" cy="0"/>
              </a:xfrm>
              <a:prstGeom prst="straightConnector1">
                <a:avLst/>
              </a:prstGeom>
              <a:noFill/>
              <a:ln w="9525" cap="flat" cmpd="sng">
                <a:solidFill>
                  <a:schemeClr val="dk1"/>
                </a:solidFill>
                <a:prstDash val="solid"/>
                <a:round/>
                <a:headEnd type="none" w="med" len="med"/>
                <a:tailEnd type="none" w="med" len="med"/>
              </a:ln>
            </p:spPr>
          </p:cxnSp>
          <p:cxnSp>
            <p:nvCxnSpPr>
              <p:cNvPr id="540" name="Google Shape;540;p43"/>
              <p:cNvCxnSpPr/>
              <p:nvPr/>
            </p:nvCxnSpPr>
            <p:spPr>
              <a:xfrm>
                <a:off x="2653314" y="4081719"/>
                <a:ext cx="765900" cy="0"/>
              </a:xfrm>
              <a:prstGeom prst="straightConnector1">
                <a:avLst/>
              </a:prstGeom>
              <a:noFill/>
              <a:ln w="9525" cap="flat" cmpd="sng">
                <a:solidFill>
                  <a:schemeClr val="dk1"/>
                </a:solidFill>
                <a:prstDash val="solid"/>
                <a:round/>
                <a:headEnd type="none" w="med" len="med"/>
                <a:tailEnd type="none" w="med" len="med"/>
              </a:ln>
            </p:spPr>
          </p:cxnSp>
          <p:cxnSp>
            <p:nvCxnSpPr>
              <p:cNvPr id="541" name="Google Shape;541;p43"/>
              <p:cNvCxnSpPr/>
              <p:nvPr/>
            </p:nvCxnSpPr>
            <p:spPr>
              <a:xfrm>
                <a:off x="2653314" y="4012094"/>
                <a:ext cx="765900" cy="0"/>
              </a:xfrm>
              <a:prstGeom prst="straightConnector1">
                <a:avLst/>
              </a:prstGeom>
              <a:noFill/>
              <a:ln w="9525" cap="flat" cmpd="sng">
                <a:solidFill>
                  <a:schemeClr val="dk1"/>
                </a:solidFill>
                <a:prstDash val="solid"/>
                <a:round/>
                <a:headEnd type="none" w="med" len="med"/>
                <a:tailEnd type="none" w="med" len="med"/>
              </a:ln>
            </p:spPr>
          </p:cxnSp>
          <p:cxnSp>
            <p:nvCxnSpPr>
              <p:cNvPr id="542" name="Google Shape;542;p43"/>
              <p:cNvCxnSpPr/>
              <p:nvPr/>
            </p:nvCxnSpPr>
            <p:spPr>
              <a:xfrm>
                <a:off x="2653314" y="3942469"/>
                <a:ext cx="765900" cy="0"/>
              </a:xfrm>
              <a:prstGeom prst="straightConnector1">
                <a:avLst/>
              </a:prstGeom>
              <a:noFill/>
              <a:ln w="9525" cap="flat" cmpd="sng">
                <a:solidFill>
                  <a:schemeClr val="dk1"/>
                </a:solidFill>
                <a:prstDash val="solid"/>
                <a:round/>
                <a:headEnd type="none" w="med" len="med"/>
                <a:tailEnd type="none" w="med" len="med"/>
              </a:ln>
            </p:spPr>
          </p:cxnSp>
          <p:cxnSp>
            <p:nvCxnSpPr>
              <p:cNvPr id="543" name="Google Shape;543;p43"/>
              <p:cNvCxnSpPr/>
              <p:nvPr/>
            </p:nvCxnSpPr>
            <p:spPr>
              <a:xfrm>
                <a:off x="2653314" y="3872844"/>
                <a:ext cx="765900" cy="0"/>
              </a:xfrm>
              <a:prstGeom prst="straightConnector1">
                <a:avLst/>
              </a:prstGeom>
              <a:noFill/>
              <a:ln w="9525" cap="flat" cmpd="sng">
                <a:solidFill>
                  <a:schemeClr val="dk1"/>
                </a:solidFill>
                <a:prstDash val="solid"/>
                <a:round/>
                <a:headEnd type="none" w="med" len="med"/>
                <a:tailEnd type="none" w="med" len="med"/>
              </a:ln>
            </p:spPr>
          </p:cxnSp>
          <p:cxnSp>
            <p:nvCxnSpPr>
              <p:cNvPr id="544" name="Google Shape;544;p43"/>
              <p:cNvCxnSpPr/>
              <p:nvPr/>
            </p:nvCxnSpPr>
            <p:spPr>
              <a:xfrm>
                <a:off x="2653314" y="3803219"/>
                <a:ext cx="765900" cy="0"/>
              </a:xfrm>
              <a:prstGeom prst="straightConnector1">
                <a:avLst/>
              </a:prstGeom>
              <a:noFill/>
              <a:ln w="9525" cap="flat" cmpd="sng">
                <a:solidFill>
                  <a:schemeClr val="dk1"/>
                </a:solidFill>
                <a:prstDash val="solid"/>
                <a:round/>
                <a:headEnd type="none" w="med" len="med"/>
                <a:tailEnd type="none" w="med" len="med"/>
              </a:ln>
            </p:spPr>
          </p:cxnSp>
          <p:cxnSp>
            <p:nvCxnSpPr>
              <p:cNvPr id="545" name="Google Shape;545;p43"/>
              <p:cNvCxnSpPr/>
              <p:nvPr/>
            </p:nvCxnSpPr>
            <p:spPr>
              <a:xfrm>
                <a:off x="2653314" y="3733594"/>
                <a:ext cx="765900" cy="0"/>
              </a:xfrm>
              <a:prstGeom prst="straightConnector1">
                <a:avLst/>
              </a:prstGeom>
              <a:noFill/>
              <a:ln w="9525" cap="flat" cmpd="sng">
                <a:solidFill>
                  <a:schemeClr val="dk1"/>
                </a:solidFill>
                <a:prstDash val="solid"/>
                <a:round/>
                <a:headEnd type="none" w="med" len="med"/>
                <a:tailEnd type="none" w="med" len="med"/>
              </a:ln>
            </p:spPr>
          </p:cxnSp>
        </p:grpSp>
        <p:sp>
          <p:nvSpPr>
            <p:cNvPr id="546" name="Google Shape;546;p43"/>
            <p:cNvSpPr/>
            <p:nvPr/>
          </p:nvSpPr>
          <p:spPr>
            <a:xfrm>
              <a:off x="2764000" y="4218282"/>
              <a:ext cx="69300" cy="2130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47" name="Google Shape;547;p43"/>
            <p:cNvSpPr/>
            <p:nvPr/>
          </p:nvSpPr>
          <p:spPr>
            <a:xfrm>
              <a:off x="2833300" y="4087125"/>
              <a:ext cx="69300" cy="344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48" name="Google Shape;548;p43"/>
            <p:cNvSpPr/>
            <p:nvPr/>
          </p:nvSpPr>
          <p:spPr>
            <a:xfrm>
              <a:off x="2967000" y="4131187"/>
              <a:ext cx="69300" cy="3000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49" name="Google Shape;549;p43"/>
            <p:cNvSpPr/>
            <p:nvPr/>
          </p:nvSpPr>
          <p:spPr>
            <a:xfrm>
              <a:off x="3036300" y="3946375"/>
              <a:ext cx="69300" cy="484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50" name="Google Shape;550;p43"/>
            <p:cNvSpPr/>
            <p:nvPr/>
          </p:nvSpPr>
          <p:spPr>
            <a:xfrm>
              <a:off x="3170000" y="4043418"/>
              <a:ext cx="69300" cy="387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51" name="Google Shape;551;p43"/>
            <p:cNvSpPr/>
            <p:nvPr/>
          </p:nvSpPr>
          <p:spPr>
            <a:xfrm>
              <a:off x="3239300" y="3804546"/>
              <a:ext cx="69300" cy="626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552" name="Google Shape;552;p43"/>
            <p:cNvGrpSpPr/>
            <p:nvPr/>
          </p:nvGrpSpPr>
          <p:grpSpPr>
            <a:xfrm>
              <a:off x="2655100" y="3701607"/>
              <a:ext cx="764141" cy="729518"/>
              <a:chOff x="961540" y="877228"/>
              <a:chExt cx="1136100" cy="1084624"/>
            </a:xfrm>
          </p:grpSpPr>
          <p:cxnSp>
            <p:nvCxnSpPr>
              <p:cNvPr id="553" name="Google Shape;553;p43"/>
              <p:cNvCxnSpPr/>
              <p:nvPr/>
            </p:nvCxnSpPr>
            <p:spPr>
              <a:xfrm>
                <a:off x="961540" y="1961852"/>
                <a:ext cx="1136100" cy="0"/>
              </a:xfrm>
              <a:prstGeom prst="straightConnector1">
                <a:avLst/>
              </a:prstGeom>
              <a:noFill/>
              <a:ln w="9525" cap="flat" cmpd="sng">
                <a:solidFill>
                  <a:schemeClr val="lt1"/>
                </a:solidFill>
                <a:prstDash val="solid"/>
                <a:round/>
                <a:headEnd type="none" w="med" len="med"/>
                <a:tailEnd type="none" w="med" len="med"/>
              </a:ln>
            </p:spPr>
          </p:cxnSp>
          <p:cxnSp>
            <p:nvCxnSpPr>
              <p:cNvPr id="554" name="Google Shape;554;p43"/>
              <p:cNvCxnSpPr/>
              <p:nvPr/>
            </p:nvCxnSpPr>
            <p:spPr>
              <a:xfrm>
                <a:off x="968472" y="877228"/>
                <a:ext cx="0" cy="1084500"/>
              </a:xfrm>
              <a:prstGeom prst="straightConnector1">
                <a:avLst/>
              </a:prstGeom>
              <a:noFill/>
              <a:ln w="9525" cap="flat" cmpd="sng">
                <a:solidFill>
                  <a:schemeClr val="lt1"/>
                </a:solidFill>
                <a:prstDash val="solid"/>
                <a:round/>
                <a:headEnd type="none" w="med" len="med"/>
                <a:tailEnd type="none" w="med" len="med"/>
              </a:ln>
            </p:spPr>
          </p:cxnSp>
        </p:grpSp>
      </p:grpSp>
      <p:grpSp>
        <p:nvGrpSpPr>
          <p:cNvPr id="555" name="Google Shape;555;p43"/>
          <p:cNvGrpSpPr/>
          <p:nvPr/>
        </p:nvGrpSpPr>
        <p:grpSpPr>
          <a:xfrm>
            <a:off x="715100" y="2196901"/>
            <a:ext cx="1354800" cy="1083900"/>
            <a:chOff x="715100" y="2196901"/>
            <a:chExt cx="1354800" cy="1083900"/>
          </a:xfrm>
        </p:grpSpPr>
        <p:grpSp>
          <p:nvGrpSpPr>
            <p:cNvPr id="556" name="Google Shape;556;p43"/>
            <p:cNvGrpSpPr/>
            <p:nvPr/>
          </p:nvGrpSpPr>
          <p:grpSpPr>
            <a:xfrm>
              <a:off x="715100" y="2196901"/>
              <a:ext cx="1354800" cy="1083900"/>
              <a:chOff x="715100" y="1862701"/>
              <a:chExt cx="1354800" cy="1083900"/>
            </a:xfrm>
          </p:grpSpPr>
          <p:sp>
            <p:nvSpPr>
              <p:cNvPr id="557" name="Google Shape;557;p43"/>
              <p:cNvSpPr/>
              <p:nvPr/>
            </p:nvSpPr>
            <p:spPr>
              <a:xfrm>
                <a:off x="715100" y="1862701"/>
                <a:ext cx="1354800" cy="1083900"/>
              </a:xfrm>
              <a:prstGeom prst="roundRect">
                <a:avLst>
                  <a:gd name="adj" fmla="val 1015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cxnSp>
            <p:nvCxnSpPr>
              <p:cNvPr id="558" name="Google Shape;558;p43"/>
              <p:cNvCxnSpPr/>
              <p:nvPr/>
            </p:nvCxnSpPr>
            <p:spPr>
              <a:xfrm>
                <a:off x="1005939" y="2698319"/>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59" name="Google Shape;559;p43"/>
              <p:cNvCxnSpPr/>
              <p:nvPr/>
            </p:nvCxnSpPr>
            <p:spPr>
              <a:xfrm>
                <a:off x="1005939" y="2628694"/>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60" name="Google Shape;560;p43"/>
              <p:cNvCxnSpPr/>
              <p:nvPr/>
            </p:nvCxnSpPr>
            <p:spPr>
              <a:xfrm>
                <a:off x="1005939" y="2628694"/>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61" name="Google Shape;561;p43"/>
              <p:cNvCxnSpPr/>
              <p:nvPr/>
            </p:nvCxnSpPr>
            <p:spPr>
              <a:xfrm>
                <a:off x="1005939" y="2559069"/>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62" name="Google Shape;562;p43"/>
              <p:cNvCxnSpPr/>
              <p:nvPr/>
            </p:nvCxnSpPr>
            <p:spPr>
              <a:xfrm>
                <a:off x="1005939" y="2559069"/>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63" name="Google Shape;563;p43"/>
              <p:cNvCxnSpPr/>
              <p:nvPr/>
            </p:nvCxnSpPr>
            <p:spPr>
              <a:xfrm>
                <a:off x="1005939" y="2489444"/>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64" name="Google Shape;564;p43"/>
              <p:cNvCxnSpPr/>
              <p:nvPr/>
            </p:nvCxnSpPr>
            <p:spPr>
              <a:xfrm>
                <a:off x="1005939" y="2489444"/>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65" name="Google Shape;565;p43"/>
              <p:cNvCxnSpPr/>
              <p:nvPr/>
            </p:nvCxnSpPr>
            <p:spPr>
              <a:xfrm>
                <a:off x="1005939" y="2419819"/>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66" name="Google Shape;566;p43"/>
              <p:cNvCxnSpPr/>
              <p:nvPr/>
            </p:nvCxnSpPr>
            <p:spPr>
              <a:xfrm>
                <a:off x="1005939" y="2419819"/>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67" name="Google Shape;567;p43"/>
              <p:cNvCxnSpPr/>
              <p:nvPr/>
            </p:nvCxnSpPr>
            <p:spPr>
              <a:xfrm>
                <a:off x="1005939" y="2350194"/>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68" name="Google Shape;568;p43"/>
              <p:cNvCxnSpPr/>
              <p:nvPr/>
            </p:nvCxnSpPr>
            <p:spPr>
              <a:xfrm>
                <a:off x="1005939" y="2350194"/>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69" name="Google Shape;569;p43"/>
              <p:cNvCxnSpPr/>
              <p:nvPr/>
            </p:nvCxnSpPr>
            <p:spPr>
              <a:xfrm>
                <a:off x="1005939" y="2280569"/>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70" name="Google Shape;570;p43"/>
              <p:cNvCxnSpPr/>
              <p:nvPr/>
            </p:nvCxnSpPr>
            <p:spPr>
              <a:xfrm>
                <a:off x="1005939" y="2280569"/>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71" name="Google Shape;571;p43"/>
              <p:cNvCxnSpPr/>
              <p:nvPr/>
            </p:nvCxnSpPr>
            <p:spPr>
              <a:xfrm>
                <a:off x="1005939" y="2210944"/>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72" name="Google Shape;572;p43"/>
              <p:cNvCxnSpPr/>
              <p:nvPr/>
            </p:nvCxnSpPr>
            <p:spPr>
              <a:xfrm>
                <a:off x="1005939" y="2210944"/>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73" name="Google Shape;573;p43"/>
              <p:cNvCxnSpPr/>
              <p:nvPr/>
            </p:nvCxnSpPr>
            <p:spPr>
              <a:xfrm>
                <a:off x="1005939" y="2141319"/>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74" name="Google Shape;574;p43"/>
              <p:cNvCxnSpPr/>
              <p:nvPr/>
            </p:nvCxnSpPr>
            <p:spPr>
              <a:xfrm>
                <a:off x="1005939" y="2071694"/>
                <a:ext cx="765900" cy="0"/>
              </a:xfrm>
              <a:prstGeom prst="straightConnector1">
                <a:avLst/>
              </a:prstGeom>
              <a:noFill/>
              <a:ln w="9525" cap="flat" cmpd="sng">
                <a:solidFill>
                  <a:schemeClr val="lt1"/>
                </a:solidFill>
                <a:prstDash val="solid"/>
                <a:round/>
                <a:headEnd type="none" w="med" len="med"/>
                <a:tailEnd type="none" w="med" len="med"/>
              </a:ln>
            </p:spPr>
          </p:cxnSp>
          <p:grpSp>
            <p:nvGrpSpPr>
              <p:cNvPr id="575" name="Google Shape;575;p43"/>
              <p:cNvGrpSpPr/>
              <p:nvPr/>
            </p:nvGrpSpPr>
            <p:grpSpPr>
              <a:xfrm>
                <a:off x="1005939" y="2039707"/>
                <a:ext cx="765957" cy="729512"/>
                <a:chOff x="958885" y="877228"/>
                <a:chExt cx="1138800" cy="1084615"/>
              </a:xfrm>
            </p:grpSpPr>
            <p:cxnSp>
              <p:nvCxnSpPr>
                <p:cNvPr id="576" name="Google Shape;576;p43"/>
                <p:cNvCxnSpPr/>
                <p:nvPr/>
              </p:nvCxnSpPr>
              <p:spPr>
                <a:xfrm>
                  <a:off x="958885" y="1961843"/>
                  <a:ext cx="1138800" cy="0"/>
                </a:xfrm>
                <a:prstGeom prst="straightConnector1">
                  <a:avLst/>
                </a:prstGeom>
                <a:noFill/>
                <a:ln w="9525" cap="flat" cmpd="sng">
                  <a:solidFill>
                    <a:schemeClr val="dk1"/>
                  </a:solidFill>
                  <a:prstDash val="solid"/>
                  <a:round/>
                  <a:headEnd type="none" w="med" len="med"/>
                  <a:tailEnd type="none" w="med" len="med"/>
                </a:ln>
              </p:spPr>
            </p:cxnSp>
            <p:cxnSp>
              <p:nvCxnSpPr>
                <p:cNvPr id="577" name="Google Shape;577;p43"/>
                <p:cNvCxnSpPr/>
                <p:nvPr/>
              </p:nvCxnSpPr>
              <p:spPr>
                <a:xfrm>
                  <a:off x="968472" y="877228"/>
                  <a:ext cx="0" cy="1084500"/>
                </a:xfrm>
                <a:prstGeom prst="straightConnector1">
                  <a:avLst/>
                </a:prstGeom>
                <a:noFill/>
                <a:ln w="9525" cap="flat" cmpd="sng">
                  <a:solidFill>
                    <a:schemeClr val="dk1"/>
                  </a:solidFill>
                  <a:prstDash val="solid"/>
                  <a:round/>
                  <a:headEnd type="none" w="med" len="med"/>
                  <a:tailEnd type="none" w="med" len="med"/>
                </a:ln>
              </p:spPr>
            </p:cxnSp>
          </p:grpSp>
        </p:grpSp>
        <p:sp>
          <p:nvSpPr>
            <p:cNvPr id="578" name="Google Shape;578;p43"/>
            <p:cNvSpPr/>
            <p:nvPr/>
          </p:nvSpPr>
          <p:spPr>
            <a:xfrm>
              <a:off x="1041300" y="2410525"/>
              <a:ext cx="712635" cy="668925"/>
            </a:xfrm>
            <a:custGeom>
              <a:avLst/>
              <a:gdLst/>
              <a:ahLst/>
              <a:cxnLst/>
              <a:rect l="l" t="t" r="r" b="b"/>
              <a:pathLst>
                <a:path w="29099" h="26757" extrusionOk="0">
                  <a:moveTo>
                    <a:pt x="0" y="26757"/>
                  </a:moveTo>
                  <a:cubicBezTo>
                    <a:pt x="0" y="25250"/>
                    <a:pt x="527" y="22262"/>
                    <a:pt x="1973" y="22688"/>
                  </a:cubicBezTo>
                  <a:cubicBezTo>
                    <a:pt x="4405" y="23404"/>
                    <a:pt x="7552" y="26791"/>
                    <a:pt x="9248" y="24907"/>
                  </a:cubicBezTo>
                  <a:cubicBezTo>
                    <a:pt x="11796" y="22077"/>
                    <a:pt x="8942" y="16132"/>
                    <a:pt x="11960" y="13810"/>
                  </a:cubicBezTo>
                  <a:cubicBezTo>
                    <a:pt x="14248" y="12050"/>
                    <a:pt x="18661" y="18826"/>
                    <a:pt x="20222" y="16399"/>
                  </a:cubicBezTo>
                  <a:cubicBezTo>
                    <a:pt x="22401" y="13011"/>
                    <a:pt x="18663" y="8080"/>
                    <a:pt x="20098" y="4316"/>
                  </a:cubicBezTo>
                  <a:cubicBezTo>
                    <a:pt x="21011" y="1921"/>
                    <a:pt x="25406" y="7211"/>
                    <a:pt x="27620" y="5919"/>
                  </a:cubicBezTo>
                  <a:cubicBezTo>
                    <a:pt x="29377" y="4894"/>
                    <a:pt x="28812" y="2013"/>
                    <a:pt x="29099" y="0"/>
                  </a:cubicBezTo>
                </a:path>
              </a:pathLst>
            </a:custGeom>
            <a:noFill/>
            <a:ln w="9525" cap="flat" cmpd="sng">
              <a:solidFill>
                <a:schemeClr val="accent2"/>
              </a:solidFill>
              <a:prstDash val="solid"/>
              <a:round/>
              <a:headEnd type="none" w="med" len="med"/>
              <a:tailEnd type="none" w="med" len="med"/>
            </a:ln>
          </p:spPr>
          <p:txBody>
            <a:bodyPr/>
            <a:lstStyle/>
            <a:p>
              <a:endParaRPr lang="en-US"/>
            </a:p>
          </p:txBody>
        </p:sp>
        <p:sp>
          <p:nvSpPr>
            <p:cNvPr id="579" name="Google Shape;579;p43"/>
            <p:cNvSpPr/>
            <p:nvPr/>
          </p:nvSpPr>
          <p:spPr>
            <a:xfrm>
              <a:off x="1089200" y="2422500"/>
              <a:ext cx="689675" cy="656970"/>
            </a:xfrm>
            <a:custGeom>
              <a:avLst/>
              <a:gdLst/>
              <a:ahLst/>
              <a:cxnLst/>
              <a:rect l="l" t="t" r="r" b="b"/>
              <a:pathLst>
                <a:path w="27587" h="25307" extrusionOk="0">
                  <a:moveTo>
                    <a:pt x="27587" y="3113"/>
                  </a:moveTo>
                  <a:cubicBezTo>
                    <a:pt x="25129" y="3113"/>
                    <a:pt x="22129" y="-1463"/>
                    <a:pt x="20682" y="524"/>
                  </a:cubicBezTo>
                  <a:cubicBezTo>
                    <a:pt x="18502" y="3519"/>
                    <a:pt x="23619" y="10575"/>
                    <a:pt x="20065" y="11621"/>
                  </a:cubicBezTo>
                  <a:cubicBezTo>
                    <a:pt x="17135" y="12484"/>
                    <a:pt x="13514" y="5478"/>
                    <a:pt x="11681" y="7922"/>
                  </a:cubicBezTo>
                  <a:cubicBezTo>
                    <a:pt x="9276" y="11128"/>
                    <a:pt x="15621" y="16927"/>
                    <a:pt x="12914" y="19882"/>
                  </a:cubicBezTo>
                  <a:cubicBezTo>
                    <a:pt x="10310" y="22724"/>
                    <a:pt x="5817" y="14271"/>
                    <a:pt x="2187" y="15566"/>
                  </a:cubicBezTo>
                  <a:cubicBezTo>
                    <a:pt x="-896" y="16666"/>
                    <a:pt x="-82" y="22202"/>
                    <a:pt x="954" y="25307"/>
                  </a:cubicBezTo>
                </a:path>
              </a:pathLst>
            </a:custGeom>
            <a:noFill/>
            <a:ln w="9525" cap="flat" cmpd="sng">
              <a:solidFill>
                <a:schemeClr val="dk1"/>
              </a:solidFill>
              <a:prstDash val="solid"/>
              <a:round/>
              <a:headEnd type="none" w="med" len="med"/>
              <a:tailEnd type="none" w="med" len="med"/>
            </a:ln>
          </p:spPr>
          <p:txBody>
            <a:bodyPr/>
            <a:lstStyle/>
            <a:p>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Introduction </a:t>
            </a:r>
            <a:endParaRPr b="1" dirty="0"/>
          </a:p>
        </p:txBody>
      </p:sp>
      <p:sp>
        <p:nvSpPr>
          <p:cNvPr id="585" name="Google Shape;585;p44"/>
          <p:cNvSpPr txBox="1">
            <a:spLocks noGrp="1"/>
          </p:cNvSpPr>
          <p:nvPr>
            <p:ph type="sldNum" idx="12"/>
          </p:nvPr>
        </p:nvSpPr>
        <p:spPr>
          <a:xfrm>
            <a:off x="8428909" y="3382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5</a:t>
            </a:fld>
            <a:endParaRPr/>
          </a:p>
        </p:txBody>
      </p:sp>
      <p:sp>
        <p:nvSpPr>
          <p:cNvPr id="586" name="Google Shape;586;p44"/>
          <p:cNvSpPr txBox="1">
            <a:spLocks noGrp="1"/>
          </p:cNvSpPr>
          <p:nvPr>
            <p:ph type="subTitle" idx="1"/>
          </p:nvPr>
        </p:nvSpPr>
        <p:spPr>
          <a:xfrm>
            <a:off x="720000" y="1733550"/>
            <a:ext cx="7814400" cy="2819395"/>
          </a:xfrm>
          <a:prstGeom prst="rect">
            <a:avLst/>
          </a:prstGeom>
        </p:spPr>
        <p:txBody>
          <a:bodyPr spcFirstLastPara="1" wrap="square" lIns="91425" tIns="91425" rIns="91425" bIns="91425" anchor="t" anchorCtr="0">
            <a:noAutofit/>
          </a:bodyPr>
          <a:lstStyle/>
          <a:p>
            <a:pPr marL="0" lvl="0" indent="0" algn="ctr"/>
            <a:r>
              <a:rPr lang="en-US" sz="1600" dirty="0"/>
              <a:t>Our Library Management System stands as a testament to innovation in enhancing our library's operations. Crafted to perfection, it empowers our librarians with an arsenal of tools for seamless functionality. From effortlessly enrolling new members and displaying their information to ensuring a well-organized borrowing process with defined return dates, this system operates like a well-oiled machine. Efficient management of book returns maintains accurate records while offering detailed book histories to individual members. Additionally, it automates fine calculations, charging £1 per day for overdue books upon return. Its user-friendly interface and diverse capabilities not only ensure the efficient functioning of our library but also prioritize transparency, accountability, and an enriched borrowing experience for all our members.</a:t>
            </a:r>
            <a:endParaRPr sz="1600" dirty="0"/>
          </a:p>
        </p:txBody>
      </p:sp>
      <p:cxnSp>
        <p:nvCxnSpPr>
          <p:cNvPr id="588" name="Google Shape;588;p44"/>
          <p:cNvCxnSpPr/>
          <p:nvPr/>
        </p:nvCxnSpPr>
        <p:spPr>
          <a:xfrm rot="10800000">
            <a:off x="2990100" y="1508988"/>
            <a:ext cx="3163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45"/>
          <p:cNvSpPr txBox="1">
            <a:spLocks noGrp="1"/>
          </p:cNvSpPr>
          <p:nvPr>
            <p:ph type="subTitle" idx="1"/>
          </p:nvPr>
        </p:nvSpPr>
        <p:spPr>
          <a:xfrm>
            <a:off x="720000" y="1581150"/>
            <a:ext cx="3573900" cy="2842738"/>
          </a:xfrm>
          <a:prstGeom prst="rect">
            <a:avLst/>
          </a:prstGeom>
        </p:spPr>
        <p:txBody>
          <a:bodyPr spcFirstLastPara="1" wrap="square" lIns="91425" tIns="91425" rIns="91425" bIns="91425" anchor="t" anchorCtr="0">
            <a:noAutofit/>
          </a:bodyPr>
          <a:lstStyle/>
          <a:p>
            <a:r>
              <a:rPr lang="en-US" dirty="0"/>
              <a:t>Book Deposit</a:t>
            </a:r>
          </a:p>
          <a:p>
            <a:r>
              <a:rPr lang="en-US" dirty="0"/>
              <a:t>Book Issue</a:t>
            </a:r>
          </a:p>
          <a:p>
            <a:r>
              <a:rPr lang="en-US" dirty="0"/>
              <a:t>Add Student</a:t>
            </a:r>
          </a:p>
          <a:p>
            <a:r>
              <a:rPr lang="en-US" dirty="0"/>
              <a:t>Remove Student</a:t>
            </a:r>
          </a:p>
          <a:p>
            <a:r>
              <a:rPr lang="en-US" dirty="0"/>
              <a:t>Add Book</a:t>
            </a:r>
          </a:p>
          <a:p>
            <a:r>
              <a:rPr lang="en-US" dirty="0"/>
              <a:t>Remove Book</a:t>
            </a:r>
          </a:p>
          <a:p>
            <a:r>
              <a:rPr lang="en-US" dirty="0"/>
              <a:t>Calculate Fine</a:t>
            </a:r>
          </a:p>
          <a:p>
            <a:r>
              <a:rPr lang="en-US" dirty="0"/>
              <a:t>Modify Book</a:t>
            </a:r>
          </a:p>
          <a:p>
            <a:r>
              <a:rPr lang="en-US" dirty="0"/>
              <a:t>Reads book file</a:t>
            </a:r>
          </a:p>
          <a:p>
            <a:r>
              <a:rPr lang="en-US" dirty="0"/>
              <a:t>Reads Student file</a:t>
            </a:r>
          </a:p>
          <a:p>
            <a:endParaRPr lang="en-US" dirty="0"/>
          </a:p>
        </p:txBody>
      </p:sp>
      <p:sp>
        <p:nvSpPr>
          <p:cNvPr id="595" name="Google Shape;595;p45"/>
          <p:cNvSpPr txBox="1">
            <a:spLocks noGrp="1"/>
          </p:cNvSpPr>
          <p:nvPr>
            <p:ph type="title"/>
          </p:nvPr>
        </p:nvSpPr>
        <p:spPr>
          <a:xfrm>
            <a:off x="720000" y="719613"/>
            <a:ext cx="3573900" cy="7091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KEY OBJECTIVE </a:t>
            </a:r>
            <a:endParaRPr b="1" dirty="0"/>
          </a:p>
        </p:txBody>
      </p:sp>
      <p:sp>
        <p:nvSpPr>
          <p:cNvPr id="596" name="Google Shape;596;p45"/>
          <p:cNvSpPr txBox="1">
            <a:spLocks noGrp="1"/>
          </p:cNvSpPr>
          <p:nvPr>
            <p:ph type="sldNum" idx="12"/>
          </p:nvPr>
        </p:nvSpPr>
        <p:spPr>
          <a:xfrm>
            <a:off x="8428909" y="3382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6</a:t>
            </a:fld>
            <a:endParaRPr/>
          </a:p>
        </p:txBody>
      </p:sp>
      <p:grpSp>
        <p:nvGrpSpPr>
          <p:cNvPr id="598" name="Google Shape;598;p45"/>
          <p:cNvGrpSpPr/>
          <p:nvPr/>
        </p:nvGrpSpPr>
        <p:grpSpPr>
          <a:xfrm rot="5400000">
            <a:off x="2606916" y="2538211"/>
            <a:ext cx="3930169" cy="70175"/>
            <a:chOff x="4759925" y="4538325"/>
            <a:chExt cx="3678900" cy="70175"/>
          </a:xfrm>
        </p:grpSpPr>
        <p:cxnSp>
          <p:nvCxnSpPr>
            <p:cNvPr id="599" name="Google Shape;599;p45"/>
            <p:cNvCxnSpPr/>
            <p:nvPr/>
          </p:nvCxnSpPr>
          <p:spPr>
            <a:xfrm rot="10800000">
              <a:off x="4759925" y="4538325"/>
              <a:ext cx="3678900" cy="0"/>
            </a:xfrm>
            <a:prstGeom prst="straightConnector1">
              <a:avLst/>
            </a:prstGeom>
            <a:noFill/>
            <a:ln w="9525" cap="flat" cmpd="sng">
              <a:solidFill>
                <a:schemeClr val="dk1"/>
              </a:solidFill>
              <a:prstDash val="solid"/>
              <a:round/>
              <a:headEnd type="none" w="med" len="med"/>
              <a:tailEnd type="none" w="med" len="med"/>
            </a:ln>
          </p:spPr>
        </p:cxnSp>
        <p:cxnSp>
          <p:nvCxnSpPr>
            <p:cNvPr id="600" name="Google Shape;600;p45"/>
            <p:cNvCxnSpPr/>
            <p:nvPr/>
          </p:nvCxnSpPr>
          <p:spPr>
            <a:xfrm rot="10800000">
              <a:off x="4759925" y="4608500"/>
              <a:ext cx="3678900" cy="0"/>
            </a:xfrm>
            <a:prstGeom prst="straightConnector1">
              <a:avLst/>
            </a:prstGeom>
            <a:noFill/>
            <a:ln w="9525" cap="flat" cmpd="sng">
              <a:solidFill>
                <a:schemeClr val="dk1"/>
              </a:solidFill>
              <a:prstDash val="solid"/>
              <a:round/>
              <a:headEnd type="none" w="med" len="med"/>
              <a:tailEnd type="none" w="med" len="med"/>
            </a:ln>
          </p:spPr>
        </p:cxnSp>
      </p:grpSp>
      <p:grpSp>
        <p:nvGrpSpPr>
          <p:cNvPr id="601" name="Google Shape;601;p45"/>
          <p:cNvGrpSpPr/>
          <p:nvPr/>
        </p:nvGrpSpPr>
        <p:grpSpPr>
          <a:xfrm>
            <a:off x="8224306" y="4174016"/>
            <a:ext cx="409183" cy="434485"/>
            <a:chOff x="3067575" y="1412275"/>
            <a:chExt cx="813000" cy="863100"/>
          </a:xfrm>
        </p:grpSpPr>
        <p:sp>
          <p:nvSpPr>
            <p:cNvPr id="602" name="Google Shape;602;p45"/>
            <p:cNvSpPr/>
            <p:nvPr/>
          </p:nvSpPr>
          <p:spPr>
            <a:xfrm>
              <a:off x="3408675" y="1412275"/>
              <a:ext cx="130800" cy="8631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603" name="Google Shape;603;p45"/>
            <p:cNvSpPr/>
            <p:nvPr/>
          </p:nvSpPr>
          <p:spPr>
            <a:xfrm rot="-3590857">
              <a:off x="3408676" y="1412504"/>
              <a:ext cx="130798" cy="862881"/>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604" name="Google Shape;604;p45"/>
            <p:cNvSpPr/>
            <p:nvPr/>
          </p:nvSpPr>
          <p:spPr>
            <a:xfrm rot="3608459">
              <a:off x="3408666" y="1412403"/>
              <a:ext cx="130758" cy="862881"/>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pic>
        <p:nvPicPr>
          <p:cNvPr id="3" name="Picture 2" descr="A long shot of a library&#10;&#10;Description automatically generated">
            <a:extLst>
              <a:ext uri="{FF2B5EF4-FFF2-40B4-BE49-F238E27FC236}">
                <a16:creationId xmlns:a16="http://schemas.microsoft.com/office/drawing/2014/main" id="{07FC6228-A79E-EB14-4417-068FDB704F36}"/>
              </a:ext>
            </a:extLst>
          </p:cNvPr>
          <p:cNvPicPr>
            <a:picLocks noChangeAspect="1"/>
          </p:cNvPicPr>
          <p:nvPr/>
        </p:nvPicPr>
        <p:blipFill>
          <a:blip r:embed="rId3"/>
          <a:stretch>
            <a:fillRect/>
          </a:stretch>
        </p:blipFill>
        <p:spPr>
          <a:xfrm>
            <a:off x="5024790" y="606480"/>
            <a:ext cx="3437023" cy="39301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3"/>
          <p:cNvSpPr txBox="1">
            <a:spLocks noGrp="1"/>
          </p:cNvSpPr>
          <p:nvPr>
            <p:ph type="title"/>
          </p:nvPr>
        </p:nvSpPr>
        <p:spPr>
          <a:xfrm>
            <a:off x="5105400" y="2038350"/>
            <a:ext cx="3581399" cy="116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Design</a:t>
            </a:r>
            <a:endParaRPr b="1" dirty="0"/>
          </a:p>
        </p:txBody>
      </p:sp>
      <p:sp>
        <p:nvSpPr>
          <p:cNvPr id="521" name="Google Shape;521;p43"/>
          <p:cNvSpPr txBox="1">
            <a:spLocks noGrp="1"/>
          </p:cNvSpPr>
          <p:nvPr>
            <p:ph type="sldNum" idx="12"/>
          </p:nvPr>
        </p:nvSpPr>
        <p:spPr>
          <a:xfrm>
            <a:off x="8428909" y="3382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7</a:t>
            </a:fld>
            <a:endParaRPr/>
          </a:p>
        </p:txBody>
      </p:sp>
      <p:sp>
        <p:nvSpPr>
          <p:cNvPr id="522" name="Google Shape;522;p43"/>
          <p:cNvSpPr txBox="1">
            <a:spLocks noGrp="1"/>
          </p:cNvSpPr>
          <p:nvPr>
            <p:ph type="title" idx="2"/>
          </p:nvPr>
        </p:nvSpPr>
        <p:spPr>
          <a:xfrm>
            <a:off x="715110" y="534988"/>
            <a:ext cx="29343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grpSp>
        <p:nvGrpSpPr>
          <p:cNvPr id="2" name="Google Shape;524;p43"/>
          <p:cNvGrpSpPr/>
          <p:nvPr/>
        </p:nvGrpSpPr>
        <p:grpSpPr>
          <a:xfrm>
            <a:off x="1778881" y="738641"/>
            <a:ext cx="409183" cy="434485"/>
            <a:chOff x="3067575" y="1412275"/>
            <a:chExt cx="813000" cy="863100"/>
          </a:xfrm>
        </p:grpSpPr>
        <p:sp>
          <p:nvSpPr>
            <p:cNvPr id="525" name="Google Shape;525;p43"/>
            <p:cNvSpPr/>
            <p:nvPr/>
          </p:nvSpPr>
          <p:spPr>
            <a:xfrm>
              <a:off x="3408675" y="1412275"/>
              <a:ext cx="130800" cy="8631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526" name="Google Shape;526;p43"/>
            <p:cNvSpPr/>
            <p:nvPr/>
          </p:nvSpPr>
          <p:spPr>
            <a:xfrm rot="-3590857">
              <a:off x="3408676" y="1412504"/>
              <a:ext cx="130798" cy="862881"/>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527" name="Google Shape;527;p43"/>
            <p:cNvSpPr/>
            <p:nvPr/>
          </p:nvSpPr>
          <p:spPr>
            <a:xfrm rot="3608459">
              <a:off x="3408666" y="1412403"/>
              <a:ext cx="130758" cy="862881"/>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3" name="Google Shape;528;p43"/>
          <p:cNvGrpSpPr/>
          <p:nvPr/>
        </p:nvGrpSpPr>
        <p:grpSpPr>
          <a:xfrm>
            <a:off x="5504513" y="4538325"/>
            <a:ext cx="2934291" cy="70175"/>
            <a:chOff x="4759925" y="4538325"/>
            <a:chExt cx="3678900" cy="70175"/>
          </a:xfrm>
        </p:grpSpPr>
        <p:cxnSp>
          <p:nvCxnSpPr>
            <p:cNvPr id="529" name="Google Shape;529;p43"/>
            <p:cNvCxnSpPr/>
            <p:nvPr/>
          </p:nvCxnSpPr>
          <p:spPr>
            <a:xfrm rot="10800000">
              <a:off x="4759925" y="4538325"/>
              <a:ext cx="3678900" cy="0"/>
            </a:xfrm>
            <a:prstGeom prst="straightConnector1">
              <a:avLst/>
            </a:prstGeom>
            <a:noFill/>
            <a:ln w="9525" cap="flat" cmpd="sng">
              <a:solidFill>
                <a:schemeClr val="dk1"/>
              </a:solidFill>
              <a:prstDash val="solid"/>
              <a:round/>
              <a:headEnd type="none" w="med" len="med"/>
              <a:tailEnd type="none" w="med" len="med"/>
            </a:ln>
          </p:spPr>
        </p:cxnSp>
        <p:cxnSp>
          <p:nvCxnSpPr>
            <p:cNvPr id="530" name="Google Shape;530;p43"/>
            <p:cNvCxnSpPr/>
            <p:nvPr/>
          </p:nvCxnSpPr>
          <p:spPr>
            <a:xfrm rot="10800000">
              <a:off x="4759925" y="4608500"/>
              <a:ext cx="3678900" cy="0"/>
            </a:xfrm>
            <a:prstGeom prst="straightConnector1">
              <a:avLst/>
            </a:prstGeom>
            <a:noFill/>
            <a:ln w="9525" cap="flat" cmpd="sng">
              <a:solidFill>
                <a:schemeClr val="dk1"/>
              </a:solidFill>
              <a:prstDash val="solid"/>
              <a:round/>
              <a:headEnd type="none" w="med" len="med"/>
              <a:tailEnd type="none" w="med" len="med"/>
            </a:ln>
          </p:spPr>
        </p:cxnSp>
      </p:grpSp>
      <p:sp>
        <p:nvSpPr>
          <p:cNvPr id="531" name="Google Shape;531;p43"/>
          <p:cNvSpPr/>
          <p:nvPr/>
        </p:nvSpPr>
        <p:spPr>
          <a:xfrm>
            <a:off x="2358909" y="2196900"/>
            <a:ext cx="1354800" cy="1083900"/>
          </a:xfrm>
          <a:prstGeom prst="roundRect">
            <a:avLst>
              <a:gd name="adj" fmla="val 101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dk1"/>
              </a:solidFill>
              <a:latin typeface="Kanit"/>
              <a:ea typeface="Kanit"/>
              <a:cs typeface="Kanit"/>
              <a:sym typeface="Kanit"/>
            </a:endParaRPr>
          </a:p>
        </p:txBody>
      </p:sp>
      <p:sp>
        <p:nvSpPr>
          <p:cNvPr id="532" name="Google Shape;532;p43"/>
          <p:cNvSpPr/>
          <p:nvPr/>
        </p:nvSpPr>
        <p:spPr>
          <a:xfrm>
            <a:off x="715100" y="3524601"/>
            <a:ext cx="1354800" cy="1083900"/>
          </a:xfrm>
          <a:prstGeom prst="roundRect">
            <a:avLst>
              <a:gd name="adj" fmla="val 101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nvGrpSpPr>
          <p:cNvPr id="4" name="Google Shape;533;p43"/>
          <p:cNvGrpSpPr/>
          <p:nvPr/>
        </p:nvGrpSpPr>
        <p:grpSpPr>
          <a:xfrm>
            <a:off x="2358896" y="3524448"/>
            <a:ext cx="1354800" cy="1083900"/>
            <a:chOff x="2358896" y="3524448"/>
            <a:chExt cx="1354800" cy="1083900"/>
          </a:xfrm>
        </p:grpSpPr>
        <p:sp>
          <p:nvSpPr>
            <p:cNvPr id="534" name="Google Shape;534;p43"/>
            <p:cNvSpPr/>
            <p:nvPr/>
          </p:nvSpPr>
          <p:spPr>
            <a:xfrm>
              <a:off x="2358896" y="3524448"/>
              <a:ext cx="1354800" cy="1083900"/>
            </a:xfrm>
            <a:prstGeom prst="roundRect">
              <a:avLst>
                <a:gd name="adj" fmla="val 10152"/>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Kanit"/>
                <a:ea typeface="Kanit"/>
                <a:cs typeface="Kanit"/>
                <a:sym typeface="Kanit"/>
              </a:endParaRPr>
            </a:p>
          </p:txBody>
        </p:sp>
        <p:grpSp>
          <p:nvGrpSpPr>
            <p:cNvPr id="5" name="Google Shape;535;p43"/>
            <p:cNvGrpSpPr/>
            <p:nvPr/>
          </p:nvGrpSpPr>
          <p:grpSpPr>
            <a:xfrm>
              <a:off x="2662055" y="3733600"/>
              <a:ext cx="757169" cy="626625"/>
              <a:chOff x="2653314" y="3733594"/>
              <a:chExt cx="765900" cy="626625"/>
            </a:xfrm>
          </p:grpSpPr>
          <p:cxnSp>
            <p:nvCxnSpPr>
              <p:cNvPr id="536" name="Google Shape;536;p43"/>
              <p:cNvCxnSpPr/>
              <p:nvPr/>
            </p:nvCxnSpPr>
            <p:spPr>
              <a:xfrm>
                <a:off x="2653314" y="4360219"/>
                <a:ext cx="765900" cy="0"/>
              </a:xfrm>
              <a:prstGeom prst="straightConnector1">
                <a:avLst/>
              </a:prstGeom>
              <a:noFill/>
              <a:ln w="9525" cap="flat" cmpd="sng">
                <a:solidFill>
                  <a:schemeClr val="dk1"/>
                </a:solidFill>
                <a:prstDash val="solid"/>
                <a:round/>
                <a:headEnd type="none" w="med" len="med"/>
                <a:tailEnd type="none" w="med" len="med"/>
              </a:ln>
            </p:spPr>
          </p:cxnSp>
          <p:cxnSp>
            <p:nvCxnSpPr>
              <p:cNvPr id="537" name="Google Shape;537;p43"/>
              <p:cNvCxnSpPr/>
              <p:nvPr/>
            </p:nvCxnSpPr>
            <p:spPr>
              <a:xfrm>
                <a:off x="2653314" y="4290594"/>
                <a:ext cx="765900" cy="0"/>
              </a:xfrm>
              <a:prstGeom prst="straightConnector1">
                <a:avLst/>
              </a:prstGeom>
              <a:noFill/>
              <a:ln w="9525" cap="flat" cmpd="sng">
                <a:solidFill>
                  <a:schemeClr val="dk1"/>
                </a:solidFill>
                <a:prstDash val="solid"/>
                <a:round/>
                <a:headEnd type="none" w="med" len="med"/>
                <a:tailEnd type="none" w="med" len="med"/>
              </a:ln>
            </p:spPr>
          </p:cxnSp>
          <p:cxnSp>
            <p:nvCxnSpPr>
              <p:cNvPr id="538" name="Google Shape;538;p43"/>
              <p:cNvCxnSpPr/>
              <p:nvPr/>
            </p:nvCxnSpPr>
            <p:spPr>
              <a:xfrm>
                <a:off x="2653314" y="4220969"/>
                <a:ext cx="765900" cy="0"/>
              </a:xfrm>
              <a:prstGeom prst="straightConnector1">
                <a:avLst/>
              </a:prstGeom>
              <a:noFill/>
              <a:ln w="9525" cap="flat" cmpd="sng">
                <a:solidFill>
                  <a:schemeClr val="dk1"/>
                </a:solidFill>
                <a:prstDash val="solid"/>
                <a:round/>
                <a:headEnd type="none" w="med" len="med"/>
                <a:tailEnd type="none" w="med" len="med"/>
              </a:ln>
            </p:spPr>
          </p:cxnSp>
          <p:cxnSp>
            <p:nvCxnSpPr>
              <p:cNvPr id="539" name="Google Shape;539;p43"/>
              <p:cNvCxnSpPr/>
              <p:nvPr/>
            </p:nvCxnSpPr>
            <p:spPr>
              <a:xfrm>
                <a:off x="2653314" y="4151344"/>
                <a:ext cx="765900" cy="0"/>
              </a:xfrm>
              <a:prstGeom prst="straightConnector1">
                <a:avLst/>
              </a:prstGeom>
              <a:noFill/>
              <a:ln w="9525" cap="flat" cmpd="sng">
                <a:solidFill>
                  <a:schemeClr val="dk1"/>
                </a:solidFill>
                <a:prstDash val="solid"/>
                <a:round/>
                <a:headEnd type="none" w="med" len="med"/>
                <a:tailEnd type="none" w="med" len="med"/>
              </a:ln>
            </p:spPr>
          </p:cxnSp>
          <p:cxnSp>
            <p:nvCxnSpPr>
              <p:cNvPr id="540" name="Google Shape;540;p43"/>
              <p:cNvCxnSpPr/>
              <p:nvPr/>
            </p:nvCxnSpPr>
            <p:spPr>
              <a:xfrm>
                <a:off x="2653314" y="4081719"/>
                <a:ext cx="765900" cy="0"/>
              </a:xfrm>
              <a:prstGeom prst="straightConnector1">
                <a:avLst/>
              </a:prstGeom>
              <a:noFill/>
              <a:ln w="9525" cap="flat" cmpd="sng">
                <a:solidFill>
                  <a:schemeClr val="dk1"/>
                </a:solidFill>
                <a:prstDash val="solid"/>
                <a:round/>
                <a:headEnd type="none" w="med" len="med"/>
                <a:tailEnd type="none" w="med" len="med"/>
              </a:ln>
            </p:spPr>
          </p:cxnSp>
          <p:cxnSp>
            <p:nvCxnSpPr>
              <p:cNvPr id="541" name="Google Shape;541;p43"/>
              <p:cNvCxnSpPr/>
              <p:nvPr/>
            </p:nvCxnSpPr>
            <p:spPr>
              <a:xfrm>
                <a:off x="2653314" y="4012094"/>
                <a:ext cx="765900" cy="0"/>
              </a:xfrm>
              <a:prstGeom prst="straightConnector1">
                <a:avLst/>
              </a:prstGeom>
              <a:noFill/>
              <a:ln w="9525" cap="flat" cmpd="sng">
                <a:solidFill>
                  <a:schemeClr val="dk1"/>
                </a:solidFill>
                <a:prstDash val="solid"/>
                <a:round/>
                <a:headEnd type="none" w="med" len="med"/>
                <a:tailEnd type="none" w="med" len="med"/>
              </a:ln>
            </p:spPr>
          </p:cxnSp>
          <p:cxnSp>
            <p:nvCxnSpPr>
              <p:cNvPr id="542" name="Google Shape;542;p43"/>
              <p:cNvCxnSpPr/>
              <p:nvPr/>
            </p:nvCxnSpPr>
            <p:spPr>
              <a:xfrm>
                <a:off x="2653314" y="3942469"/>
                <a:ext cx="765900" cy="0"/>
              </a:xfrm>
              <a:prstGeom prst="straightConnector1">
                <a:avLst/>
              </a:prstGeom>
              <a:noFill/>
              <a:ln w="9525" cap="flat" cmpd="sng">
                <a:solidFill>
                  <a:schemeClr val="dk1"/>
                </a:solidFill>
                <a:prstDash val="solid"/>
                <a:round/>
                <a:headEnd type="none" w="med" len="med"/>
                <a:tailEnd type="none" w="med" len="med"/>
              </a:ln>
            </p:spPr>
          </p:cxnSp>
          <p:cxnSp>
            <p:nvCxnSpPr>
              <p:cNvPr id="543" name="Google Shape;543;p43"/>
              <p:cNvCxnSpPr/>
              <p:nvPr/>
            </p:nvCxnSpPr>
            <p:spPr>
              <a:xfrm>
                <a:off x="2653314" y="3872844"/>
                <a:ext cx="765900" cy="0"/>
              </a:xfrm>
              <a:prstGeom prst="straightConnector1">
                <a:avLst/>
              </a:prstGeom>
              <a:noFill/>
              <a:ln w="9525" cap="flat" cmpd="sng">
                <a:solidFill>
                  <a:schemeClr val="dk1"/>
                </a:solidFill>
                <a:prstDash val="solid"/>
                <a:round/>
                <a:headEnd type="none" w="med" len="med"/>
                <a:tailEnd type="none" w="med" len="med"/>
              </a:ln>
            </p:spPr>
          </p:cxnSp>
          <p:cxnSp>
            <p:nvCxnSpPr>
              <p:cNvPr id="544" name="Google Shape;544;p43"/>
              <p:cNvCxnSpPr/>
              <p:nvPr/>
            </p:nvCxnSpPr>
            <p:spPr>
              <a:xfrm>
                <a:off x="2653314" y="3803219"/>
                <a:ext cx="765900" cy="0"/>
              </a:xfrm>
              <a:prstGeom prst="straightConnector1">
                <a:avLst/>
              </a:prstGeom>
              <a:noFill/>
              <a:ln w="9525" cap="flat" cmpd="sng">
                <a:solidFill>
                  <a:schemeClr val="dk1"/>
                </a:solidFill>
                <a:prstDash val="solid"/>
                <a:round/>
                <a:headEnd type="none" w="med" len="med"/>
                <a:tailEnd type="none" w="med" len="med"/>
              </a:ln>
            </p:spPr>
          </p:cxnSp>
          <p:cxnSp>
            <p:nvCxnSpPr>
              <p:cNvPr id="545" name="Google Shape;545;p43"/>
              <p:cNvCxnSpPr/>
              <p:nvPr/>
            </p:nvCxnSpPr>
            <p:spPr>
              <a:xfrm>
                <a:off x="2653314" y="3733594"/>
                <a:ext cx="765900" cy="0"/>
              </a:xfrm>
              <a:prstGeom prst="straightConnector1">
                <a:avLst/>
              </a:prstGeom>
              <a:noFill/>
              <a:ln w="9525" cap="flat" cmpd="sng">
                <a:solidFill>
                  <a:schemeClr val="dk1"/>
                </a:solidFill>
                <a:prstDash val="solid"/>
                <a:round/>
                <a:headEnd type="none" w="med" len="med"/>
                <a:tailEnd type="none" w="med" len="med"/>
              </a:ln>
            </p:spPr>
          </p:cxnSp>
        </p:grpSp>
        <p:sp>
          <p:nvSpPr>
            <p:cNvPr id="546" name="Google Shape;546;p43"/>
            <p:cNvSpPr/>
            <p:nvPr/>
          </p:nvSpPr>
          <p:spPr>
            <a:xfrm>
              <a:off x="2764000" y="4218282"/>
              <a:ext cx="69300" cy="2130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47" name="Google Shape;547;p43"/>
            <p:cNvSpPr/>
            <p:nvPr/>
          </p:nvSpPr>
          <p:spPr>
            <a:xfrm>
              <a:off x="2833300" y="4087125"/>
              <a:ext cx="69300" cy="344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48" name="Google Shape;548;p43"/>
            <p:cNvSpPr/>
            <p:nvPr/>
          </p:nvSpPr>
          <p:spPr>
            <a:xfrm>
              <a:off x="2967000" y="4131187"/>
              <a:ext cx="69300" cy="3000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49" name="Google Shape;549;p43"/>
            <p:cNvSpPr/>
            <p:nvPr/>
          </p:nvSpPr>
          <p:spPr>
            <a:xfrm>
              <a:off x="3036300" y="3946375"/>
              <a:ext cx="69300" cy="484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50" name="Google Shape;550;p43"/>
            <p:cNvSpPr/>
            <p:nvPr/>
          </p:nvSpPr>
          <p:spPr>
            <a:xfrm>
              <a:off x="3170000" y="4043418"/>
              <a:ext cx="69300" cy="387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51" name="Google Shape;551;p43"/>
            <p:cNvSpPr/>
            <p:nvPr/>
          </p:nvSpPr>
          <p:spPr>
            <a:xfrm>
              <a:off x="3239300" y="3804546"/>
              <a:ext cx="69300" cy="626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6" name="Google Shape;552;p43"/>
            <p:cNvGrpSpPr/>
            <p:nvPr/>
          </p:nvGrpSpPr>
          <p:grpSpPr>
            <a:xfrm>
              <a:off x="2655100" y="3701607"/>
              <a:ext cx="764141" cy="729518"/>
              <a:chOff x="961540" y="877228"/>
              <a:chExt cx="1136100" cy="1084624"/>
            </a:xfrm>
          </p:grpSpPr>
          <p:cxnSp>
            <p:nvCxnSpPr>
              <p:cNvPr id="553" name="Google Shape;553;p43"/>
              <p:cNvCxnSpPr/>
              <p:nvPr/>
            </p:nvCxnSpPr>
            <p:spPr>
              <a:xfrm>
                <a:off x="961540" y="1961852"/>
                <a:ext cx="1136100" cy="0"/>
              </a:xfrm>
              <a:prstGeom prst="straightConnector1">
                <a:avLst/>
              </a:prstGeom>
              <a:noFill/>
              <a:ln w="9525" cap="flat" cmpd="sng">
                <a:solidFill>
                  <a:schemeClr val="lt1"/>
                </a:solidFill>
                <a:prstDash val="solid"/>
                <a:round/>
                <a:headEnd type="none" w="med" len="med"/>
                <a:tailEnd type="none" w="med" len="med"/>
              </a:ln>
            </p:spPr>
          </p:cxnSp>
          <p:cxnSp>
            <p:nvCxnSpPr>
              <p:cNvPr id="554" name="Google Shape;554;p43"/>
              <p:cNvCxnSpPr/>
              <p:nvPr/>
            </p:nvCxnSpPr>
            <p:spPr>
              <a:xfrm>
                <a:off x="968472" y="877228"/>
                <a:ext cx="0" cy="1084500"/>
              </a:xfrm>
              <a:prstGeom prst="straightConnector1">
                <a:avLst/>
              </a:prstGeom>
              <a:noFill/>
              <a:ln w="9525" cap="flat" cmpd="sng">
                <a:solidFill>
                  <a:schemeClr val="lt1"/>
                </a:solidFill>
                <a:prstDash val="solid"/>
                <a:round/>
                <a:headEnd type="none" w="med" len="med"/>
                <a:tailEnd type="none" w="med" len="med"/>
              </a:ln>
            </p:spPr>
          </p:cxnSp>
        </p:grpSp>
      </p:grpSp>
      <p:grpSp>
        <p:nvGrpSpPr>
          <p:cNvPr id="7" name="Google Shape;555;p43"/>
          <p:cNvGrpSpPr/>
          <p:nvPr/>
        </p:nvGrpSpPr>
        <p:grpSpPr>
          <a:xfrm>
            <a:off x="715100" y="2196901"/>
            <a:ext cx="1354800" cy="1083900"/>
            <a:chOff x="715100" y="2196901"/>
            <a:chExt cx="1354800" cy="1083900"/>
          </a:xfrm>
        </p:grpSpPr>
        <p:grpSp>
          <p:nvGrpSpPr>
            <p:cNvPr id="8" name="Google Shape;556;p43"/>
            <p:cNvGrpSpPr/>
            <p:nvPr/>
          </p:nvGrpSpPr>
          <p:grpSpPr>
            <a:xfrm>
              <a:off x="715100" y="2196901"/>
              <a:ext cx="1354800" cy="1083900"/>
              <a:chOff x="715100" y="1862701"/>
              <a:chExt cx="1354800" cy="1083900"/>
            </a:xfrm>
          </p:grpSpPr>
          <p:sp>
            <p:nvSpPr>
              <p:cNvPr id="557" name="Google Shape;557;p43"/>
              <p:cNvSpPr/>
              <p:nvPr/>
            </p:nvSpPr>
            <p:spPr>
              <a:xfrm>
                <a:off x="715100" y="1862701"/>
                <a:ext cx="1354800" cy="1083900"/>
              </a:xfrm>
              <a:prstGeom prst="roundRect">
                <a:avLst>
                  <a:gd name="adj" fmla="val 1015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cxnSp>
            <p:nvCxnSpPr>
              <p:cNvPr id="558" name="Google Shape;558;p43"/>
              <p:cNvCxnSpPr/>
              <p:nvPr/>
            </p:nvCxnSpPr>
            <p:spPr>
              <a:xfrm>
                <a:off x="1005939" y="2698319"/>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59" name="Google Shape;559;p43"/>
              <p:cNvCxnSpPr/>
              <p:nvPr/>
            </p:nvCxnSpPr>
            <p:spPr>
              <a:xfrm>
                <a:off x="1005939" y="2628694"/>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60" name="Google Shape;560;p43"/>
              <p:cNvCxnSpPr/>
              <p:nvPr/>
            </p:nvCxnSpPr>
            <p:spPr>
              <a:xfrm>
                <a:off x="1005939" y="2628694"/>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61" name="Google Shape;561;p43"/>
              <p:cNvCxnSpPr/>
              <p:nvPr/>
            </p:nvCxnSpPr>
            <p:spPr>
              <a:xfrm>
                <a:off x="1005939" y="2559069"/>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62" name="Google Shape;562;p43"/>
              <p:cNvCxnSpPr/>
              <p:nvPr/>
            </p:nvCxnSpPr>
            <p:spPr>
              <a:xfrm>
                <a:off x="1005939" y="2559069"/>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63" name="Google Shape;563;p43"/>
              <p:cNvCxnSpPr/>
              <p:nvPr/>
            </p:nvCxnSpPr>
            <p:spPr>
              <a:xfrm>
                <a:off x="1005939" y="2489444"/>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64" name="Google Shape;564;p43"/>
              <p:cNvCxnSpPr/>
              <p:nvPr/>
            </p:nvCxnSpPr>
            <p:spPr>
              <a:xfrm>
                <a:off x="1005939" y="2489444"/>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65" name="Google Shape;565;p43"/>
              <p:cNvCxnSpPr/>
              <p:nvPr/>
            </p:nvCxnSpPr>
            <p:spPr>
              <a:xfrm>
                <a:off x="1005939" y="2419819"/>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66" name="Google Shape;566;p43"/>
              <p:cNvCxnSpPr/>
              <p:nvPr/>
            </p:nvCxnSpPr>
            <p:spPr>
              <a:xfrm>
                <a:off x="1005939" y="2419819"/>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67" name="Google Shape;567;p43"/>
              <p:cNvCxnSpPr/>
              <p:nvPr/>
            </p:nvCxnSpPr>
            <p:spPr>
              <a:xfrm>
                <a:off x="1005939" y="2350194"/>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68" name="Google Shape;568;p43"/>
              <p:cNvCxnSpPr/>
              <p:nvPr/>
            </p:nvCxnSpPr>
            <p:spPr>
              <a:xfrm>
                <a:off x="1005939" y="2350194"/>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69" name="Google Shape;569;p43"/>
              <p:cNvCxnSpPr/>
              <p:nvPr/>
            </p:nvCxnSpPr>
            <p:spPr>
              <a:xfrm>
                <a:off x="1005939" y="2280569"/>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70" name="Google Shape;570;p43"/>
              <p:cNvCxnSpPr/>
              <p:nvPr/>
            </p:nvCxnSpPr>
            <p:spPr>
              <a:xfrm>
                <a:off x="1005939" y="2280569"/>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71" name="Google Shape;571;p43"/>
              <p:cNvCxnSpPr/>
              <p:nvPr/>
            </p:nvCxnSpPr>
            <p:spPr>
              <a:xfrm>
                <a:off x="1005939" y="2210944"/>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72" name="Google Shape;572;p43"/>
              <p:cNvCxnSpPr/>
              <p:nvPr/>
            </p:nvCxnSpPr>
            <p:spPr>
              <a:xfrm>
                <a:off x="1005939" y="2210944"/>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73" name="Google Shape;573;p43"/>
              <p:cNvCxnSpPr/>
              <p:nvPr/>
            </p:nvCxnSpPr>
            <p:spPr>
              <a:xfrm>
                <a:off x="1005939" y="2141319"/>
                <a:ext cx="765900" cy="0"/>
              </a:xfrm>
              <a:prstGeom prst="straightConnector1">
                <a:avLst/>
              </a:prstGeom>
              <a:noFill/>
              <a:ln w="9525" cap="flat" cmpd="sng">
                <a:solidFill>
                  <a:schemeClr val="lt1"/>
                </a:solidFill>
                <a:prstDash val="solid"/>
                <a:round/>
                <a:headEnd type="none" w="med" len="med"/>
                <a:tailEnd type="none" w="med" len="med"/>
              </a:ln>
            </p:spPr>
          </p:cxnSp>
          <p:cxnSp>
            <p:nvCxnSpPr>
              <p:cNvPr id="574" name="Google Shape;574;p43"/>
              <p:cNvCxnSpPr/>
              <p:nvPr/>
            </p:nvCxnSpPr>
            <p:spPr>
              <a:xfrm>
                <a:off x="1005939" y="2071694"/>
                <a:ext cx="765900" cy="0"/>
              </a:xfrm>
              <a:prstGeom prst="straightConnector1">
                <a:avLst/>
              </a:prstGeom>
              <a:noFill/>
              <a:ln w="9525" cap="flat" cmpd="sng">
                <a:solidFill>
                  <a:schemeClr val="lt1"/>
                </a:solidFill>
                <a:prstDash val="solid"/>
                <a:round/>
                <a:headEnd type="none" w="med" len="med"/>
                <a:tailEnd type="none" w="med" len="med"/>
              </a:ln>
            </p:spPr>
          </p:cxnSp>
          <p:grpSp>
            <p:nvGrpSpPr>
              <p:cNvPr id="9" name="Google Shape;575;p43"/>
              <p:cNvGrpSpPr/>
              <p:nvPr/>
            </p:nvGrpSpPr>
            <p:grpSpPr>
              <a:xfrm>
                <a:off x="1005939" y="2039707"/>
                <a:ext cx="765957" cy="729512"/>
                <a:chOff x="958885" y="877228"/>
                <a:chExt cx="1138800" cy="1084615"/>
              </a:xfrm>
            </p:grpSpPr>
            <p:cxnSp>
              <p:nvCxnSpPr>
                <p:cNvPr id="576" name="Google Shape;576;p43"/>
                <p:cNvCxnSpPr/>
                <p:nvPr/>
              </p:nvCxnSpPr>
              <p:spPr>
                <a:xfrm>
                  <a:off x="958885" y="1961843"/>
                  <a:ext cx="1138800" cy="0"/>
                </a:xfrm>
                <a:prstGeom prst="straightConnector1">
                  <a:avLst/>
                </a:prstGeom>
                <a:noFill/>
                <a:ln w="9525" cap="flat" cmpd="sng">
                  <a:solidFill>
                    <a:schemeClr val="dk1"/>
                  </a:solidFill>
                  <a:prstDash val="solid"/>
                  <a:round/>
                  <a:headEnd type="none" w="med" len="med"/>
                  <a:tailEnd type="none" w="med" len="med"/>
                </a:ln>
              </p:spPr>
            </p:cxnSp>
            <p:cxnSp>
              <p:nvCxnSpPr>
                <p:cNvPr id="577" name="Google Shape;577;p43"/>
                <p:cNvCxnSpPr/>
                <p:nvPr/>
              </p:nvCxnSpPr>
              <p:spPr>
                <a:xfrm>
                  <a:off x="968472" y="877228"/>
                  <a:ext cx="0" cy="1084500"/>
                </a:xfrm>
                <a:prstGeom prst="straightConnector1">
                  <a:avLst/>
                </a:prstGeom>
                <a:noFill/>
                <a:ln w="9525" cap="flat" cmpd="sng">
                  <a:solidFill>
                    <a:schemeClr val="dk1"/>
                  </a:solidFill>
                  <a:prstDash val="solid"/>
                  <a:round/>
                  <a:headEnd type="none" w="med" len="med"/>
                  <a:tailEnd type="none" w="med" len="med"/>
                </a:ln>
              </p:spPr>
            </p:cxnSp>
          </p:grpSp>
        </p:grpSp>
        <p:sp>
          <p:nvSpPr>
            <p:cNvPr id="578" name="Google Shape;578;p43"/>
            <p:cNvSpPr/>
            <p:nvPr/>
          </p:nvSpPr>
          <p:spPr>
            <a:xfrm>
              <a:off x="1041300" y="2410525"/>
              <a:ext cx="712635" cy="668925"/>
            </a:xfrm>
            <a:custGeom>
              <a:avLst/>
              <a:gdLst/>
              <a:ahLst/>
              <a:cxnLst/>
              <a:rect l="l" t="t" r="r" b="b"/>
              <a:pathLst>
                <a:path w="29099" h="26757" extrusionOk="0">
                  <a:moveTo>
                    <a:pt x="0" y="26757"/>
                  </a:moveTo>
                  <a:cubicBezTo>
                    <a:pt x="0" y="25250"/>
                    <a:pt x="527" y="22262"/>
                    <a:pt x="1973" y="22688"/>
                  </a:cubicBezTo>
                  <a:cubicBezTo>
                    <a:pt x="4405" y="23404"/>
                    <a:pt x="7552" y="26791"/>
                    <a:pt x="9248" y="24907"/>
                  </a:cubicBezTo>
                  <a:cubicBezTo>
                    <a:pt x="11796" y="22077"/>
                    <a:pt x="8942" y="16132"/>
                    <a:pt x="11960" y="13810"/>
                  </a:cubicBezTo>
                  <a:cubicBezTo>
                    <a:pt x="14248" y="12050"/>
                    <a:pt x="18661" y="18826"/>
                    <a:pt x="20222" y="16399"/>
                  </a:cubicBezTo>
                  <a:cubicBezTo>
                    <a:pt x="22401" y="13011"/>
                    <a:pt x="18663" y="8080"/>
                    <a:pt x="20098" y="4316"/>
                  </a:cubicBezTo>
                  <a:cubicBezTo>
                    <a:pt x="21011" y="1921"/>
                    <a:pt x="25406" y="7211"/>
                    <a:pt x="27620" y="5919"/>
                  </a:cubicBezTo>
                  <a:cubicBezTo>
                    <a:pt x="29377" y="4894"/>
                    <a:pt x="28812" y="2013"/>
                    <a:pt x="29099" y="0"/>
                  </a:cubicBezTo>
                </a:path>
              </a:pathLst>
            </a:custGeom>
            <a:noFill/>
            <a:ln w="9525" cap="flat" cmpd="sng">
              <a:solidFill>
                <a:schemeClr val="accent2"/>
              </a:solidFill>
              <a:prstDash val="solid"/>
              <a:round/>
              <a:headEnd type="none" w="med" len="med"/>
              <a:tailEnd type="none" w="med" len="med"/>
            </a:ln>
          </p:spPr>
          <p:txBody>
            <a:bodyPr/>
            <a:lstStyle/>
            <a:p>
              <a:endParaRPr lang="en-US"/>
            </a:p>
          </p:txBody>
        </p:sp>
        <p:sp>
          <p:nvSpPr>
            <p:cNvPr id="579" name="Google Shape;579;p43"/>
            <p:cNvSpPr/>
            <p:nvPr/>
          </p:nvSpPr>
          <p:spPr>
            <a:xfrm>
              <a:off x="1089200" y="2422500"/>
              <a:ext cx="689675" cy="656970"/>
            </a:xfrm>
            <a:custGeom>
              <a:avLst/>
              <a:gdLst/>
              <a:ahLst/>
              <a:cxnLst/>
              <a:rect l="l" t="t" r="r" b="b"/>
              <a:pathLst>
                <a:path w="27587" h="25307" extrusionOk="0">
                  <a:moveTo>
                    <a:pt x="27587" y="3113"/>
                  </a:moveTo>
                  <a:cubicBezTo>
                    <a:pt x="25129" y="3113"/>
                    <a:pt x="22129" y="-1463"/>
                    <a:pt x="20682" y="524"/>
                  </a:cubicBezTo>
                  <a:cubicBezTo>
                    <a:pt x="18502" y="3519"/>
                    <a:pt x="23619" y="10575"/>
                    <a:pt x="20065" y="11621"/>
                  </a:cubicBezTo>
                  <a:cubicBezTo>
                    <a:pt x="17135" y="12484"/>
                    <a:pt x="13514" y="5478"/>
                    <a:pt x="11681" y="7922"/>
                  </a:cubicBezTo>
                  <a:cubicBezTo>
                    <a:pt x="9276" y="11128"/>
                    <a:pt x="15621" y="16927"/>
                    <a:pt x="12914" y="19882"/>
                  </a:cubicBezTo>
                  <a:cubicBezTo>
                    <a:pt x="10310" y="22724"/>
                    <a:pt x="5817" y="14271"/>
                    <a:pt x="2187" y="15566"/>
                  </a:cubicBezTo>
                  <a:cubicBezTo>
                    <a:pt x="-896" y="16666"/>
                    <a:pt x="-82" y="22202"/>
                    <a:pt x="954" y="25307"/>
                  </a:cubicBezTo>
                </a:path>
              </a:pathLst>
            </a:custGeom>
            <a:noFill/>
            <a:ln w="9525" cap="flat" cmpd="sng">
              <a:solidFill>
                <a:schemeClr val="dk1"/>
              </a:solidFill>
              <a:prstDash val="solid"/>
              <a:round/>
              <a:headEnd type="none" w="med" len="med"/>
              <a:tailEnd type="none" w="med" len="med"/>
            </a:ln>
          </p:spPr>
          <p:txBody>
            <a:bodyPr/>
            <a:lstStyle/>
            <a:p>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7FDF06-1048-6941-3CE0-315FB949EB94}"/>
              </a:ext>
            </a:extLst>
          </p:cNvPr>
          <p:cNvSpPr>
            <a:spLocks noGrp="1"/>
          </p:cNvSpPr>
          <p:nvPr>
            <p:ph type="title" idx="2"/>
          </p:nvPr>
        </p:nvSpPr>
        <p:spPr>
          <a:xfrm>
            <a:off x="715110" y="534988"/>
            <a:ext cx="2934300" cy="512762"/>
          </a:xfrm>
        </p:spPr>
        <p:txBody>
          <a:bodyPr/>
          <a:lstStyle/>
          <a:p>
            <a:r>
              <a:rPr lang="en-US" sz="3600" dirty="0"/>
              <a:t>Design</a:t>
            </a:r>
            <a:endParaRPr lang="en-US" dirty="0"/>
          </a:p>
        </p:txBody>
      </p:sp>
      <p:sp>
        <p:nvSpPr>
          <p:cNvPr id="5" name="Slide Number Placeholder 4">
            <a:extLst>
              <a:ext uri="{FF2B5EF4-FFF2-40B4-BE49-F238E27FC236}">
                <a16:creationId xmlns:a16="http://schemas.microsoft.com/office/drawing/2014/main" id="{DB6310CC-9DE4-BB52-026B-7AA472EAA43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8</a:t>
            </a:fld>
            <a:endParaRPr lang="en"/>
          </a:p>
        </p:txBody>
      </p:sp>
      <p:sp>
        <p:nvSpPr>
          <p:cNvPr id="7" name="TextBox 6">
            <a:extLst>
              <a:ext uri="{FF2B5EF4-FFF2-40B4-BE49-F238E27FC236}">
                <a16:creationId xmlns:a16="http://schemas.microsoft.com/office/drawing/2014/main" id="{BDAC5A46-F59C-073C-EE8F-DA6BB3C8EC2C}"/>
              </a:ext>
            </a:extLst>
          </p:cNvPr>
          <p:cNvSpPr txBox="1"/>
          <p:nvPr/>
        </p:nvSpPr>
        <p:spPr>
          <a:xfrm>
            <a:off x="609600" y="1428750"/>
            <a:ext cx="3864596" cy="2492990"/>
          </a:xfrm>
          <a:prstGeom prst="rect">
            <a:avLst/>
          </a:prstGeom>
          <a:noFill/>
        </p:spPr>
        <p:txBody>
          <a:bodyPr wrap="square">
            <a:spAutoFit/>
          </a:bodyPr>
          <a:lstStyle/>
          <a:p>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software design phase is a pivotal stage in development, where ideas solidify into plans. Unified Modeling Language (UML) diagrams are essential tools during this phase, offering visual representations that clarify system functionalities, object structures, and interactions. UML diagrams act as a common language, aiding communication among stakeholders and ensuring a clear roadmap for efficient software construction. These diagrams bridge the gap between concepts and implementation, providing a standardized way to visualize and document the software's architecture, leading to a smoother development process.</a:t>
            </a:r>
          </a:p>
        </p:txBody>
      </p:sp>
      <p:pic>
        <p:nvPicPr>
          <p:cNvPr id="9" name="Picture 8" descr="A person standing next to a computer&#10;&#10;Description automatically generated">
            <a:extLst>
              <a:ext uri="{FF2B5EF4-FFF2-40B4-BE49-F238E27FC236}">
                <a16:creationId xmlns:a16="http://schemas.microsoft.com/office/drawing/2014/main" id="{409C6B82-A427-0D14-7290-4BDA1223956A}"/>
              </a:ext>
            </a:extLst>
          </p:cNvPr>
          <p:cNvPicPr>
            <a:picLocks noChangeAspect="1"/>
          </p:cNvPicPr>
          <p:nvPr/>
        </p:nvPicPr>
        <p:blipFill rotWithShape="1">
          <a:blip r:embed="rId2"/>
          <a:srcRect l="48142" t="9908" r="5191" b="15555"/>
          <a:stretch/>
        </p:blipFill>
        <p:spPr>
          <a:xfrm>
            <a:off x="4495800" y="742950"/>
            <a:ext cx="4267200" cy="3833749"/>
          </a:xfrm>
          <a:prstGeom prst="rect">
            <a:avLst/>
          </a:prstGeom>
        </p:spPr>
      </p:pic>
    </p:spTree>
    <p:extLst>
      <p:ext uri="{BB962C8B-B14F-4D97-AF65-F5344CB8AC3E}">
        <p14:creationId xmlns:p14="http://schemas.microsoft.com/office/powerpoint/2010/main" val="2840974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4" name="Google Shape;644;p48"/>
          <p:cNvSpPr txBox="1">
            <a:spLocks noGrp="1"/>
          </p:cNvSpPr>
          <p:nvPr>
            <p:ph type="title"/>
          </p:nvPr>
        </p:nvSpPr>
        <p:spPr>
          <a:xfrm>
            <a:off x="720000" y="445025"/>
            <a:ext cx="7704000" cy="8313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Sequence Diagram</a:t>
            </a:r>
            <a:endParaRPr b="1" dirty="0"/>
          </a:p>
        </p:txBody>
      </p:sp>
      <p:sp>
        <p:nvSpPr>
          <p:cNvPr id="647" name="Google Shape;647;p48"/>
          <p:cNvSpPr txBox="1">
            <a:spLocks noGrp="1"/>
          </p:cNvSpPr>
          <p:nvPr>
            <p:ph type="sldNum" idx="12"/>
          </p:nvPr>
        </p:nvSpPr>
        <p:spPr>
          <a:xfrm>
            <a:off x="8428909" y="3382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9</a:t>
            </a:fld>
            <a:endParaRPr/>
          </a:p>
        </p:txBody>
      </p:sp>
      <p:pic>
        <p:nvPicPr>
          <p:cNvPr id="7" name="Picture 6" descr="A diagram of a diagram">
            <a:extLst>
              <a:ext uri="{FF2B5EF4-FFF2-40B4-BE49-F238E27FC236}">
                <a16:creationId xmlns:a16="http://schemas.microsoft.com/office/drawing/2014/main" id="{A11E69B9-8BE5-6B92-BF40-0EFCF4FA41A2}"/>
              </a:ext>
            </a:extLst>
          </p:cNvPr>
          <p:cNvPicPr>
            <a:picLocks noChangeAspect="1"/>
          </p:cNvPicPr>
          <p:nvPr/>
        </p:nvPicPr>
        <p:blipFill>
          <a:blip r:embed="rId3"/>
          <a:stretch>
            <a:fillRect/>
          </a:stretch>
        </p:blipFill>
        <p:spPr>
          <a:xfrm>
            <a:off x="838200" y="1200150"/>
            <a:ext cx="7585800" cy="3498325"/>
          </a:xfrm>
          <a:prstGeom prst="rect">
            <a:avLst/>
          </a:prstGeom>
        </p:spPr>
      </p:pic>
    </p:spTree>
  </p:cSld>
  <p:clrMapOvr>
    <a:masterClrMapping/>
  </p:clrMapOvr>
</p:sld>
</file>

<file path=ppt/theme/theme1.xml><?xml version="1.0" encoding="utf-8"?>
<a:theme xmlns:a="http://schemas.openxmlformats.org/drawingml/2006/main" name="Operations Research by Slidesgo">
  <a:themeElements>
    <a:clrScheme name="Simple Light">
      <a:dk1>
        <a:srgbClr val="F9F9F9"/>
      </a:dk1>
      <a:lt1>
        <a:srgbClr val="272727"/>
      </a:lt1>
      <a:dk2>
        <a:srgbClr val="000000"/>
      </a:dk2>
      <a:lt2>
        <a:srgbClr val="53321F"/>
      </a:lt2>
      <a:accent1>
        <a:srgbClr val="945937"/>
      </a:accent1>
      <a:accent2>
        <a:srgbClr val="FFB673"/>
      </a:accent2>
      <a:accent3>
        <a:srgbClr val="FFFFFF"/>
      </a:accent3>
      <a:accent4>
        <a:srgbClr val="FFFFFF"/>
      </a:accent4>
      <a:accent5>
        <a:srgbClr val="FFFFFF"/>
      </a:accent5>
      <a:accent6>
        <a:srgbClr val="FFFFFF"/>
      </a:accent6>
      <a:hlink>
        <a:srgbClr val="F9F9F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571</Words>
  <Application>Microsoft Office PowerPoint</Application>
  <PresentationFormat>On-screen Show (16:9)</PresentationFormat>
  <Paragraphs>88</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Anaheim</vt:lpstr>
      <vt:lpstr>Open Sans</vt:lpstr>
      <vt:lpstr>Arial</vt:lpstr>
      <vt:lpstr>Calibri</vt:lpstr>
      <vt:lpstr>Kanit</vt:lpstr>
      <vt:lpstr>Bebas Neue</vt:lpstr>
      <vt:lpstr>Operations Research by Slidesgo</vt:lpstr>
      <vt:lpstr>Library Management System</vt:lpstr>
      <vt:lpstr>Introduction</vt:lpstr>
      <vt:lpstr>01</vt:lpstr>
      <vt:lpstr>INTRODUCTION </vt:lpstr>
      <vt:lpstr>Introduction </vt:lpstr>
      <vt:lpstr>KEY OBJECTIVE </vt:lpstr>
      <vt:lpstr>Design</vt:lpstr>
      <vt:lpstr>Design</vt:lpstr>
      <vt:lpstr>Sequence Diagram</vt:lpstr>
      <vt:lpstr>Use-case Diagram</vt:lpstr>
      <vt:lpstr>Testing</vt:lpstr>
      <vt:lpstr>Testing</vt:lpstr>
      <vt:lpstr>Testing</vt:lpstr>
      <vt:lpstr>CONCLUSION</vt:lpstr>
      <vt:lpstr>In summary, the creation of our Library Management System has epitomized a voyage marked by innovation and operational excellence. Spanning from inception to execution, our emphasis has remained steadfast on elevating user satisfaction, optimizing processes, and fostering accountability at every stage. Employing iterative design, agile development methodologies, and meticulous testing, we've crafted a resilient system adept at effortlessly overseeing member engagements, book borrowing, returns, and fine assessments. This system not only represents our unwavering commitment but also embodies our vision of cultivating a contemporary, efficient, and user-centric library experience.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OPERATIONS RESEARCH </dc:title>
  <dc:creator>USER</dc:creator>
  <cp:lastModifiedBy>Haier</cp:lastModifiedBy>
  <cp:revision>7</cp:revision>
  <dcterms:modified xsi:type="dcterms:W3CDTF">2024-01-08T13:41:44Z</dcterms:modified>
</cp:coreProperties>
</file>