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C764-6E9D-493D-9E3D-6A9DEF1A27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83E2-1154-41BC-9080-BE382348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EC17C-D61D-BF52-D97D-3E43A9DC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solidFill>
                  <a:schemeClr val="tx2"/>
                </a:solidFill>
              </a:rPr>
              <a:t>Enhanced Facial Detection and Super 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F5F4B-8515-BB9C-8893-C4C23436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95" b="18606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9EDBBE-2F1A-A194-D788-21E9B176A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421" y="4240323"/>
            <a:ext cx="4788050" cy="20080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Members: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Syed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Yasir Ahmed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8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2179CB92-FDCC-8627-E770-E5E113FE9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5724" r="-1" b="-1"/>
          <a:stretch/>
        </p:blipFill>
        <p:spPr>
          <a:xfrm>
            <a:off x="-14728" y="-29486"/>
            <a:ext cx="12188932" cy="6857990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A14B9-1756-1254-59DE-A0B787E5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53" y="2565225"/>
            <a:ext cx="7974719" cy="1408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u="sng" dirty="0">
                <a:solidFill>
                  <a:schemeClr val="tx2"/>
                </a:solidFill>
              </a:rPr>
              <a:t>THE END</a:t>
            </a:r>
          </a:p>
        </p:txBody>
      </p:sp>
      <p:sp>
        <p:nvSpPr>
          <p:cNvPr id="222" name="Right Triangle 22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FBF14A-D4A1-A08F-F339-4DC5B53F5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3144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7E403-FC2D-63CB-ED8F-2C2660B2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4419414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Used: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CrowdHuman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3D41-6BFE-BBEC-9676-7EB92249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58" y="365125"/>
            <a:ext cx="10339473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Quality Degradation Using Gaussian Blur and Gaussian Noise</a:t>
            </a:r>
          </a:p>
        </p:txBody>
      </p:sp>
      <p:pic>
        <p:nvPicPr>
          <p:cNvPr id="5" name="Content Placeholder 4" descr="A group of people running&#10;&#10;Description automatically generated">
            <a:extLst>
              <a:ext uri="{FF2B5EF4-FFF2-40B4-BE49-F238E27FC236}">
                <a16:creationId xmlns:a16="http://schemas.microsoft.com/office/drawing/2014/main" id="{C22C5D57-D079-7D12-65CC-8EE7D900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7"/>
          <a:stretch/>
        </p:blipFill>
        <p:spPr>
          <a:xfrm>
            <a:off x="1445069" y="1690688"/>
            <a:ext cx="9301861" cy="4464381"/>
          </a:xfrm>
        </p:spPr>
      </p:pic>
    </p:spTree>
    <p:extLst>
      <p:ext uri="{BB962C8B-B14F-4D97-AF65-F5344CB8AC3E}">
        <p14:creationId xmlns:p14="http://schemas.microsoft.com/office/powerpoint/2010/main" val="389857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C84-A7C5-43FA-B900-86E09313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6" y="365125"/>
            <a:ext cx="10324726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Facial Detection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RetinaFace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InsightFace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group of people running&#10;&#10;Description automatically generated">
            <a:extLst>
              <a:ext uri="{FF2B5EF4-FFF2-40B4-BE49-F238E27FC236}">
                <a16:creationId xmlns:a16="http://schemas.microsoft.com/office/drawing/2014/main" id="{31EF0EBF-3EA3-2E5C-1936-B44D944AC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7"/>
          <a:stretch/>
        </p:blipFill>
        <p:spPr>
          <a:xfrm>
            <a:off x="1343994" y="1932039"/>
            <a:ext cx="9504012" cy="4084270"/>
          </a:xfrm>
        </p:spPr>
      </p:pic>
    </p:spTree>
    <p:extLst>
      <p:ext uri="{BB962C8B-B14F-4D97-AF65-F5344CB8AC3E}">
        <p14:creationId xmlns:p14="http://schemas.microsoft.com/office/powerpoint/2010/main" val="2953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BDFC-B69F-706C-59F7-8F8EC8A1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 Generation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RetinaFace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InsightFace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pic>
        <p:nvPicPr>
          <p:cNvPr id="5" name="Content Placeholder 4" descr="A black and white image of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4D73FBD-BE13-D672-E467-9A2E69EB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7"/>
          <a:stretch/>
        </p:blipFill>
        <p:spPr>
          <a:xfrm>
            <a:off x="1203316" y="1690688"/>
            <a:ext cx="9543806" cy="4402188"/>
          </a:xfrm>
        </p:spPr>
      </p:pic>
    </p:spTree>
    <p:extLst>
      <p:ext uri="{BB962C8B-B14F-4D97-AF65-F5344CB8AC3E}">
        <p14:creationId xmlns:p14="http://schemas.microsoft.com/office/powerpoint/2010/main" val="321249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3994C-1A11-2F1A-E8B7-E52FBF84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699761"/>
            <a:ext cx="11092330" cy="1276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chemeClr val="tx2"/>
                </a:solidFill>
              </a:rPr>
              <a:t>Face Extraction from Crowd Images Using U-Net Segmentation"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44A73-40AB-B01E-7F85-8F0BE9FC5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965" y="2842106"/>
            <a:ext cx="9494382" cy="3584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AB3ED-C175-9B9A-6BFC-3C8A0F3EBCA4}"/>
              </a:ext>
            </a:extLst>
          </p:cNvPr>
          <p:cNvSpPr txBox="1"/>
          <p:nvPr/>
        </p:nvSpPr>
        <p:spPr>
          <a:xfrm>
            <a:off x="1391444" y="2208512"/>
            <a:ext cx="5993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Detected Images by the Model:</a:t>
            </a:r>
          </a:p>
        </p:txBody>
      </p:sp>
    </p:spTree>
    <p:extLst>
      <p:ext uri="{BB962C8B-B14F-4D97-AF65-F5344CB8AC3E}">
        <p14:creationId xmlns:p14="http://schemas.microsoft.com/office/powerpoint/2010/main" val="33410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E84-18B2-F9F9-20DA-563032E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Blurred Facial Images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Gussian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Blur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Gussian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Noise: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4A8E1-D520-16A7-067F-F7B1A3DAE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1974466"/>
            <a:ext cx="10525125" cy="3876675"/>
          </a:xfrm>
        </p:spPr>
      </p:pic>
    </p:spTree>
    <p:extLst>
      <p:ext uri="{BB962C8B-B14F-4D97-AF65-F5344CB8AC3E}">
        <p14:creationId xmlns:p14="http://schemas.microsoft.com/office/powerpoint/2010/main" val="245564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B7E-56CD-D340-5D9A-7727E563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Super-Resolution Face Generation Using GANs with PyTorch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314D7-C8F0-278B-DF2F-0798EC4A0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18" y="1991972"/>
            <a:ext cx="10723563" cy="3844471"/>
          </a:xfrm>
        </p:spPr>
      </p:pic>
    </p:spTree>
    <p:extLst>
      <p:ext uri="{BB962C8B-B14F-4D97-AF65-F5344CB8AC3E}">
        <p14:creationId xmlns:p14="http://schemas.microsoft.com/office/powerpoint/2010/main" val="315890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5162-DC13-78F0-1419-D873391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COMPARISION:</a:t>
            </a:r>
          </a:p>
        </p:txBody>
      </p:sp>
      <p:pic>
        <p:nvPicPr>
          <p:cNvPr id="5" name="Content Placeholder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0047B36-A398-9956-FC4A-740FD445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228"/>
            <a:ext cx="2438400" cy="2438400"/>
          </a:xfrm>
        </p:spPr>
      </p:pic>
      <p:pic>
        <p:nvPicPr>
          <p:cNvPr id="7" name="Picture 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FCF19C1C-FE49-03A4-B36F-EAA1F0E3D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32" y="1690228"/>
            <a:ext cx="2438400" cy="2438400"/>
          </a:xfrm>
          <a:prstGeom prst="rect">
            <a:avLst/>
          </a:prstGeom>
        </p:spPr>
      </p:pic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FCF5A048-27B9-29C8-232B-21C8F82B5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8" y="1701775"/>
            <a:ext cx="2438400" cy="2438400"/>
          </a:xfrm>
          <a:prstGeom prst="rect">
            <a:avLst/>
          </a:prstGeom>
        </p:spPr>
      </p:pic>
      <p:pic>
        <p:nvPicPr>
          <p:cNvPr id="11" name="Picture 10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C68C371-4000-C0C2-A586-F6FCD0A5C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57" y="4191668"/>
            <a:ext cx="1657350" cy="2524125"/>
          </a:xfrm>
          <a:prstGeom prst="rect">
            <a:avLst/>
          </a:prstGeom>
        </p:spPr>
      </p:pic>
      <p:pic>
        <p:nvPicPr>
          <p:cNvPr id="13" name="Picture 12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B530832-E141-0F19-68D8-B3149020B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0" y="4349750"/>
            <a:ext cx="1543050" cy="2143125"/>
          </a:xfrm>
          <a:prstGeom prst="rect">
            <a:avLst/>
          </a:prstGeom>
        </p:spPr>
      </p:pic>
      <p:pic>
        <p:nvPicPr>
          <p:cNvPr id="15" name="Picture 1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207AAC0-9D53-AC3B-F4E8-DE7752752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93" y="4640261"/>
            <a:ext cx="1219200" cy="1562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0C3BCE-6A77-9A67-6414-BA28D6705857}"/>
              </a:ext>
            </a:extLst>
          </p:cNvPr>
          <p:cNvSpPr txBox="1"/>
          <p:nvPr/>
        </p:nvSpPr>
        <p:spPr>
          <a:xfrm>
            <a:off x="560866" y="2597809"/>
            <a:ext cx="278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 RESOLUTION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4573C-E05E-A67F-8BE6-A2220BE9A39D}"/>
              </a:ext>
            </a:extLst>
          </p:cNvPr>
          <p:cNvSpPr txBox="1"/>
          <p:nvPr/>
        </p:nvSpPr>
        <p:spPr>
          <a:xfrm>
            <a:off x="818108" y="5236645"/>
            <a:ext cx="252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IMAGES</a:t>
            </a:r>
          </a:p>
        </p:txBody>
      </p:sp>
    </p:spTree>
    <p:extLst>
      <p:ext uri="{BB962C8B-B14F-4D97-AF65-F5344CB8AC3E}">
        <p14:creationId xmlns:p14="http://schemas.microsoft.com/office/powerpoint/2010/main" val="800142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80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Avenir Next LT Pro</vt:lpstr>
      <vt:lpstr>Posterama</vt:lpstr>
      <vt:lpstr>SineVTI</vt:lpstr>
      <vt:lpstr>Enhanced Facial Detection and Super Resolution</vt:lpstr>
      <vt:lpstr>Dataset Used: CrowdHuman</vt:lpstr>
      <vt:lpstr>Image Quality Degradation Using Gaussian Blur and Gaussian Noise</vt:lpstr>
      <vt:lpstr>Facial Detection Using RetinaFace with InsightFace</vt:lpstr>
      <vt:lpstr>Mask Generation Using RetinaFace with InsightFace:</vt:lpstr>
      <vt:lpstr>Face Extraction from Crowd Images Using U-Net Segmentation"</vt:lpstr>
      <vt:lpstr>Blurred Facial Images Using Gussian Blur and Gussian Noise:</vt:lpstr>
      <vt:lpstr>Super-Resolution Face Generation Using GANs with PyTorch</vt:lpstr>
      <vt:lpstr>COMPARISION: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Facial Detection and Super Resolution</dc:title>
  <dc:creator>Syed Yasir Ahmed</dc:creator>
  <cp:lastModifiedBy>Syed Yasir Ahmed</cp:lastModifiedBy>
  <cp:revision>9</cp:revision>
  <dcterms:created xsi:type="dcterms:W3CDTF">2024-05-20T16:48:03Z</dcterms:created>
  <dcterms:modified xsi:type="dcterms:W3CDTF">2024-10-22T22:13:11Z</dcterms:modified>
</cp:coreProperties>
</file>