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14"/>
  </p:notesMasterIdLst>
  <p:handoutMasterIdLst>
    <p:handoutMasterId r:id="rId15"/>
  </p:handoutMasterIdLst>
  <p:sldIdLst>
    <p:sldId id="257" r:id="rId2"/>
    <p:sldId id="260" r:id="rId3"/>
    <p:sldId id="314" r:id="rId4"/>
    <p:sldId id="315" r:id="rId5"/>
    <p:sldId id="300" r:id="rId6"/>
    <p:sldId id="301" r:id="rId7"/>
    <p:sldId id="302" r:id="rId8"/>
    <p:sldId id="303" r:id="rId9"/>
    <p:sldId id="304" r:id="rId10"/>
    <p:sldId id="305" r:id="rId11"/>
    <p:sldId id="306" r:id="rId12"/>
    <p:sldId id="307" r:id="rId13"/>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56FA8"/>
    <a:srgbClr val="D3A9CB"/>
    <a:srgbClr val="4D4D4D"/>
    <a:srgbClr val="336600"/>
    <a:srgbClr val="B267A4"/>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73901" autoAdjust="0"/>
  </p:normalViewPr>
  <p:slideViewPr>
    <p:cSldViewPr>
      <p:cViewPr varScale="1">
        <p:scale>
          <a:sx n="104" d="100"/>
          <a:sy n="104" d="100"/>
        </p:scale>
        <p:origin x="97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190"/>
    </p:cViewPr>
  </p:sorterViewPr>
  <p:notesViewPr>
    <p:cSldViewPr>
      <p:cViewPr varScale="1">
        <p:scale>
          <a:sx n="67" d="100"/>
          <a:sy n="67" d="100"/>
        </p:scale>
        <p:origin x="-2796"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8195"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8196"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8197"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81C9B44-33CD-40B7-BFCC-DE732484C95D}" type="slidenum">
              <a:rPr lang="en-US" altLang="en-US"/>
              <a:pPr>
                <a:defRPr/>
              </a:pPr>
              <a:t>‹#›</a:t>
            </a:fld>
            <a:endParaRPr lang="en-US" altLang="en-US"/>
          </a:p>
        </p:txBody>
      </p:sp>
    </p:spTree>
    <p:extLst>
      <p:ext uri="{BB962C8B-B14F-4D97-AF65-F5344CB8AC3E}">
        <p14:creationId xmlns:p14="http://schemas.microsoft.com/office/powerpoint/2010/main" val="2380444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BAB8A33-B6F0-4765-961E-E173B7899919}" type="slidenum">
              <a:rPr lang="en-US" altLang="en-US"/>
              <a:pPr>
                <a:defRPr/>
              </a:pPr>
              <a:t>‹#›</a:t>
            </a:fld>
            <a:endParaRPr lang="en-US" altLang="en-US"/>
          </a:p>
        </p:txBody>
      </p:sp>
    </p:spTree>
    <p:extLst>
      <p:ext uri="{BB962C8B-B14F-4D97-AF65-F5344CB8AC3E}">
        <p14:creationId xmlns:p14="http://schemas.microsoft.com/office/powerpoint/2010/main" val="39479310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B05B2C9-FF02-4FA4-A6D5-77BC755CFB24}" type="slidenum">
              <a:rPr lang="en-US" altLang="en-US"/>
              <a:pPr/>
              <a:t>1</a:t>
            </a:fld>
            <a:endParaRPr lang="en-US" altLang="en-US"/>
          </a:p>
        </p:txBody>
      </p:sp>
    </p:spTree>
    <p:extLst>
      <p:ext uri="{BB962C8B-B14F-4D97-AF65-F5344CB8AC3E}">
        <p14:creationId xmlns:p14="http://schemas.microsoft.com/office/powerpoint/2010/main" val="4177878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userDrawn="1"/>
        </p:nvSpPr>
        <p:spPr>
          <a:xfrm>
            <a:off x="457200" y="2819400"/>
            <a:ext cx="190500" cy="1600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p:cNvSpPr/>
          <p:nvPr userDrawn="1"/>
        </p:nvSpPr>
        <p:spPr>
          <a:xfrm>
            <a:off x="457200" y="4572000"/>
            <a:ext cx="190500"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ctrTitle"/>
          </p:nvPr>
        </p:nvSpPr>
        <p:spPr>
          <a:xfrm>
            <a:off x="457200" y="2819400"/>
            <a:ext cx="7772400" cy="1600200"/>
          </a:xfrm>
          <a:ln>
            <a:solidFill>
              <a:schemeClr val="accent6"/>
            </a:solidFill>
          </a:ln>
        </p:spPr>
        <p:txBody>
          <a:bodyPr anchor="ctr">
            <a:noAutofit/>
          </a:bodyPr>
          <a:lstStyle>
            <a:lvl1pPr>
              <a:lnSpc>
                <a:spcPct val="100000"/>
              </a:lnSpc>
              <a:defRPr sz="40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572000"/>
            <a:ext cx="7620000" cy="914400"/>
          </a:xfrm>
          <a:ln>
            <a:solidFill>
              <a:schemeClr val="accent6"/>
            </a:solidFill>
          </a:ln>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3"/>
          <p:cNvSpPr>
            <a:spLocks noGrp="1"/>
          </p:cNvSpPr>
          <p:nvPr>
            <p:ph type="dt" sz="half" idx="10"/>
          </p:nvPr>
        </p:nvSpPr>
        <p:spPr/>
        <p:txBody>
          <a:bodyPr/>
          <a:lstStyle>
            <a:lvl1pPr>
              <a:defRPr/>
            </a:lvl1pPr>
          </a:lstStyle>
          <a:p>
            <a:pPr>
              <a:defRPr/>
            </a:pPr>
            <a:fld id="{B04324A7-5762-4352-ACD0-F835BE8E262C}" type="datetime4">
              <a:rPr lang="en-US"/>
              <a:pPr>
                <a:defRPr/>
              </a:pPr>
              <a:t>April 23, 2018</a:t>
            </a:fld>
            <a:endParaRPr lang="en-US" dirty="0"/>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smtClean="0">
                <a:solidFill>
                  <a:schemeClr val="tx1"/>
                </a:solidFill>
              </a:defRPr>
            </a:lvl1pPr>
          </a:lstStyle>
          <a:p>
            <a:pPr>
              <a:defRPr/>
            </a:pPr>
            <a:fld id="{9265F58A-4F25-46F9-A5D4-3641B17DB4C5}" type="slidenum">
              <a:rPr lang="en-US" altLang="en-US"/>
              <a:pPr>
                <a:defRPr/>
              </a:pPr>
              <a:t>‹#›</a:t>
            </a:fld>
            <a:endParaRPr lang="en-US" altLang="en-US"/>
          </a:p>
        </p:txBody>
      </p:sp>
    </p:spTree>
    <p:extLst>
      <p:ext uri="{BB962C8B-B14F-4D97-AF65-F5344CB8AC3E}">
        <p14:creationId xmlns:p14="http://schemas.microsoft.com/office/powerpoint/2010/main" val="654610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a:xfrm>
            <a:off x="457200" y="4953000"/>
            <a:ext cx="8153400" cy="762000"/>
          </a:xfrm>
        </p:spPr>
        <p:txBody>
          <a:bodyPr anchor="t"/>
          <a:lstStyle>
            <a:lvl1pPr>
              <a:defRPr sz="3200"/>
            </a:lvl1pPr>
          </a:lstStyle>
          <a:p>
            <a:r>
              <a:rPr lang="en-US" smtClean="0"/>
              <a:t>Click to edit Master title style</a:t>
            </a:r>
            <a:endParaRPr lang="en-US" dirty="0"/>
          </a:p>
        </p:txBody>
      </p:sp>
      <p:sp>
        <p:nvSpPr>
          <p:cNvPr id="7" name="Date Placeholder 4"/>
          <p:cNvSpPr>
            <a:spLocks noGrp="1"/>
          </p:cNvSpPr>
          <p:nvPr>
            <p:ph type="dt" sz="half" idx="10"/>
          </p:nvPr>
        </p:nvSpPr>
        <p:spPr/>
        <p:txBody>
          <a:bodyPr/>
          <a:lstStyle>
            <a:lvl1pPr>
              <a:defRPr/>
            </a:lvl1pPr>
          </a:lstStyle>
          <a:p>
            <a:pPr>
              <a:defRPr/>
            </a:pPr>
            <a:fld id="{32178D11-041F-4832-81C9-D50A753B0D18}" type="datetime4">
              <a:rPr lang="en-US"/>
              <a:pPr>
                <a:defRPr/>
              </a:pPr>
              <a:t>April 23, 2018</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smtClean="0">
                <a:solidFill>
                  <a:schemeClr val="tx1"/>
                </a:solidFill>
              </a:defRPr>
            </a:lvl1pPr>
          </a:lstStyle>
          <a:p>
            <a:pPr>
              <a:defRPr/>
            </a:pPr>
            <a:fld id="{B54E1A69-D0E0-40FE-8099-2F6F76180C47}" type="slidenum">
              <a:rPr lang="en-US" altLang="en-US"/>
              <a:pPr>
                <a:defRPr/>
              </a:pPr>
              <a:t>‹#›</a:t>
            </a:fld>
            <a:endParaRPr lang="en-US" altLang="en-US"/>
          </a:p>
        </p:txBody>
      </p:sp>
    </p:spTree>
    <p:extLst>
      <p:ext uri="{BB962C8B-B14F-4D97-AF65-F5344CB8AC3E}">
        <p14:creationId xmlns:p14="http://schemas.microsoft.com/office/powerpoint/2010/main" val="197352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AF8D7F6-BF03-4F11-8221-328E333EBC50}" type="datetime4">
              <a:rPr lang="en-US"/>
              <a:pPr>
                <a:defRPr/>
              </a:pPr>
              <a:t>April 23, 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7D0737-56C7-4EB4-8E9B-017A71E9BE33}" type="slidenum">
              <a:rPr lang="en-US" altLang="en-US"/>
              <a:pPr>
                <a:defRPr/>
              </a:pPr>
              <a:t>‹#›</a:t>
            </a:fld>
            <a:endParaRPr lang="en-US" altLang="en-US"/>
          </a:p>
        </p:txBody>
      </p:sp>
    </p:spTree>
    <p:extLst>
      <p:ext uri="{BB962C8B-B14F-4D97-AF65-F5344CB8AC3E}">
        <p14:creationId xmlns:p14="http://schemas.microsoft.com/office/powerpoint/2010/main" val="3008840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38831F-676C-4E5A-9F9B-DC87E82C8BA9}" type="datetime4">
              <a:rPr lang="en-US"/>
              <a:pPr>
                <a:defRPr/>
              </a:pPr>
              <a:t>April 23, 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B8CEA76-805B-44EA-B961-3C94B7AFCD51}" type="slidenum">
              <a:rPr lang="en-US" altLang="en-US"/>
              <a:pPr>
                <a:defRPr/>
              </a:pPr>
              <a:t>‹#›</a:t>
            </a:fld>
            <a:endParaRPr lang="en-US" altLang="en-US"/>
          </a:p>
        </p:txBody>
      </p:sp>
    </p:spTree>
    <p:extLst>
      <p:ext uri="{BB962C8B-B14F-4D97-AF65-F5344CB8AC3E}">
        <p14:creationId xmlns:p14="http://schemas.microsoft.com/office/powerpoint/2010/main" val="756692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AB8028C-FE4C-464B-89CD-337A55ED033C}" type="datetime4">
              <a:rPr lang="en-US"/>
              <a:pPr>
                <a:defRPr/>
              </a:pPr>
              <a:t>April 23, 2018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4F9DB6C-83AC-4CD7-B4E1-DCC39577A90F}" type="slidenum">
              <a:rPr lang="en-US" altLang="en-US"/>
              <a:pPr>
                <a:defRPr/>
              </a:pPr>
              <a:t>‹#›</a:t>
            </a:fld>
            <a:endParaRPr lang="en-US" altLang="en-US"/>
          </a:p>
        </p:txBody>
      </p:sp>
    </p:spTree>
    <p:extLst>
      <p:ext uri="{BB962C8B-B14F-4D97-AF65-F5344CB8AC3E}">
        <p14:creationId xmlns:p14="http://schemas.microsoft.com/office/powerpoint/2010/main" val="1163575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4" name="Picture 8" descr="C:\Users\Hidaya\Downloads\header-bg34.png"/>
          <p:cNvPicPr>
            <a:picLocks noChangeAspect="1" noChangeArrowheads="1"/>
          </p:cNvPicPr>
          <p:nvPr userDrawn="1"/>
        </p:nvPicPr>
        <p:blipFill>
          <a:blip r:embed="rId2">
            <a:extLst>
              <a:ext uri="{28A0092B-C50C-407E-A947-70E740481C1C}">
                <a14:useLocalDpi xmlns:a14="http://schemas.microsoft.com/office/drawing/2010/main" val="0"/>
              </a:ext>
            </a:extLst>
          </a:blip>
          <a:srcRect r="9375"/>
          <a:stretch>
            <a:fillRect/>
          </a:stretch>
        </p:blipFill>
        <p:spPr bwMode="auto">
          <a:xfrm>
            <a:off x="0" y="0"/>
            <a:ext cx="6629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9"/>
          <p:cNvSpPr txBox="1">
            <a:spLocks noChangeArrowheads="1"/>
          </p:cNvSpPr>
          <p:nvPr userDrawn="1"/>
        </p:nvSpPr>
        <p:spPr bwMode="auto">
          <a:xfrm>
            <a:off x="1371600" y="6553200"/>
            <a:ext cx="62484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sz="900" dirty="0" smtClean="0"/>
              <a:t>© Copyright 2017 </a:t>
            </a:r>
            <a:r>
              <a:rPr lang="en-US" sz="900" dirty="0" err="1" smtClean="0"/>
              <a:t>Hidaya</a:t>
            </a:r>
            <a:r>
              <a:rPr lang="en-US" sz="900" dirty="0" smtClean="0"/>
              <a:t> Trust (Pakistan) </a:t>
            </a:r>
            <a:r>
              <a:rPr lang="en-US" sz="1200" dirty="0" smtClean="0"/>
              <a:t>●</a:t>
            </a:r>
            <a:r>
              <a:rPr lang="en-US" sz="900" dirty="0" smtClean="0"/>
              <a:t> A Non-Profit Organization </a:t>
            </a:r>
            <a:r>
              <a:rPr lang="en-US" sz="1200" dirty="0" smtClean="0"/>
              <a:t>●</a:t>
            </a:r>
            <a:r>
              <a:rPr lang="en-US" sz="900" dirty="0" smtClean="0"/>
              <a:t> www.hidayatrust.org / </a:t>
            </a:r>
            <a:r>
              <a:rPr lang="en-US" sz="900" dirty="0" err="1" smtClean="0"/>
              <a:t>www,histpk.org</a:t>
            </a:r>
            <a:r>
              <a:rPr lang="en-US" sz="900" dirty="0" smtClean="0"/>
              <a:t> </a:t>
            </a:r>
          </a:p>
        </p:txBody>
      </p:sp>
      <p:pic>
        <p:nvPicPr>
          <p:cNvPr id="7" name="Picture 2" descr="C:\Users\Hidaya\Downloads\Bismillah.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81800" y="228600"/>
            <a:ext cx="215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9007475" y="0"/>
            <a:ext cx="1365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 name="Rectangle 9"/>
          <p:cNvSpPr/>
          <p:nvPr userDrawn="1"/>
        </p:nvSpPr>
        <p:spPr>
          <a:xfrm>
            <a:off x="9007475" y="0"/>
            <a:ext cx="13652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Title 5"/>
          <p:cNvSpPr>
            <a:spLocks noGrp="1"/>
          </p:cNvSpPr>
          <p:nvPr>
            <p:ph type="ctrTitle"/>
          </p:nvPr>
        </p:nvSpPr>
        <p:spPr>
          <a:xfrm>
            <a:off x="304800" y="838200"/>
            <a:ext cx="8305800" cy="685800"/>
          </a:xfrm>
        </p:spPr>
        <p:txBody>
          <a:bodyPr/>
          <a:lstStyle/>
          <a:p>
            <a:r>
              <a:rPr lang="en-US" dirty="0" smtClean="0"/>
              <a:t>Click to edit Master title style</a:t>
            </a:r>
            <a:endParaRPr lang="en-US" dirty="0"/>
          </a:p>
        </p:txBody>
      </p:sp>
      <p:sp>
        <p:nvSpPr>
          <p:cNvPr id="8" name="Content Placeholder 7"/>
          <p:cNvSpPr>
            <a:spLocks noGrp="1"/>
          </p:cNvSpPr>
          <p:nvPr>
            <p:ph sz="quarter" idx="11"/>
          </p:nvPr>
        </p:nvSpPr>
        <p:spPr>
          <a:xfrm>
            <a:off x="304800" y="1752600"/>
            <a:ext cx="8534400" cy="4419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Slide Number Placeholder 4"/>
          <p:cNvSpPr>
            <a:spLocks noGrp="1" noChangeArrowheads="1"/>
          </p:cNvSpPr>
          <p:nvPr>
            <p:ph type="sldNum" sz="quarter" idx="12"/>
          </p:nvPr>
        </p:nvSpPr>
        <p:spPr bwMode="auto">
          <a:xfrm>
            <a:off x="6553200" y="6245225"/>
            <a:ext cx="2133600" cy="476250"/>
          </a:xfrm>
          <a:ln>
            <a:miter lim="800000"/>
            <a:headEnd/>
            <a:tailEnd/>
          </a:ln>
        </p:spPr>
        <p:txBody>
          <a:bodyPr anchor="t"/>
          <a:lstStyle>
            <a:lvl1pPr algn="r">
              <a:defRPr sz="1000" smtClean="0"/>
            </a:lvl1pPr>
          </a:lstStyle>
          <a:p>
            <a:pPr>
              <a:defRPr/>
            </a:pPr>
            <a:fld id="{206DBEBF-64E2-4A97-8EDA-B2DD8191603D}" type="slidenum">
              <a:rPr lang="en-US" altLang="en-US"/>
              <a:pPr>
                <a:defRPr/>
              </a:pPr>
              <a:t>‹#›</a:t>
            </a:fld>
            <a:endParaRPr lang="en-US" altLang="en-US"/>
          </a:p>
        </p:txBody>
      </p:sp>
    </p:spTree>
    <p:extLst>
      <p:ext uri="{BB962C8B-B14F-4D97-AF65-F5344CB8AC3E}">
        <p14:creationId xmlns:p14="http://schemas.microsoft.com/office/powerpoint/2010/main" val="2973379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4" name="Picture 8" descr="C:\Users\Hidaya\Downloads\header-bg34.png"/>
          <p:cNvPicPr>
            <a:picLocks noChangeAspect="1" noChangeArrowheads="1"/>
          </p:cNvPicPr>
          <p:nvPr userDrawn="1"/>
        </p:nvPicPr>
        <p:blipFill>
          <a:blip r:embed="rId2">
            <a:extLst>
              <a:ext uri="{28A0092B-C50C-407E-A947-70E740481C1C}">
                <a14:useLocalDpi xmlns:a14="http://schemas.microsoft.com/office/drawing/2010/main" val="0"/>
              </a:ext>
            </a:extLst>
          </a:blip>
          <a:srcRect r="9375"/>
          <a:stretch>
            <a:fillRect/>
          </a:stretch>
        </p:blipFill>
        <p:spPr bwMode="auto">
          <a:xfrm>
            <a:off x="0" y="0"/>
            <a:ext cx="6629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9"/>
          <p:cNvSpPr txBox="1">
            <a:spLocks noChangeArrowheads="1"/>
          </p:cNvSpPr>
          <p:nvPr userDrawn="1"/>
        </p:nvSpPr>
        <p:spPr bwMode="auto">
          <a:xfrm>
            <a:off x="1371600" y="6553200"/>
            <a:ext cx="62484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sz="900" dirty="0" smtClean="0"/>
              <a:t>© Copyright 2017 </a:t>
            </a:r>
            <a:r>
              <a:rPr lang="en-US" sz="900" dirty="0" err="1" smtClean="0"/>
              <a:t>Hidaya</a:t>
            </a:r>
            <a:r>
              <a:rPr lang="en-US" sz="900" dirty="0" smtClean="0"/>
              <a:t> Trust (Pakistan) </a:t>
            </a:r>
            <a:r>
              <a:rPr lang="en-US" sz="1200" dirty="0" smtClean="0"/>
              <a:t>●</a:t>
            </a:r>
            <a:r>
              <a:rPr lang="en-US" sz="900" dirty="0" smtClean="0"/>
              <a:t> A Non-Profit Organization </a:t>
            </a:r>
            <a:r>
              <a:rPr lang="en-US" sz="1200" dirty="0" smtClean="0"/>
              <a:t>●</a:t>
            </a:r>
            <a:r>
              <a:rPr lang="en-US" sz="900" dirty="0" smtClean="0"/>
              <a:t> www.hidayatrust.org / </a:t>
            </a:r>
            <a:r>
              <a:rPr lang="en-US" sz="900" dirty="0" err="1" smtClean="0"/>
              <a:t>www,histpk.org</a:t>
            </a:r>
            <a:r>
              <a:rPr lang="en-US" sz="900" dirty="0" smtClean="0"/>
              <a:t> </a:t>
            </a:r>
          </a:p>
        </p:txBody>
      </p:sp>
      <p:pic>
        <p:nvPicPr>
          <p:cNvPr id="6" name="Picture 2" descr="C:\Users\Hidaya\Downloads\Bismillah.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81800" y="228600"/>
            <a:ext cx="215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9007475" y="0"/>
            <a:ext cx="1365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userDrawn="1"/>
        </p:nvSpPr>
        <p:spPr>
          <a:xfrm>
            <a:off x="9007475" y="0"/>
            <a:ext cx="13652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Rectangle 8"/>
          <p:cNvSpPr/>
          <p:nvPr userDrawn="1"/>
        </p:nvSpPr>
        <p:spPr>
          <a:xfrm>
            <a:off x="457200" y="2819400"/>
            <a:ext cx="190500" cy="1600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 name="Rectangle 9"/>
          <p:cNvSpPr/>
          <p:nvPr userDrawn="1"/>
        </p:nvSpPr>
        <p:spPr>
          <a:xfrm>
            <a:off x="457200" y="4572000"/>
            <a:ext cx="190500"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Title 1"/>
          <p:cNvSpPr>
            <a:spLocks noGrp="1"/>
          </p:cNvSpPr>
          <p:nvPr>
            <p:ph type="ctrTitle"/>
          </p:nvPr>
        </p:nvSpPr>
        <p:spPr>
          <a:xfrm>
            <a:off x="647700" y="2819400"/>
            <a:ext cx="7581900" cy="1600200"/>
          </a:xfrm>
          <a:ln>
            <a:solidFill>
              <a:schemeClr val="accent6"/>
            </a:solidFill>
          </a:ln>
        </p:spPr>
        <p:txBody>
          <a:bodyPr anchor="ctr">
            <a:noAutofit/>
          </a:bodyPr>
          <a:lstStyle>
            <a:lvl1pPr>
              <a:lnSpc>
                <a:spcPct val="100000"/>
              </a:lnSpc>
              <a:defRPr sz="4000" spc="-80" baseline="0">
                <a:solidFill>
                  <a:schemeClr val="tx1"/>
                </a:solidFill>
              </a:defRPr>
            </a:lvl1pPr>
          </a:lstStyle>
          <a:p>
            <a:r>
              <a:rPr lang="en-US" smtClean="0"/>
              <a:t>Click to edit Master title style</a:t>
            </a:r>
            <a:endParaRPr lang="en-US" dirty="0"/>
          </a:p>
        </p:txBody>
      </p:sp>
      <p:sp>
        <p:nvSpPr>
          <p:cNvPr id="13" name="Subtitle 2"/>
          <p:cNvSpPr>
            <a:spLocks noGrp="1"/>
          </p:cNvSpPr>
          <p:nvPr>
            <p:ph type="subTitle" idx="1"/>
          </p:nvPr>
        </p:nvSpPr>
        <p:spPr>
          <a:xfrm>
            <a:off x="647700" y="4572000"/>
            <a:ext cx="7429500" cy="914400"/>
          </a:xfrm>
          <a:ln>
            <a:solidFill>
              <a:schemeClr val="accent6"/>
            </a:solidFill>
          </a:ln>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1" name="Slide Number Placeholder 4"/>
          <p:cNvSpPr>
            <a:spLocks noGrp="1" noChangeArrowheads="1"/>
          </p:cNvSpPr>
          <p:nvPr>
            <p:ph type="sldNum" sz="quarter" idx="10"/>
          </p:nvPr>
        </p:nvSpPr>
        <p:spPr bwMode="auto">
          <a:xfrm>
            <a:off x="6553200" y="6245225"/>
            <a:ext cx="2133600" cy="476250"/>
          </a:xfrm>
          <a:ln>
            <a:miter lim="800000"/>
            <a:headEnd/>
            <a:tailEnd/>
          </a:ln>
        </p:spPr>
        <p:txBody>
          <a:bodyPr anchor="t"/>
          <a:lstStyle>
            <a:lvl1pPr algn="r">
              <a:defRPr sz="1000" smtClean="0"/>
            </a:lvl1pPr>
          </a:lstStyle>
          <a:p>
            <a:pPr>
              <a:defRPr/>
            </a:pPr>
            <a:fld id="{4A34C756-06B1-41C1-94B6-3E6AC34FBE4B}" type="slidenum">
              <a:rPr lang="en-US" altLang="en-US"/>
              <a:pPr>
                <a:defRPr/>
              </a:pPr>
              <a:t>‹#›</a:t>
            </a:fld>
            <a:endParaRPr lang="en-US" altLang="en-US"/>
          </a:p>
        </p:txBody>
      </p:sp>
    </p:spTree>
    <p:extLst>
      <p:ext uri="{BB962C8B-B14F-4D97-AF65-F5344CB8AC3E}">
        <p14:creationId xmlns:p14="http://schemas.microsoft.com/office/powerpoint/2010/main" val="312437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6C4FBD6-3CB4-484F-84E0-6BEC7D3A6BD2}" type="datetime4">
              <a:rPr lang="en-US"/>
              <a:pPr>
                <a:defRPr/>
              </a:pPr>
              <a:t>April 23, 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7293C8C-5831-43BD-9DED-A7098D09AD68}" type="slidenum">
              <a:rPr lang="en-US" altLang="en-US"/>
              <a:pPr>
                <a:defRPr/>
              </a:pPr>
              <a:t>‹#›</a:t>
            </a:fld>
            <a:endParaRPr lang="en-US" altLang="en-US"/>
          </a:p>
        </p:txBody>
      </p:sp>
    </p:spTree>
    <p:extLst>
      <p:ext uri="{BB962C8B-B14F-4D97-AF65-F5344CB8AC3E}">
        <p14:creationId xmlns:p14="http://schemas.microsoft.com/office/powerpoint/2010/main" val="157281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AB59508-9A91-4097-BC97-9CB6D6A120A4}" type="datetime4">
              <a:rPr lang="en-US"/>
              <a:pPr>
                <a:defRPr/>
              </a:pPr>
              <a:t>April 23, 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FA41947-7B43-4226-AC9D-73E701F79182}" type="slidenum">
              <a:rPr lang="en-US" altLang="en-US"/>
              <a:pPr>
                <a:defRPr/>
              </a:pPr>
              <a:t>‹#›</a:t>
            </a:fld>
            <a:endParaRPr lang="en-US" altLang="en-US"/>
          </a:p>
        </p:txBody>
      </p:sp>
    </p:spTree>
    <p:extLst>
      <p:ext uri="{BB962C8B-B14F-4D97-AF65-F5344CB8AC3E}">
        <p14:creationId xmlns:p14="http://schemas.microsoft.com/office/powerpoint/2010/main" val="2895505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1"/>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ED30B42-2681-4C24-AF9E-C5BA3E68A394}" type="datetime4">
              <a:rPr lang="en-US"/>
              <a:pPr>
                <a:defRPr/>
              </a:pPr>
              <a:t>April 23, 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3EE95C6-443A-49AA-85EE-13CA8E23A0AA}" type="slidenum">
              <a:rPr lang="en-US" altLang="en-US"/>
              <a:pPr>
                <a:defRPr/>
              </a:pPr>
              <a:t>‹#›</a:t>
            </a:fld>
            <a:endParaRPr lang="en-US" altLang="en-US"/>
          </a:p>
        </p:txBody>
      </p:sp>
    </p:spTree>
    <p:extLst>
      <p:ext uri="{BB962C8B-B14F-4D97-AF65-F5344CB8AC3E}">
        <p14:creationId xmlns:p14="http://schemas.microsoft.com/office/powerpoint/2010/main" val="2700717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1"/>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1"/>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8657EC-2848-4A9C-AD94-670A904B4CA7}" type="datetime4">
              <a:rPr lang="en-US"/>
              <a:pPr>
                <a:defRPr/>
              </a:pPr>
              <a:t>April 23, 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662B2B0-944F-44B6-999D-6D63AEEB139A}" type="slidenum">
              <a:rPr lang="en-US" altLang="en-US"/>
              <a:pPr>
                <a:defRPr/>
              </a:pPr>
              <a:t>‹#›</a:t>
            </a:fld>
            <a:endParaRPr lang="en-US" altLang="en-US"/>
          </a:p>
        </p:txBody>
      </p:sp>
    </p:spTree>
    <p:extLst>
      <p:ext uri="{BB962C8B-B14F-4D97-AF65-F5344CB8AC3E}">
        <p14:creationId xmlns:p14="http://schemas.microsoft.com/office/powerpoint/2010/main" val="149679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725AE23-12BE-4D84-95E3-53FE3C88EAE9}" type="datetime4">
              <a:rPr lang="en-US"/>
              <a:pPr>
                <a:defRPr/>
              </a:pPr>
              <a:t>April 23, 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8D72A51-C467-4190-84C7-3A6B08A1F0B9}" type="slidenum">
              <a:rPr lang="en-US" altLang="en-US"/>
              <a:pPr>
                <a:defRPr/>
              </a:pPr>
              <a:t>‹#›</a:t>
            </a:fld>
            <a:endParaRPr lang="en-US" altLang="en-US"/>
          </a:p>
        </p:txBody>
      </p:sp>
    </p:spTree>
    <p:extLst>
      <p:ext uri="{BB962C8B-B14F-4D97-AF65-F5344CB8AC3E}">
        <p14:creationId xmlns:p14="http://schemas.microsoft.com/office/powerpoint/2010/main" val="2776198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BACDECC-6B08-4C5B-8546-EE5C43D93B08}" type="datetime4">
              <a:rPr lang="en-US"/>
              <a:pPr>
                <a:defRPr/>
              </a:pPr>
              <a:t>April 23, 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CDFFEF-E11A-4DBA-9F33-4B93854255F7}" type="slidenum">
              <a:rPr lang="en-US" altLang="en-US"/>
              <a:pPr>
                <a:defRPr/>
              </a:pPr>
              <a:t>‹#›</a:t>
            </a:fld>
            <a:endParaRPr lang="en-US" altLang="en-US"/>
          </a:p>
        </p:txBody>
      </p:sp>
    </p:spTree>
    <p:extLst>
      <p:ext uri="{BB962C8B-B14F-4D97-AF65-F5344CB8AC3E}">
        <p14:creationId xmlns:p14="http://schemas.microsoft.com/office/powerpoint/2010/main" val="209551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9F57C3F-666B-410E-9270-F8152E3DBA20}" type="datetime4">
              <a:rPr lang="en-US"/>
              <a:pPr>
                <a:defRPr/>
              </a:pPr>
              <a:t>April 23, 2018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AD1A92D-8844-4FFA-8A7D-47EF271374DA}" type="slidenum">
              <a:rPr lang="en-US" altLang="en-US"/>
              <a:pPr>
                <a:defRPr/>
              </a:pPr>
              <a:t>‹#›</a:t>
            </a:fld>
            <a:endParaRPr lang="en-US" altLang="en-US"/>
          </a:p>
        </p:txBody>
      </p:sp>
    </p:spTree>
    <p:extLst>
      <p:ext uri="{BB962C8B-B14F-4D97-AF65-F5344CB8AC3E}">
        <p14:creationId xmlns:p14="http://schemas.microsoft.com/office/powerpoint/2010/main" val="1575836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1"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3F79BBC6-4C56-4337-9353-31211256F913}" type="datetime4">
              <a:rPr lang="en-US"/>
              <a:pPr>
                <a:defRPr/>
              </a:pPr>
              <a:t>April 23, 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98C7F48-858B-46C2-BD0A-4D99CB3B1BE7}" type="slidenum">
              <a:rPr lang="en-US" altLang="en-US"/>
              <a:pPr>
                <a:defRPr/>
              </a:pPr>
              <a:t>‹#›</a:t>
            </a:fld>
            <a:endParaRPr lang="en-US" altLang="en-US"/>
          </a:p>
        </p:txBody>
      </p:sp>
    </p:spTree>
    <p:extLst>
      <p:ext uri="{BB962C8B-B14F-4D97-AF65-F5344CB8AC3E}">
        <p14:creationId xmlns:p14="http://schemas.microsoft.com/office/powerpoint/2010/main" val="160398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457200" y="1752600"/>
            <a:ext cx="76200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172200"/>
            <a:ext cx="3429000" cy="304800"/>
          </a:xfrm>
          <a:prstGeom prst="rect">
            <a:avLst/>
          </a:prstGeom>
        </p:spPr>
        <p:txBody>
          <a:bodyPr vert="horz" lIns="91440" tIns="45720" rIns="91440" bIns="0" rtlCol="0" anchor="b"/>
          <a:lstStyle>
            <a:lvl1pPr algn="l" eaLnBrk="1" hangingPunct="1">
              <a:defRPr sz="1000">
                <a:solidFill>
                  <a:schemeClr val="tx1"/>
                </a:solidFill>
                <a:latin typeface="Arial" charset="0"/>
                <a:cs typeface="Arial" charset="0"/>
              </a:defRPr>
            </a:lvl1pPr>
          </a:lstStyle>
          <a:p>
            <a:pPr>
              <a:defRPr/>
            </a:pPr>
            <a:fld id="{D9FBBA94-0B80-4144-92A1-ABEEE05343A6}" type="datetime4">
              <a:rPr lang="en-US"/>
              <a:pPr>
                <a:defRPr/>
              </a:pPr>
              <a:t>April 23, 2018</a:t>
            </a:fld>
            <a:endParaRPr lang="en-US" dirty="0"/>
          </a:p>
        </p:txBody>
      </p:sp>
      <p:sp>
        <p:nvSpPr>
          <p:cNvPr id="5" name="Footer Placeholder 4"/>
          <p:cNvSpPr>
            <a:spLocks noGrp="1"/>
          </p:cNvSpPr>
          <p:nvPr>
            <p:ph type="ftr" sz="quarter" idx="3"/>
          </p:nvPr>
        </p:nvSpPr>
        <p:spPr>
          <a:xfrm>
            <a:off x="457200" y="6492875"/>
            <a:ext cx="3429000" cy="284163"/>
          </a:xfrm>
          <a:prstGeom prst="rect">
            <a:avLst/>
          </a:prstGeom>
        </p:spPr>
        <p:txBody>
          <a:bodyPr vert="horz" lIns="91440" tIns="45720" rIns="91440" bIns="45720" rtlCol="0" anchor="t"/>
          <a:lstStyle>
            <a:lvl1pPr algn="l" eaLnBrk="1" hangingPunct="1">
              <a:defRPr sz="1000">
                <a:solidFill>
                  <a:schemeClr val="tx1"/>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rot="16200000">
            <a:off x="8227219" y="5885656"/>
            <a:ext cx="1316038"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2400" b="1" smtClean="0">
                <a:solidFill>
                  <a:schemeClr val="tx2"/>
                </a:solidFill>
              </a:defRPr>
            </a:lvl1pPr>
          </a:lstStyle>
          <a:p>
            <a:pPr>
              <a:defRPr/>
            </a:pPr>
            <a:fld id="{A08A9186-5901-48D9-84ED-6CE1EA031869}" type="slidenum">
              <a:rPr lang="en-US" altLang="en-US"/>
              <a:pPr>
                <a:defRPr/>
              </a:pPr>
              <a:t>‹#›</a:t>
            </a:fld>
            <a:endParaRPr lang="en-US" altLang="en-US"/>
          </a:p>
        </p:txBody>
      </p:sp>
      <p:sp>
        <p:nvSpPr>
          <p:cNvPr id="7" name="Rectangle 6"/>
          <p:cNvSpPr/>
          <p:nvPr/>
        </p:nvSpPr>
        <p:spPr>
          <a:xfrm>
            <a:off x="9001125" y="0"/>
            <a:ext cx="14287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9001125" y="1371600"/>
            <a:ext cx="142875"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33" name="Text Box 9"/>
          <p:cNvSpPr txBox="1">
            <a:spLocks noChangeArrowheads="1"/>
          </p:cNvSpPr>
          <p:nvPr/>
        </p:nvSpPr>
        <p:spPr bwMode="auto">
          <a:xfrm>
            <a:off x="1371600" y="6553200"/>
            <a:ext cx="62484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sz="900" dirty="0" smtClean="0"/>
              <a:t>© Copyright 2017 </a:t>
            </a:r>
            <a:r>
              <a:rPr lang="en-US" sz="900" dirty="0" err="1" smtClean="0"/>
              <a:t>Hidaya</a:t>
            </a:r>
            <a:r>
              <a:rPr lang="en-US" sz="900" dirty="0" smtClean="0"/>
              <a:t> Trust (Pakistan) </a:t>
            </a:r>
            <a:r>
              <a:rPr lang="en-US" sz="1200" dirty="0" smtClean="0"/>
              <a:t>●</a:t>
            </a:r>
            <a:r>
              <a:rPr lang="en-US" sz="900" dirty="0" smtClean="0"/>
              <a:t> A Non-Profit Organization </a:t>
            </a:r>
            <a:r>
              <a:rPr lang="en-US" sz="1200" dirty="0" smtClean="0"/>
              <a:t>●</a:t>
            </a:r>
            <a:r>
              <a:rPr lang="en-US" sz="900" dirty="0" smtClean="0"/>
              <a:t> www.hidayatrust.org / </a:t>
            </a:r>
            <a:r>
              <a:rPr lang="en-US" sz="900" dirty="0" err="1" smtClean="0"/>
              <a:t>www,histpk.org</a:t>
            </a:r>
            <a:r>
              <a:rPr lang="en-US" sz="900" dirty="0" smtClean="0"/>
              <a:t> </a:t>
            </a:r>
          </a:p>
        </p:txBody>
      </p:sp>
      <p:sp>
        <p:nvSpPr>
          <p:cNvPr id="1034" name="Text Box 13"/>
          <p:cNvSpPr txBox="1">
            <a:spLocks noChangeArrowheads="1"/>
          </p:cNvSpPr>
          <p:nvPr/>
        </p:nvSpPr>
        <p:spPr bwMode="auto">
          <a:xfrm>
            <a:off x="609600" y="1328738"/>
            <a:ext cx="7924800" cy="286226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sz="6000" b="1" smtClean="0">
                <a:solidFill>
                  <a:srgbClr val="002060"/>
                </a:solidFill>
              </a:rPr>
              <a:t>Hidaya Institute of Science &amp; Technology</a:t>
            </a:r>
          </a:p>
        </p:txBody>
      </p:sp>
      <p:sp>
        <p:nvSpPr>
          <p:cNvPr id="1035" name="Text Box 15"/>
          <p:cNvSpPr txBox="1">
            <a:spLocks noChangeArrowheads="1"/>
          </p:cNvSpPr>
          <p:nvPr/>
        </p:nvSpPr>
        <p:spPr bwMode="auto">
          <a:xfrm>
            <a:off x="1600200" y="4419600"/>
            <a:ext cx="6324600" cy="1038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sz="2400" smtClean="0">
                <a:ea typeface="Arial Unicode MS" pitchFamily="34" charset="-128"/>
                <a:cs typeface="Arial Unicode MS" pitchFamily="34" charset="-128"/>
              </a:rPr>
              <a:t>www.histpk.org</a:t>
            </a:r>
          </a:p>
          <a:p>
            <a:pPr algn="ctr" eaLnBrk="1" hangingPunct="1">
              <a:spcBef>
                <a:spcPct val="50000"/>
              </a:spcBef>
              <a:defRPr/>
            </a:pPr>
            <a:r>
              <a:rPr lang="en-US" sz="2400" i="1" smtClean="0">
                <a:ea typeface="Arial Unicode MS" pitchFamily="34" charset="-128"/>
                <a:cs typeface="Arial Unicode MS" pitchFamily="34" charset="-128"/>
              </a:rPr>
              <a:t>A Division of Hidaya Trust, Pakistan</a:t>
            </a:r>
          </a:p>
        </p:txBody>
      </p:sp>
      <p:pic>
        <p:nvPicPr>
          <p:cNvPr id="1036" name="Picture 8" descr="C:\Users\Hidaya\Downloads\header-bg34.png"/>
          <p:cNvPicPr>
            <a:picLocks noChangeAspect="1" noChangeArrowheads="1"/>
          </p:cNvPicPr>
          <p:nvPr/>
        </p:nvPicPr>
        <p:blipFill>
          <a:blip r:embed="rId17">
            <a:extLst>
              <a:ext uri="{28A0092B-C50C-407E-A947-70E740481C1C}">
                <a14:useLocalDpi xmlns:a14="http://schemas.microsoft.com/office/drawing/2010/main" val="0"/>
              </a:ext>
            </a:extLst>
          </a:blip>
          <a:srcRect r="9375"/>
          <a:stretch>
            <a:fillRect/>
          </a:stretch>
        </p:blipFill>
        <p:spPr bwMode="auto">
          <a:xfrm>
            <a:off x="0" y="0"/>
            <a:ext cx="6629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2" descr="C:\Users\Hidaya\Downloads\Bismillah.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81800" y="228600"/>
            <a:ext cx="215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9"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90" r:id="rId10"/>
    <p:sldLayoutId id="2147483986" r:id="rId11"/>
    <p:sldLayoutId id="2147483987" r:id="rId12"/>
    <p:sldLayoutId id="2147483988" r:id="rId13"/>
    <p:sldLayoutId id="2147483991" r:id="rId14"/>
    <p:sldLayoutId id="2147483992" r:id="rId15"/>
  </p:sldLayoutIdLst>
  <p:timing>
    <p:tnLst>
      <p:par>
        <p:cTn id="1" dur="indefinite" restart="never" nodeType="tmRoot"/>
      </p:par>
    </p:tnLst>
  </p:timing>
  <p:txStyles>
    <p:title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Verdana" pitchFamily="34" charset="0"/>
        </a:defRPr>
      </a:lvl2pPr>
      <a:lvl3pPr algn="l" rtl="0" eaLnBrk="0" fontAlgn="base" hangingPunct="0">
        <a:spcBef>
          <a:spcPct val="0"/>
        </a:spcBef>
        <a:spcAft>
          <a:spcPct val="0"/>
        </a:spcAft>
        <a:defRPr sz="3600">
          <a:solidFill>
            <a:schemeClr val="tx2"/>
          </a:solidFill>
          <a:latin typeface="Verdana" pitchFamily="34" charset="0"/>
        </a:defRPr>
      </a:lvl3pPr>
      <a:lvl4pPr algn="l" rtl="0" eaLnBrk="0" fontAlgn="base" hangingPunct="0">
        <a:spcBef>
          <a:spcPct val="0"/>
        </a:spcBef>
        <a:spcAft>
          <a:spcPct val="0"/>
        </a:spcAft>
        <a:defRPr sz="3600">
          <a:solidFill>
            <a:schemeClr val="tx2"/>
          </a:solidFill>
          <a:latin typeface="Verdana" pitchFamily="34" charset="0"/>
        </a:defRPr>
      </a:lvl4pPr>
      <a:lvl5pPr algn="l" rtl="0" eaLnBrk="0" fontAlgn="base" hangingPunct="0">
        <a:spcBef>
          <a:spcPct val="0"/>
        </a:spcBef>
        <a:spcAft>
          <a:spcPct val="0"/>
        </a:spcAft>
        <a:defRPr sz="3600">
          <a:solidFill>
            <a:schemeClr val="tx2"/>
          </a:solidFill>
          <a:latin typeface="Verdana" pitchFamily="34" charset="0"/>
        </a:defRPr>
      </a:lvl5pPr>
      <a:lvl6pPr marL="457200" algn="l" rtl="0" fontAlgn="base">
        <a:spcBef>
          <a:spcPct val="0"/>
        </a:spcBef>
        <a:spcAft>
          <a:spcPct val="0"/>
        </a:spcAft>
        <a:defRPr sz="3600">
          <a:solidFill>
            <a:schemeClr val="tx2"/>
          </a:solidFill>
          <a:latin typeface="Arial Black" pitchFamily="34" charset="0"/>
        </a:defRPr>
      </a:lvl6pPr>
      <a:lvl7pPr marL="914400" algn="l" rtl="0" fontAlgn="base">
        <a:spcBef>
          <a:spcPct val="0"/>
        </a:spcBef>
        <a:spcAft>
          <a:spcPct val="0"/>
        </a:spcAft>
        <a:defRPr sz="3600">
          <a:solidFill>
            <a:schemeClr val="tx2"/>
          </a:solidFill>
          <a:latin typeface="Arial Black" pitchFamily="34" charset="0"/>
        </a:defRPr>
      </a:lvl7pPr>
      <a:lvl8pPr marL="1371600" algn="l" rtl="0" fontAlgn="base">
        <a:spcBef>
          <a:spcPct val="0"/>
        </a:spcBef>
        <a:spcAft>
          <a:spcPct val="0"/>
        </a:spcAft>
        <a:defRPr sz="3600">
          <a:solidFill>
            <a:schemeClr val="tx2"/>
          </a:solidFill>
          <a:latin typeface="Arial Black" pitchFamily="34" charset="0"/>
        </a:defRPr>
      </a:lvl8pPr>
      <a:lvl9pPr marL="1828800" algn="l" rtl="0" fontAlgn="base">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ts val="600"/>
        </a:spcAft>
        <a:buFont typeface="Arial" panose="020B0604020202020204"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smtClean="0"/>
              <a:t>Document Object Model</a:t>
            </a:r>
            <a:endParaRPr lang="en-US" dirty="0"/>
          </a:p>
        </p:txBody>
      </p:sp>
      <p:sp>
        <p:nvSpPr>
          <p:cNvPr id="17411" name="Content Placeholder 2"/>
          <p:cNvSpPr>
            <a:spLocks noGrp="1"/>
          </p:cNvSpPr>
          <p:nvPr>
            <p:ph sz="quarter" idx="11"/>
          </p:nvPr>
        </p:nvSpPr>
        <p:spPr/>
        <p:txBody>
          <a:bodyPr/>
          <a:lstStyle/>
          <a:p>
            <a:pPr marL="0" indent="0">
              <a:buFont typeface="Arial" panose="020B0604020202020204" pitchFamily="34" charset="0"/>
              <a:buChar char="•"/>
            </a:pPr>
            <a:r>
              <a:rPr lang="en-US" altLang="en-US" sz="1400" b="0" smtClean="0"/>
              <a:t>Every web page resides inside a browser window which can be considered as an object.</a:t>
            </a:r>
          </a:p>
          <a:p>
            <a:pPr marL="0" indent="0">
              <a:buFont typeface="Arial" panose="020B0604020202020204" pitchFamily="34" charset="0"/>
              <a:buChar char="•"/>
            </a:pPr>
            <a:r>
              <a:rPr lang="en-US" altLang="en-US" sz="1400" b="0" smtClean="0"/>
              <a:t>A Document object represents the HTML document that is displayed in that window. </a:t>
            </a:r>
          </a:p>
          <a:p>
            <a:pPr marL="0" indent="0">
              <a:buFont typeface="Arial" panose="020B0604020202020204" pitchFamily="34" charset="0"/>
              <a:buChar char="•"/>
            </a:pPr>
            <a:r>
              <a:rPr lang="en-US" altLang="en-US" sz="1400" b="0" smtClean="0"/>
              <a:t>The Document object has various properties that refer to other objects which allow access to and modification of document content.</a:t>
            </a:r>
          </a:p>
          <a:p>
            <a:pPr marL="0" indent="0">
              <a:buFont typeface="Arial" panose="020B0604020202020204" pitchFamily="34" charset="0"/>
              <a:buChar char="•"/>
            </a:pPr>
            <a:r>
              <a:rPr lang="en-US" altLang="en-US" sz="1400" b="0" smtClean="0"/>
              <a:t>The way that document content is accessed and modified is called the </a:t>
            </a:r>
            <a:r>
              <a:rPr lang="en-US" altLang="en-US" sz="1400" smtClean="0"/>
              <a:t>Document Object Model</a:t>
            </a:r>
            <a:r>
              <a:rPr lang="en-US" altLang="en-US" sz="1400" b="0" smtClean="0"/>
              <a:t>, or </a:t>
            </a:r>
            <a:r>
              <a:rPr lang="en-US" altLang="en-US" sz="1400" smtClean="0"/>
              <a:t>DOM</a:t>
            </a:r>
            <a:r>
              <a:rPr lang="en-US" altLang="en-US" sz="1400" b="0" smtClean="0"/>
              <a:t>. The Objects are organized in a hierarchy.</a:t>
            </a:r>
          </a:p>
          <a:p>
            <a:pPr marL="0" indent="0">
              <a:buFont typeface="Arial" panose="020B0604020202020204" pitchFamily="34" charset="0"/>
              <a:buChar char="•"/>
            </a:pPr>
            <a:r>
              <a:rPr lang="en-US" altLang="en-US" sz="1400" b="0" smtClean="0"/>
              <a:t> This hierarchical structure applies to the organization of objects in a Web document.</a:t>
            </a:r>
          </a:p>
          <a:p>
            <a:pPr marL="0" indent="0">
              <a:buFont typeface="Arial" panose="020B0604020202020204" pitchFamily="34" charset="0"/>
              <a:buChar char="•"/>
            </a:pPr>
            <a:r>
              <a:rPr lang="en-US" altLang="en-US" sz="1400" smtClean="0"/>
              <a:t>Window object:</a:t>
            </a:r>
            <a:r>
              <a:rPr lang="en-US" altLang="en-US" sz="1400" b="0" smtClean="0"/>
              <a:t> Top of the hierarchy. It is the outmost element of the object hierarchy.</a:t>
            </a:r>
          </a:p>
          <a:p>
            <a:pPr marL="0" indent="0">
              <a:buFont typeface="Arial" panose="020B0604020202020204" pitchFamily="34" charset="0"/>
              <a:buChar char="•"/>
            </a:pPr>
            <a:r>
              <a:rPr lang="en-US" altLang="en-US" sz="1400" smtClean="0"/>
              <a:t>Document object:</a:t>
            </a:r>
            <a:r>
              <a:rPr lang="en-US" altLang="en-US" sz="1400" b="0" smtClean="0"/>
              <a:t> Each HTML document that gets loaded into a window becomes a document object. The document contains the content of the page.</a:t>
            </a:r>
          </a:p>
          <a:p>
            <a:pPr marL="0" indent="0">
              <a:buFont typeface="Arial" panose="020B0604020202020204" pitchFamily="34" charset="0"/>
              <a:buChar char="•"/>
            </a:pPr>
            <a:r>
              <a:rPr lang="en-US" altLang="en-US" sz="1400" smtClean="0"/>
              <a:t>Form object:</a:t>
            </a:r>
            <a:r>
              <a:rPr lang="en-US" altLang="en-US" sz="1400" b="0" smtClean="0"/>
              <a:t> Everything enclosed in the &lt;form&gt;...&lt;/form&gt; tags sets the form object.</a:t>
            </a:r>
          </a:p>
          <a:p>
            <a:pPr marL="0" indent="0">
              <a:buFont typeface="Arial" panose="020B0604020202020204" pitchFamily="34" charset="0"/>
              <a:buChar char="•"/>
            </a:pPr>
            <a:r>
              <a:rPr lang="en-US" altLang="en-US" sz="1400" smtClean="0"/>
              <a:t>Form control elements:</a:t>
            </a:r>
            <a:r>
              <a:rPr lang="en-US" altLang="en-US" sz="1400" b="0" smtClean="0"/>
              <a:t> The form object contains all the elements defined for that object such as text fields, buttons, radio buttons, and checkboxes.</a:t>
            </a:r>
          </a:p>
          <a:p>
            <a:pPr marL="0" indent="0">
              <a:buFont typeface="Arial" panose="020B0604020202020204" pitchFamily="34" charset="0"/>
              <a:buChar char="•"/>
            </a:pPr>
            <a:endParaRPr lang="en-US" altLang="en-US" sz="1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endParaRPr lang="en-US" dirty="0"/>
          </a:p>
        </p:txBody>
      </p:sp>
      <p:pic>
        <p:nvPicPr>
          <p:cNvPr id="18435" name="Picture 4" descr="HTML DOM"/>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a:xfrm>
            <a:off x="1600200" y="1752600"/>
            <a:ext cx="5013325" cy="40386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endParaRPr lang="en-US"/>
          </a:p>
        </p:txBody>
      </p:sp>
      <p:pic>
        <p:nvPicPr>
          <p:cNvPr id="19459" name="Picture 2" descr="File:JKDOM.SVG"/>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a:xfrm>
            <a:off x="1828800" y="1752600"/>
            <a:ext cx="5029200" cy="44196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defRPr/>
            </a:pPr>
            <a:r>
              <a:rPr lang="en-US" dirty="0" smtClean="0"/>
              <a:t>  JavaScript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838200"/>
            <a:ext cx="8305800" cy="533400"/>
          </a:xfrm>
        </p:spPr>
        <p:txBody>
          <a:bodyPr>
            <a:normAutofit fontScale="90000"/>
          </a:bodyPr>
          <a:lstStyle/>
          <a:p>
            <a:pPr>
              <a:defRPr/>
            </a:pPr>
            <a:r>
              <a:rPr lang="en-US" dirty="0" smtClean="0"/>
              <a:t>Dialog Box</a:t>
            </a:r>
            <a:endParaRPr lang="en-US" dirty="0"/>
          </a:p>
        </p:txBody>
      </p:sp>
      <p:sp>
        <p:nvSpPr>
          <p:cNvPr id="10243" name="Content Placeholder 2"/>
          <p:cNvSpPr>
            <a:spLocks noGrp="1"/>
          </p:cNvSpPr>
          <p:nvPr>
            <p:ph sz="quarter" idx="11"/>
          </p:nvPr>
        </p:nvSpPr>
        <p:spPr>
          <a:xfrm>
            <a:off x="304800" y="1371600"/>
            <a:ext cx="8534400" cy="5334000"/>
          </a:xfrm>
        </p:spPr>
        <p:txBody>
          <a:bodyPr/>
          <a:lstStyle/>
          <a:p>
            <a:pPr marL="0" indent="0"/>
            <a:r>
              <a:rPr lang="en-US" altLang="en-US" smtClean="0"/>
              <a:t>Alert Dialog Box:</a:t>
            </a:r>
          </a:p>
          <a:p>
            <a:pPr marL="0" indent="0">
              <a:buFont typeface="Arial" panose="020B0604020202020204" pitchFamily="34" charset="0"/>
              <a:buChar char="•"/>
            </a:pPr>
            <a:r>
              <a:rPr lang="en-US" altLang="en-US" b="0" smtClean="0"/>
              <a:t>An alert dialog box is mostly used to give a warning message to the users. Like if one input field requires to enter some text but user does not enter that field then as a part of validation you can use alert box to give warning message</a:t>
            </a:r>
          </a:p>
          <a:p>
            <a:pPr marL="0" indent="0"/>
            <a:r>
              <a:rPr lang="en-US" altLang="en-US" b="0" smtClean="0">
                <a:solidFill>
                  <a:srgbClr val="63891F"/>
                </a:solidFill>
              </a:rPr>
              <a:t>	alert(“text”);</a:t>
            </a:r>
          </a:p>
          <a:p>
            <a:pPr marL="0" indent="0"/>
            <a:r>
              <a:rPr lang="en-US" altLang="en-US" u="sng" smtClean="0"/>
              <a:t>Confirmation Dialog Box:</a:t>
            </a:r>
          </a:p>
          <a:p>
            <a:pPr marL="0" indent="0">
              <a:buFont typeface="Arial" panose="020B0604020202020204" pitchFamily="34" charset="0"/>
              <a:buChar char="•"/>
            </a:pPr>
            <a:r>
              <a:rPr lang="en-US" altLang="en-US" sz="1800" b="0" smtClean="0"/>
              <a:t>A confirmation dialog box is mostly used to take user's consent on any option. It displays a dialog box with two buttons: </a:t>
            </a:r>
            <a:r>
              <a:rPr lang="en-US" altLang="en-US" sz="1800" smtClean="0"/>
              <a:t>OK</a:t>
            </a:r>
            <a:r>
              <a:rPr lang="en-US" altLang="en-US" sz="1800" b="0" smtClean="0"/>
              <a:t> and </a:t>
            </a:r>
            <a:r>
              <a:rPr lang="en-US" altLang="en-US" sz="1800" smtClean="0"/>
              <a:t>Cancel</a:t>
            </a:r>
            <a:r>
              <a:rPr lang="en-US" altLang="en-US" sz="1800" b="0" smtClean="0"/>
              <a:t>.</a:t>
            </a:r>
          </a:p>
          <a:p>
            <a:pPr marL="0" indent="0">
              <a:buFont typeface="Arial" panose="020B0604020202020204" pitchFamily="34" charset="0"/>
              <a:buChar char="•"/>
            </a:pPr>
            <a:r>
              <a:rPr lang="en-US" altLang="en-US" sz="1800" b="0" smtClean="0"/>
              <a:t>If the user clicks on OK button the window method </a:t>
            </a:r>
            <a:r>
              <a:rPr lang="en-US" altLang="en-US" sz="1800" b="0" i="1" smtClean="0"/>
              <a:t>confirm()</a:t>
            </a:r>
            <a:r>
              <a:rPr lang="en-US" altLang="en-US" sz="1800" b="0" smtClean="0"/>
              <a:t> will return true. If the user clicks on the Cancel button </a:t>
            </a:r>
            <a:r>
              <a:rPr lang="en-US" altLang="en-US" sz="1800" b="0" i="1" smtClean="0"/>
              <a:t>confirm()</a:t>
            </a:r>
            <a:r>
              <a:rPr lang="en-US" altLang="en-US" sz="1800" b="0" smtClean="0"/>
              <a:t> returns false. You can use confirmation dialog box</a:t>
            </a:r>
          </a:p>
          <a:p>
            <a:pPr marL="0" indent="0"/>
            <a:r>
              <a:rPr lang="en-US" altLang="en-US" sz="1800" smtClean="0">
                <a:solidFill>
                  <a:srgbClr val="63891F"/>
                </a:solidFill>
              </a:rPr>
              <a:t>confirm(“Message");</a:t>
            </a:r>
            <a:endParaRPr lang="en-US" altLang="en-US" sz="1800" b="0" smtClean="0">
              <a:solidFill>
                <a:srgbClr val="63891F"/>
              </a:solidFill>
            </a:endParaRPr>
          </a:p>
          <a:p>
            <a:pPr marL="0" indent="0"/>
            <a:endParaRPr lang="en-US" altLang="en-US" b="0" smtClean="0"/>
          </a:p>
          <a:p>
            <a:pPr marL="0" indent="0"/>
            <a:endParaRPr lang="en-US"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smtClean="0"/>
              <a:t>Dialog Box</a:t>
            </a:r>
            <a:endParaRPr lang="en-US" dirty="0"/>
          </a:p>
        </p:txBody>
      </p:sp>
      <p:sp>
        <p:nvSpPr>
          <p:cNvPr id="11267" name="Content Placeholder 2"/>
          <p:cNvSpPr>
            <a:spLocks noGrp="1"/>
          </p:cNvSpPr>
          <p:nvPr>
            <p:ph sz="quarter" idx="11"/>
          </p:nvPr>
        </p:nvSpPr>
        <p:spPr>
          <a:xfrm>
            <a:off x="304800" y="1524000"/>
            <a:ext cx="8534400" cy="5181600"/>
          </a:xfrm>
        </p:spPr>
        <p:txBody>
          <a:bodyPr/>
          <a:lstStyle/>
          <a:p>
            <a:pPr marL="0" indent="0">
              <a:buFont typeface="Arial" panose="020B0604020202020204" pitchFamily="34" charset="0"/>
              <a:buChar char="•"/>
            </a:pPr>
            <a:r>
              <a:rPr lang="en-US" altLang="en-US" sz="2400" u="sng" smtClean="0"/>
              <a:t>Prompt Dialog Box:</a:t>
            </a:r>
          </a:p>
          <a:p>
            <a:pPr marL="0" indent="0">
              <a:buFont typeface="Arial" panose="020B0604020202020204" pitchFamily="34" charset="0"/>
              <a:buChar char="•"/>
            </a:pPr>
            <a:r>
              <a:rPr lang="en-US" altLang="en-US" b="0" smtClean="0"/>
              <a:t>The prompt dialog box is very useful when you want to pop-up a text box to get user input. Thus it enable you to interact with the user. The user needs to fill in the field and then click OK.</a:t>
            </a:r>
          </a:p>
          <a:p>
            <a:pPr marL="0" indent="0">
              <a:buFont typeface="Arial" panose="020B0604020202020204" pitchFamily="34" charset="0"/>
              <a:buChar char="•"/>
            </a:pPr>
            <a:r>
              <a:rPr lang="en-US" altLang="en-US" b="0" smtClean="0"/>
              <a:t>This dialog box is displayed using a method called </a:t>
            </a:r>
            <a:r>
              <a:rPr lang="en-US" altLang="en-US" b="0" i="1" smtClean="0"/>
              <a:t>prompt()</a:t>
            </a:r>
            <a:r>
              <a:rPr lang="en-US" altLang="en-US" b="0" smtClean="0"/>
              <a:t> which takes two parameters (i) A label which you want to display in the text box (ii) A default string to display in the text box.</a:t>
            </a:r>
          </a:p>
          <a:p>
            <a:pPr marL="0" indent="0">
              <a:buFont typeface="Arial" panose="020B0604020202020204" pitchFamily="34" charset="0"/>
              <a:buChar char="•"/>
            </a:pPr>
            <a:r>
              <a:rPr lang="en-US" altLang="en-US" b="0" smtClean="0"/>
              <a:t>This dialog box with two buttons: </a:t>
            </a:r>
            <a:r>
              <a:rPr lang="en-US" altLang="en-US" smtClean="0"/>
              <a:t>OK</a:t>
            </a:r>
            <a:r>
              <a:rPr lang="en-US" altLang="en-US" b="0" smtClean="0"/>
              <a:t> and </a:t>
            </a:r>
            <a:r>
              <a:rPr lang="en-US" altLang="en-US" smtClean="0"/>
              <a:t>Cancel</a:t>
            </a:r>
            <a:r>
              <a:rPr lang="en-US" altLang="en-US" b="0" smtClean="0"/>
              <a:t>. If the user clicks on OK button the window method </a:t>
            </a:r>
            <a:r>
              <a:rPr lang="en-US" altLang="en-US" b="0" i="1" smtClean="0"/>
              <a:t>prompt()</a:t>
            </a:r>
            <a:r>
              <a:rPr lang="en-US" altLang="en-US" b="0" smtClean="0"/>
              <a:t> will return entered value from the text box. If the user clicks on the Cancel button the window method </a:t>
            </a:r>
            <a:r>
              <a:rPr lang="en-US" altLang="en-US" b="0" i="1" smtClean="0"/>
              <a:t>prompt()</a:t>
            </a:r>
            <a:r>
              <a:rPr lang="en-US" altLang="en-US" b="0" smtClean="0"/>
              <a:t> returns </a:t>
            </a:r>
            <a:r>
              <a:rPr lang="en-US" altLang="en-US" b="0" i="1" smtClean="0"/>
              <a:t>null</a:t>
            </a:r>
            <a:r>
              <a:rPr lang="en-US" altLang="en-US" b="0" smtClean="0"/>
              <a:t>.</a:t>
            </a:r>
          </a:p>
          <a:p>
            <a:pPr marL="0" indent="0">
              <a:buFont typeface="Arial" panose="020B0604020202020204" pitchFamily="34" charset="0"/>
              <a:buChar char="•"/>
            </a:pPr>
            <a:r>
              <a:rPr lang="en-US" altLang="en-US" smtClean="0">
                <a:solidFill>
                  <a:srgbClr val="63891F"/>
                </a:solidFill>
              </a:rPr>
              <a:t>prompt(“Message At top", “Name In Field");</a:t>
            </a:r>
            <a:endParaRPr lang="en-US" altLang="en-US" b="0" smtClean="0">
              <a:solidFill>
                <a:srgbClr val="63891F"/>
              </a:solidFill>
            </a:endParaRPr>
          </a:p>
          <a:p>
            <a:pPr marL="0" indent="0">
              <a:buFont typeface="Arial" panose="020B0604020202020204" pitchFamily="34" charset="0"/>
              <a:buChar char="•"/>
            </a:pPr>
            <a:endParaRPr lang="en-US"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smtClean="0"/>
              <a:t>Functions</a:t>
            </a:r>
            <a:endParaRPr lang="en-US" dirty="0"/>
          </a:p>
        </p:txBody>
      </p:sp>
      <p:sp>
        <p:nvSpPr>
          <p:cNvPr id="12291" name="Content Placeholder 2"/>
          <p:cNvSpPr>
            <a:spLocks noGrp="1"/>
          </p:cNvSpPr>
          <p:nvPr>
            <p:ph sz="quarter" idx="11"/>
          </p:nvPr>
        </p:nvSpPr>
        <p:spPr/>
        <p:txBody>
          <a:bodyPr/>
          <a:lstStyle/>
          <a:p>
            <a:pPr marL="0" indent="0">
              <a:buFont typeface="Arial" panose="020B0604020202020204" pitchFamily="34" charset="0"/>
              <a:buChar char="•"/>
            </a:pPr>
            <a:r>
              <a:rPr lang="en-US" altLang="en-US" b="0" smtClean="0"/>
              <a:t>A function is a group of reusable code which can be called anywhere in your program. This eliminates the need of writing same code again and again. </a:t>
            </a:r>
          </a:p>
          <a:p>
            <a:pPr marL="0" indent="0">
              <a:buFont typeface="Arial" panose="020B0604020202020204" pitchFamily="34" charset="0"/>
              <a:buChar char="•"/>
            </a:pPr>
            <a:r>
              <a:rPr lang="en-US" altLang="en-US" b="0" smtClean="0"/>
              <a:t>Help programmers to write modular code. </a:t>
            </a:r>
          </a:p>
          <a:p>
            <a:pPr marL="0" indent="0">
              <a:buFont typeface="Arial" panose="020B0604020202020204" pitchFamily="34" charset="0"/>
              <a:buChar char="•"/>
            </a:pPr>
            <a:r>
              <a:rPr lang="en-US" altLang="en-US" b="0" smtClean="0"/>
              <a:t>Can easily divide your big program in a number of small and manageable functions.</a:t>
            </a:r>
          </a:p>
          <a:p>
            <a:pPr marL="0" indent="0">
              <a:buFont typeface="Arial" panose="020B0604020202020204" pitchFamily="34" charset="0"/>
              <a:buChar char="•"/>
            </a:pPr>
            <a:r>
              <a:rPr lang="en-US" altLang="en-US" b="0" smtClean="0"/>
              <a:t>Like any other advance programming language, JavaScript also supports all the features necessary to write modular code using functions.</a:t>
            </a:r>
          </a:p>
          <a:p>
            <a:pPr marL="0" indent="0">
              <a:buFont typeface="Arial" panose="020B0604020202020204" pitchFamily="34" charset="0"/>
              <a:buChar char="•"/>
            </a:pPr>
            <a:r>
              <a:rPr lang="en-US" altLang="en-US" b="0" smtClean="0"/>
              <a:t>You must have seen functions like </a:t>
            </a:r>
            <a:r>
              <a:rPr lang="en-US" altLang="en-US" b="0" i="1" smtClean="0"/>
              <a:t>alert()</a:t>
            </a:r>
            <a:r>
              <a:rPr lang="en-US" altLang="en-US" b="0" smtClean="0"/>
              <a:t> and </a:t>
            </a:r>
            <a:r>
              <a:rPr lang="en-US" altLang="en-US" b="0" i="1" smtClean="0"/>
              <a:t>write(), </a:t>
            </a:r>
            <a:r>
              <a:rPr lang="en-US" altLang="en-US" b="0" smtClean="0"/>
              <a:t> We are using these function again and again but they have been written in core JavaScript only once.</a:t>
            </a:r>
          </a:p>
          <a:p>
            <a:pPr marL="0" indent="0"/>
            <a:endParaRPr lang="en-US"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smtClean="0"/>
              <a:t>Functions</a:t>
            </a:r>
            <a:endParaRPr lang="en-US" dirty="0"/>
          </a:p>
        </p:txBody>
      </p:sp>
      <p:sp>
        <p:nvSpPr>
          <p:cNvPr id="13315" name="Content Placeholder 2"/>
          <p:cNvSpPr>
            <a:spLocks noGrp="1"/>
          </p:cNvSpPr>
          <p:nvPr>
            <p:ph sz="quarter" idx="11"/>
          </p:nvPr>
        </p:nvSpPr>
        <p:spPr/>
        <p:txBody>
          <a:bodyPr/>
          <a:lstStyle/>
          <a:p>
            <a:pPr marL="0" indent="0">
              <a:buFont typeface="Arial" panose="020B0604020202020204" pitchFamily="34" charset="0"/>
              <a:buChar char="•"/>
            </a:pPr>
            <a:r>
              <a:rPr lang="en-US" altLang="en-US" sz="1800" b="0" smtClean="0"/>
              <a:t>The most common way to define a function in JavaScript is by using the </a:t>
            </a:r>
            <a:r>
              <a:rPr lang="en-US" altLang="en-US" sz="1800" b="0" u="sng" smtClean="0"/>
              <a:t>function keyword</a:t>
            </a:r>
            <a:r>
              <a:rPr lang="en-US" altLang="en-US" sz="1800" b="0" smtClean="0"/>
              <a:t>, followed by a </a:t>
            </a:r>
            <a:r>
              <a:rPr lang="en-US" altLang="en-US" sz="1800" b="0" u="sng" smtClean="0"/>
              <a:t>unique function name</a:t>
            </a:r>
            <a:r>
              <a:rPr lang="en-US" altLang="en-US" sz="1800" b="0" smtClean="0"/>
              <a:t>, a </a:t>
            </a:r>
            <a:r>
              <a:rPr lang="en-US" altLang="en-US" sz="1800" b="0" u="sng" smtClean="0"/>
              <a:t>list of parameters </a:t>
            </a:r>
            <a:r>
              <a:rPr lang="en-US" altLang="en-US" sz="1800" b="0" smtClean="0"/>
              <a:t>(that might be empty), and a </a:t>
            </a:r>
            <a:r>
              <a:rPr lang="en-US" altLang="en-US" sz="1800" b="0" u="sng" smtClean="0"/>
              <a:t>statement block</a:t>
            </a:r>
            <a:r>
              <a:rPr lang="en-US" altLang="en-US" sz="1800" b="0" smtClean="0"/>
              <a:t> surrounded by curly braces. </a:t>
            </a:r>
          </a:p>
          <a:p>
            <a:pPr marL="0" indent="0">
              <a:buFont typeface="Arial" panose="020B0604020202020204" pitchFamily="34" charset="0"/>
              <a:buChar char="•"/>
            </a:pPr>
            <a:r>
              <a:rPr lang="en-US" altLang="en-US" sz="1800" b="0" smtClean="0"/>
              <a:t>The basic syntax is shown here:</a:t>
            </a:r>
          </a:p>
          <a:p>
            <a:pPr marL="273050" lvl="1" indent="0">
              <a:buFont typeface="Arial" panose="020B0604020202020204" pitchFamily="34" charset="0"/>
              <a:buNone/>
            </a:pPr>
            <a:r>
              <a:rPr lang="en-US" altLang="en-US" sz="1800" smtClean="0">
                <a:solidFill>
                  <a:srgbClr val="314510"/>
                </a:solidFill>
              </a:rPr>
              <a:t>function functionname(parameter-list) </a:t>
            </a:r>
          </a:p>
          <a:p>
            <a:pPr marL="273050" lvl="1" indent="0">
              <a:buFont typeface="Arial" panose="020B0604020202020204" pitchFamily="34" charset="0"/>
              <a:buNone/>
            </a:pPr>
            <a:r>
              <a:rPr lang="en-US" altLang="en-US" sz="1800" smtClean="0">
                <a:solidFill>
                  <a:srgbClr val="314510"/>
                </a:solidFill>
              </a:rPr>
              <a:t>{</a:t>
            </a:r>
          </a:p>
          <a:p>
            <a:pPr marL="273050" lvl="1" indent="0">
              <a:buFont typeface="Arial" panose="020B0604020202020204" pitchFamily="34" charset="0"/>
              <a:buNone/>
            </a:pPr>
            <a:r>
              <a:rPr lang="en-US" altLang="en-US" sz="1800" smtClean="0">
                <a:solidFill>
                  <a:srgbClr val="314510"/>
                </a:solidFill>
              </a:rPr>
              <a:t> statements </a:t>
            </a:r>
          </a:p>
          <a:p>
            <a:pPr marL="273050" lvl="1" indent="0">
              <a:buFont typeface="Arial" panose="020B0604020202020204" pitchFamily="34" charset="0"/>
              <a:buNone/>
            </a:pPr>
            <a:r>
              <a:rPr lang="en-US" altLang="en-US" sz="1800" smtClean="0">
                <a:solidFill>
                  <a:srgbClr val="314510"/>
                </a:solidFill>
              </a:rPr>
              <a:t>} </a:t>
            </a:r>
          </a:p>
          <a:p>
            <a:pPr marL="0" indent="0"/>
            <a:r>
              <a:rPr lang="en-US" altLang="en-US" b="0" u="sng" smtClean="0">
                <a:solidFill>
                  <a:schemeClr val="tx2"/>
                </a:solidFill>
              </a:rPr>
              <a:t>Calling a Function:</a:t>
            </a:r>
          </a:p>
          <a:p>
            <a:pPr marL="0" indent="0">
              <a:buFont typeface="Arial" panose="020B0604020202020204" pitchFamily="34" charset="0"/>
              <a:buChar char="•"/>
            </a:pPr>
            <a:r>
              <a:rPr lang="en-US" altLang="en-US" sz="1800" b="0" smtClean="0"/>
              <a:t>To invoke a function somewhere later in the script, you would simple need to write the name of that function as follows:</a:t>
            </a:r>
          </a:p>
          <a:p>
            <a:pPr marL="0" indent="0"/>
            <a:r>
              <a:rPr lang="en-US" altLang="en-US" sz="1800" b="0" smtClean="0">
                <a:solidFill>
                  <a:srgbClr val="4A6717"/>
                </a:solidFill>
              </a:rPr>
              <a:t>   functionname();</a:t>
            </a:r>
          </a:p>
          <a:p>
            <a:pPr marL="273050" lvl="1" indent="0">
              <a:buFont typeface="Arial" panose="020B0604020202020204" pitchFamily="34" charset="0"/>
              <a:buNone/>
            </a:pPr>
            <a:endParaRPr lang="en-US" altLang="en-US" sz="1800" smtClean="0">
              <a:solidFill>
                <a:srgbClr val="314510"/>
              </a:solidFill>
            </a:endParaRPr>
          </a:p>
          <a:p>
            <a:pPr marL="0" indent="0">
              <a:buFont typeface="Arial" panose="020B0604020202020204" pitchFamily="34" charset="0"/>
              <a:buChar char="•"/>
            </a:pPr>
            <a:endParaRPr lang="en-US" altLang="en-US" sz="18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smtClean="0"/>
              <a:t>Functions</a:t>
            </a:r>
            <a:endParaRPr lang="en-US" dirty="0"/>
          </a:p>
        </p:txBody>
      </p:sp>
      <p:sp>
        <p:nvSpPr>
          <p:cNvPr id="14339" name="Content Placeholder 2"/>
          <p:cNvSpPr>
            <a:spLocks noGrp="1"/>
          </p:cNvSpPr>
          <p:nvPr>
            <p:ph sz="quarter" idx="11"/>
          </p:nvPr>
        </p:nvSpPr>
        <p:spPr>
          <a:xfrm>
            <a:off x="304800" y="1447800"/>
            <a:ext cx="8534400" cy="4724400"/>
          </a:xfrm>
        </p:spPr>
        <p:txBody>
          <a:bodyPr/>
          <a:lstStyle/>
          <a:p>
            <a:pPr marL="0" indent="0"/>
            <a:r>
              <a:rPr lang="en-US" altLang="en-US" sz="1800" b="0" u="sng" smtClean="0"/>
              <a:t>Function Parameters:</a:t>
            </a:r>
          </a:p>
          <a:p>
            <a:pPr marL="0" indent="0">
              <a:buFont typeface="Arial" panose="020B0604020202020204" pitchFamily="34" charset="0"/>
              <a:buChar char="•"/>
            </a:pPr>
            <a:r>
              <a:rPr lang="en-US" altLang="en-US" sz="1800" b="0" smtClean="0"/>
              <a:t>There is a facility to pass different parameters while calling a function. </a:t>
            </a:r>
          </a:p>
          <a:p>
            <a:pPr marL="0" indent="0">
              <a:buFont typeface="Arial" panose="020B0604020202020204" pitchFamily="34" charset="0"/>
              <a:buChar char="•"/>
            </a:pPr>
            <a:r>
              <a:rPr lang="en-US" altLang="en-US" sz="1800" b="0" smtClean="0"/>
              <a:t>These passed parameters can be captured inside the function and any manipulation can be done over those parameters.</a:t>
            </a:r>
          </a:p>
          <a:p>
            <a:pPr marL="0" indent="0">
              <a:buFont typeface="Arial" panose="020B0604020202020204" pitchFamily="34" charset="0"/>
              <a:buChar char="•"/>
            </a:pPr>
            <a:r>
              <a:rPr lang="en-US" altLang="en-US" sz="1800" b="0" smtClean="0"/>
              <a:t>A function can take multiple parameters separated by comma.</a:t>
            </a:r>
          </a:p>
          <a:p>
            <a:pPr marL="0" indent="0"/>
            <a:r>
              <a:rPr lang="en-US" altLang="en-US" sz="1600" smtClean="0">
                <a:solidFill>
                  <a:srgbClr val="4A6717"/>
                </a:solidFill>
              </a:rPr>
              <a:t>function functionname(para1,para2) </a:t>
            </a:r>
          </a:p>
          <a:p>
            <a:pPr marL="0" indent="0"/>
            <a:r>
              <a:rPr lang="en-US" altLang="en-US" sz="1600" smtClean="0">
                <a:solidFill>
                  <a:srgbClr val="4A6717"/>
                </a:solidFill>
              </a:rPr>
              <a:t>{ </a:t>
            </a:r>
          </a:p>
          <a:p>
            <a:pPr marL="0" indent="0"/>
            <a:r>
              <a:rPr lang="en-US" altLang="en-US" sz="1600" smtClean="0">
                <a:solidFill>
                  <a:srgbClr val="4A6717"/>
                </a:solidFill>
              </a:rPr>
              <a:t>statements </a:t>
            </a:r>
          </a:p>
          <a:p>
            <a:pPr marL="0" indent="0"/>
            <a:r>
              <a:rPr lang="en-US" altLang="en-US" sz="1600" smtClean="0">
                <a:solidFill>
                  <a:srgbClr val="4A6717"/>
                </a:solidFill>
              </a:rPr>
              <a:t>}</a:t>
            </a:r>
          </a:p>
          <a:p>
            <a:pPr marL="0" indent="0"/>
            <a:r>
              <a:rPr lang="en-US" altLang="en-US" b="0" u="sng" smtClean="0">
                <a:solidFill>
                  <a:schemeClr val="tx2"/>
                </a:solidFill>
              </a:rPr>
              <a:t>The </a:t>
            </a:r>
            <a:r>
              <a:rPr lang="en-US" altLang="en-US" b="0" i="1" u="sng" smtClean="0">
                <a:solidFill>
                  <a:schemeClr val="tx2"/>
                </a:solidFill>
              </a:rPr>
              <a:t>return</a:t>
            </a:r>
            <a:r>
              <a:rPr lang="en-US" altLang="en-US" b="0" u="sng" smtClean="0">
                <a:solidFill>
                  <a:schemeClr val="tx2"/>
                </a:solidFill>
              </a:rPr>
              <a:t> Statement:</a:t>
            </a:r>
          </a:p>
          <a:p>
            <a:pPr marL="0" indent="0"/>
            <a:r>
              <a:rPr lang="en-US" altLang="en-US" sz="1800" b="0" smtClean="0"/>
              <a:t>A JavaScript function can have an optional </a:t>
            </a:r>
            <a:r>
              <a:rPr lang="en-US" altLang="en-US" sz="1800" b="0" i="1" smtClean="0"/>
              <a:t>return</a:t>
            </a:r>
            <a:r>
              <a:rPr lang="en-US" altLang="en-US" sz="1800" b="0" smtClean="0"/>
              <a:t> statement. This is required if you want to return a value from a function. This statement should be the last statement in a function.</a:t>
            </a:r>
          </a:p>
          <a:p>
            <a:pPr marL="0" indent="0"/>
            <a:endParaRPr lang="en-US" altLang="en-US" sz="1800" b="0" smtClean="0">
              <a:solidFill>
                <a:srgbClr val="4A6717"/>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smtClean="0"/>
              <a:t>Events In </a:t>
            </a:r>
            <a:r>
              <a:rPr lang="en-US" dirty="0" err="1" smtClean="0"/>
              <a:t>Javascript</a:t>
            </a:r>
            <a:endParaRPr lang="en-US" dirty="0"/>
          </a:p>
        </p:txBody>
      </p:sp>
      <p:sp>
        <p:nvSpPr>
          <p:cNvPr id="15363" name="Content Placeholder 2"/>
          <p:cNvSpPr>
            <a:spLocks noGrp="1"/>
          </p:cNvSpPr>
          <p:nvPr>
            <p:ph sz="quarter" idx="11"/>
          </p:nvPr>
        </p:nvSpPr>
        <p:spPr/>
        <p:txBody>
          <a:bodyPr/>
          <a:lstStyle/>
          <a:p>
            <a:pPr marL="0" indent="0">
              <a:buFont typeface="Arial" panose="020B0604020202020204" pitchFamily="34" charset="0"/>
              <a:buChar char="•"/>
            </a:pPr>
            <a:r>
              <a:rPr lang="en-US" altLang="en-US" b="0" smtClean="0"/>
              <a:t>JavaScript's interaction with HTML is handled through events that occur when the user or browser manipulates a page.</a:t>
            </a:r>
          </a:p>
          <a:p>
            <a:pPr marL="0" indent="0">
              <a:buFont typeface="Arial" panose="020B0604020202020204" pitchFamily="34" charset="0"/>
              <a:buChar char="•"/>
            </a:pPr>
            <a:r>
              <a:rPr lang="en-US" altLang="en-US" b="0" smtClean="0"/>
              <a:t>When the page loads, that is an event. </a:t>
            </a:r>
          </a:p>
          <a:p>
            <a:pPr marL="0" indent="0">
              <a:buFont typeface="Arial" panose="020B0604020202020204" pitchFamily="34" charset="0"/>
              <a:buChar char="•"/>
            </a:pPr>
            <a:r>
              <a:rPr lang="en-US" altLang="en-US" b="0" smtClean="0"/>
              <a:t>When the user clicks a button, that click, too, is an event.</a:t>
            </a:r>
          </a:p>
          <a:p>
            <a:pPr marL="0" indent="0">
              <a:buFont typeface="Arial" panose="020B0604020202020204" pitchFamily="34" charset="0"/>
              <a:buChar char="•"/>
            </a:pPr>
            <a:r>
              <a:rPr lang="en-US" altLang="en-US" b="0" smtClean="0"/>
              <a:t> Another example of events are like:</a:t>
            </a:r>
          </a:p>
          <a:p>
            <a:pPr lvl="1"/>
            <a:r>
              <a:rPr lang="en-US" altLang="en-US" smtClean="0"/>
              <a:t>pressing any key</a:t>
            </a:r>
          </a:p>
          <a:p>
            <a:pPr lvl="1"/>
            <a:r>
              <a:rPr lang="en-US" altLang="en-US" smtClean="0"/>
              <a:t>closing window</a:t>
            </a:r>
          </a:p>
          <a:p>
            <a:pPr lvl="1"/>
            <a:r>
              <a:rPr lang="en-US" altLang="en-US" smtClean="0"/>
              <a:t>resizing window.</a:t>
            </a:r>
          </a:p>
          <a:p>
            <a:pPr marL="0" indent="0">
              <a:buFont typeface="Arial" panose="020B0604020202020204" pitchFamily="34" charset="0"/>
              <a:buChar char="•"/>
            </a:pPr>
            <a:r>
              <a:rPr lang="en-US" altLang="en-US" b="0" smtClean="0"/>
              <a:t>Developers can use these events to execute JavaScript coded responses, which cause buttons to close windows, messages to be displayed to users, data to be validated, and virtually any other type of response imaginable to occur.</a:t>
            </a:r>
          </a:p>
          <a:p>
            <a:pPr marL="0" indent="0"/>
            <a:endParaRPr lang="en-US"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smtClean="0"/>
              <a:t>Common HTML Events</a:t>
            </a:r>
            <a:endParaRPr lang="en-US" dirty="0"/>
          </a:p>
        </p:txBody>
      </p:sp>
      <p:graphicFrame>
        <p:nvGraphicFramePr>
          <p:cNvPr id="4" name="Content Placeholder 3"/>
          <p:cNvGraphicFramePr>
            <a:graphicFrameLocks noGrp="1"/>
          </p:cNvGraphicFramePr>
          <p:nvPr>
            <p:ph sz="quarter" idx="11"/>
          </p:nvPr>
        </p:nvGraphicFramePr>
        <p:xfrm>
          <a:off x="762000" y="1600200"/>
          <a:ext cx="7239000" cy="4876796"/>
        </p:xfrm>
        <a:graphic>
          <a:graphicData uri="http://schemas.openxmlformats.org/drawingml/2006/table">
            <a:tbl>
              <a:tblPr firstRow="1" firstCol="1">
                <a:tableStyleId>{793D81CF-94F2-401A-BA57-92F5A7B2D0C5}</a:tableStyleId>
              </a:tblPr>
              <a:tblGrid>
                <a:gridCol w="1809750"/>
                <a:gridCol w="1085852"/>
                <a:gridCol w="4343398"/>
              </a:tblGrid>
              <a:tr h="359328">
                <a:tc>
                  <a:txBody>
                    <a:bodyPr/>
                    <a:lstStyle/>
                    <a:p>
                      <a:pPr algn="l"/>
                      <a:r>
                        <a:rPr lang="en-US" sz="1000" dirty="0">
                          <a:effectLst/>
                        </a:rPr>
                        <a:t>Event</a:t>
                      </a:r>
                      <a:endParaRPr lang="en-US" sz="1000" dirty="0">
                        <a:effectLst/>
                        <a:latin typeface="verdana"/>
                      </a:endParaRPr>
                    </a:p>
                  </a:txBody>
                  <a:tcPr marL="18759" marR="18759" marT="18759" marB="18759">
                    <a:solidFill>
                      <a:schemeClr val="accent6">
                        <a:lumMod val="50000"/>
                      </a:schemeClr>
                    </a:solidFill>
                  </a:tcPr>
                </a:tc>
                <a:tc>
                  <a:txBody>
                    <a:bodyPr/>
                    <a:lstStyle/>
                    <a:p>
                      <a:pPr algn="l"/>
                      <a:r>
                        <a:rPr lang="en-US" sz="1000" dirty="0">
                          <a:effectLst/>
                        </a:rPr>
                        <a:t>Value</a:t>
                      </a:r>
                      <a:endParaRPr lang="en-US" sz="1000" dirty="0">
                        <a:effectLst/>
                        <a:latin typeface="verdana"/>
                      </a:endParaRPr>
                    </a:p>
                  </a:txBody>
                  <a:tcPr marL="18759" marR="18759" marT="18759" marB="18759">
                    <a:solidFill>
                      <a:schemeClr val="accent6">
                        <a:lumMod val="50000"/>
                      </a:schemeClr>
                    </a:solidFill>
                  </a:tcPr>
                </a:tc>
                <a:tc>
                  <a:txBody>
                    <a:bodyPr/>
                    <a:lstStyle/>
                    <a:p>
                      <a:pPr algn="l"/>
                      <a:r>
                        <a:rPr lang="en-US" sz="1000" dirty="0">
                          <a:effectLst/>
                        </a:rPr>
                        <a:t>Description</a:t>
                      </a:r>
                      <a:endParaRPr lang="en-US" sz="1000" dirty="0">
                        <a:effectLst/>
                        <a:latin typeface="verdana"/>
                      </a:endParaRPr>
                    </a:p>
                  </a:txBody>
                  <a:tcPr marL="18759" marR="18759" marT="18759" marB="18759">
                    <a:solidFill>
                      <a:schemeClr val="accent6">
                        <a:lumMod val="50000"/>
                      </a:schemeClr>
                    </a:solidFill>
                  </a:tcPr>
                </a:tc>
              </a:tr>
              <a:tr h="268066">
                <a:tc>
                  <a:txBody>
                    <a:bodyPr/>
                    <a:lstStyle/>
                    <a:p>
                      <a:pPr algn="l" fontAlgn="t"/>
                      <a:r>
                        <a:rPr lang="en-US" sz="1000">
                          <a:effectLst/>
                        </a:rPr>
                        <a:t>onchange</a:t>
                      </a:r>
                      <a:endParaRPr lang="en-US" sz="1000">
                        <a:effectLst/>
                        <a:latin typeface="verdana"/>
                      </a:endParaRPr>
                    </a:p>
                  </a:txBody>
                  <a:tcPr marL="18759" marR="18759" marT="18759" marB="18759"/>
                </a:tc>
                <a:tc>
                  <a:txBody>
                    <a:bodyPr/>
                    <a:lstStyle/>
                    <a:p>
                      <a:pPr algn="l" fontAlgn="t"/>
                      <a:r>
                        <a:rPr lang="en-US" sz="1000">
                          <a:effectLst/>
                        </a:rPr>
                        <a:t>script</a:t>
                      </a:r>
                      <a:endParaRPr lang="en-US" sz="1000">
                        <a:effectLst/>
                        <a:latin typeface="verdana"/>
                      </a:endParaRPr>
                    </a:p>
                  </a:txBody>
                  <a:tcPr marL="18759" marR="18759" marT="18759" marB="18759"/>
                </a:tc>
                <a:tc>
                  <a:txBody>
                    <a:bodyPr/>
                    <a:lstStyle/>
                    <a:p>
                      <a:pPr algn="l" fontAlgn="t"/>
                      <a:r>
                        <a:rPr lang="en-US" sz="1000">
                          <a:effectLst/>
                        </a:rPr>
                        <a:t>Script runs when the element changes</a:t>
                      </a:r>
                      <a:endParaRPr lang="en-US" sz="1000">
                        <a:effectLst/>
                        <a:latin typeface="verdana"/>
                      </a:endParaRPr>
                    </a:p>
                  </a:txBody>
                  <a:tcPr marL="18759" marR="18759" marT="18759" marB="18759"/>
                </a:tc>
              </a:tr>
              <a:tr h="268066">
                <a:tc>
                  <a:txBody>
                    <a:bodyPr/>
                    <a:lstStyle/>
                    <a:p>
                      <a:pPr algn="l" fontAlgn="t"/>
                      <a:r>
                        <a:rPr lang="en-US" sz="1000">
                          <a:effectLst/>
                        </a:rPr>
                        <a:t>onsubmit</a:t>
                      </a:r>
                      <a:endParaRPr lang="en-US" sz="1000">
                        <a:effectLst/>
                        <a:latin typeface="verdana"/>
                      </a:endParaRPr>
                    </a:p>
                  </a:txBody>
                  <a:tcPr marL="18759" marR="18759" marT="18759" marB="18759"/>
                </a:tc>
                <a:tc>
                  <a:txBody>
                    <a:bodyPr/>
                    <a:lstStyle/>
                    <a:p>
                      <a:pPr algn="l" fontAlgn="t"/>
                      <a:r>
                        <a:rPr lang="en-US" sz="1000">
                          <a:effectLst/>
                        </a:rPr>
                        <a:t>script</a:t>
                      </a:r>
                      <a:endParaRPr lang="en-US" sz="1000">
                        <a:effectLst/>
                        <a:latin typeface="verdana"/>
                      </a:endParaRPr>
                    </a:p>
                  </a:txBody>
                  <a:tcPr marL="18759" marR="18759" marT="18759" marB="18759"/>
                </a:tc>
                <a:tc>
                  <a:txBody>
                    <a:bodyPr/>
                    <a:lstStyle/>
                    <a:p>
                      <a:pPr algn="l" fontAlgn="t"/>
                      <a:r>
                        <a:rPr lang="en-US" sz="1000">
                          <a:effectLst/>
                        </a:rPr>
                        <a:t>Script runs when the form is submitted</a:t>
                      </a:r>
                      <a:endParaRPr lang="en-US" sz="1000">
                        <a:effectLst/>
                        <a:latin typeface="verdana"/>
                      </a:endParaRPr>
                    </a:p>
                  </a:txBody>
                  <a:tcPr marL="18759" marR="18759" marT="18759" marB="18759"/>
                </a:tc>
              </a:tr>
              <a:tr h="268066">
                <a:tc>
                  <a:txBody>
                    <a:bodyPr/>
                    <a:lstStyle/>
                    <a:p>
                      <a:pPr algn="l" fontAlgn="t"/>
                      <a:r>
                        <a:rPr lang="en-US" sz="1000">
                          <a:effectLst/>
                        </a:rPr>
                        <a:t>onreset</a:t>
                      </a:r>
                      <a:endParaRPr lang="en-US" sz="1000">
                        <a:effectLst/>
                        <a:latin typeface="verdana"/>
                      </a:endParaRPr>
                    </a:p>
                  </a:txBody>
                  <a:tcPr marL="18759" marR="18759" marT="18759" marB="18759"/>
                </a:tc>
                <a:tc>
                  <a:txBody>
                    <a:bodyPr/>
                    <a:lstStyle/>
                    <a:p>
                      <a:pPr algn="l" fontAlgn="t"/>
                      <a:r>
                        <a:rPr lang="en-US" sz="1000">
                          <a:effectLst/>
                        </a:rPr>
                        <a:t>script</a:t>
                      </a:r>
                      <a:endParaRPr lang="en-US" sz="1000">
                        <a:effectLst/>
                        <a:latin typeface="verdana"/>
                      </a:endParaRPr>
                    </a:p>
                  </a:txBody>
                  <a:tcPr marL="18759" marR="18759" marT="18759" marB="18759"/>
                </a:tc>
                <a:tc>
                  <a:txBody>
                    <a:bodyPr/>
                    <a:lstStyle/>
                    <a:p>
                      <a:pPr algn="l" fontAlgn="t"/>
                      <a:r>
                        <a:rPr lang="en-US" sz="1000">
                          <a:effectLst/>
                        </a:rPr>
                        <a:t>Script runs when the form is reset</a:t>
                      </a:r>
                      <a:endParaRPr lang="en-US" sz="1000">
                        <a:effectLst/>
                        <a:latin typeface="verdana"/>
                      </a:endParaRPr>
                    </a:p>
                  </a:txBody>
                  <a:tcPr marL="18759" marR="18759" marT="18759" marB="18759"/>
                </a:tc>
              </a:tr>
              <a:tr h="268066">
                <a:tc>
                  <a:txBody>
                    <a:bodyPr/>
                    <a:lstStyle/>
                    <a:p>
                      <a:pPr algn="l" fontAlgn="t"/>
                      <a:r>
                        <a:rPr lang="en-US" sz="1000">
                          <a:effectLst/>
                        </a:rPr>
                        <a:t>onselect</a:t>
                      </a:r>
                      <a:endParaRPr lang="en-US" sz="1000">
                        <a:effectLst/>
                        <a:latin typeface="verdana"/>
                      </a:endParaRPr>
                    </a:p>
                  </a:txBody>
                  <a:tcPr marL="18759" marR="18759" marT="18759" marB="18759"/>
                </a:tc>
                <a:tc>
                  <a:txBody>
                    <a:bodyPr/>
                    <a:lstStyle/>
                    <a:p>
                      <a:pPr algn="l" fontAlgn="t"/>
                      <a:r>
                        <a:rPr lang="en-US" sz="1000">
                          <a:effectLst/>
                        </a:rPr>
                        <a:t>script</a:t>
                      </a:r>
                      <a:endParaRPr lang="en-US" sz="1000">
                        <a:effectLst/>
                        <a:latin typeface="verdana"/>
                      </a:endParaRPr>
                    </a:p>
                  </a:txBody>
                  <a:tcPr marL="18759" marR="18759" marT="18759" marB="18759"/>
                </a:tc>
                <a:tc>
                  <a:txBody>
                    <a:bodyPr/>
                    <a:lstStyle/>
                    <a:p>
                      <a:pPr algn="l" fontAlgn="t"/>
                      <a:r>
                        <a:rPr lang="en-US" sz="1000">
                          <a:effectLst/>
                        </a:rPr>
                        <a:t>Script runs when the element is selected</a:t>
                      </a:r>
                      <a:endParaRPr lang="en-US" sz="1000">
                        <a:effectLst/>
                        <a:latin typeface="verdana"/>
                      </a:endParaRPr>
                    </a:p>
                  </a:txBody>
                  <a:tcPr marL="18759" marR="18759" marT="18759" marB="18759"/>
                </a:tc>
              </a:tr>
              <a:tr h="268066">
                <a:tc>
                  <a:txBody>
                    <a:bodyPr/>
                    <a:lstStyle/>
                    <a:p>
                      <a:pPr algn="l" fontAlgn="t"/>
                      <a:r>
                        <a:rPr lang="en-US" sz="1000">
                          <a:effectLst/>
                        </a:rPr>
                        <a:t>onblur</a:t>
                      </a:r>
                      <a:endParaRPr lang="en-US" sz="1000">
                        <a:effectLst/>
                        <a:latin typeface="verdana"/>
                      </a:endParaRPr>
                    </a:p>
                  </a:txBody>
                  <a:tcPr marL="18759" marR="18759" marT="18759" marB="18759"/>
                </a:tc>
                <a:tc>
                  <a:txBody>
                    <a:bodyPr/>
                    <a:lstStyle/>
                    <a:p>
                      <a:pPr algn="l" fontAlgn="t"/>
                      <a:r>
                        <a:rPr lang="en-US" sz="1000">
                          <a:effectLst/>
                        </a:rPr>
                        <a:t>script</a:t>
                      </a:r>
                      <a:endParaRPr lang="en-US" sz="1000">
                        <a:effectLst/>
                        <a:latin typeface="verdana"/>
                      </a:endParaRPr>
                    </a:p>
                  </a:txBody>
                  <a:tcPr marL="18759" marR="18759" marT="18759" marB="18759"/>
                </a:tc>
                <a:tc>
                  <a:txBody>
                    <a:bodyPr/>
                    <a:lstStyle/>
                    <a:p>
                      <a:pPr algn="l" fontAlgn="t"/>
                      <a:r>
                        <a:rPr lang="en-US" sz="1000">
                          <a:effectLst/>
                        </a:rPr>
                        <a:t>Script runs when the element loses focus</a:t>
                      </a:r>
                      <a:endParaRPr lang="en-US" sz="1000">
                        <a:effectLst/>
                        <a:latin typeface="verdana"/>
                      </a:endParaRPr>
                    </a:p>
                  </a:txBody>
                  <a:tcPr marL="18759" marR="18759" marT="18759" marB="18759"/>
                </a:tc>
              </a:tr>
              <a:tr h="268066">
                <a:tc>
                  <a:txBody>
                    <a:bodyPr/>
                    <a:lstStyle/>
                    <a:p>
                      <a:pPr algn="l" fontAlgn="t"/>
                      <a:r>
                        <a:rPr lang="en-US" sz="1000">
                          <a:effectLst/>
                        </a:rPr>
                        <a:t>onfocus</a:t>
                      </a:r>
                      <a:endParaRPr lang="en-US" sz="1000">
                        <a:effectLst/>
                        <a:latin typeface="verdana"/>
                      </a:endParaRPr>
                    </a:p>
                  </a:txBody>
                  <a:tcPr marL="18759" marR="18759" marT="18759" marB="18759"/>
                </a:tc>
                <a:tc>
                  <a:txBody>
                    <a:bodyPr/>
                    <a:lstStyle/>
                    <a:p>
                      <a:pPr algn="l" fontAlgn="t"/>
                      <a:r>
                        <a:rPr lang="en-US" sz="1000">
                          <a:effectLst/>
                        </a:rPr>
                        <a:t>script</a:t>
                      </a:r>
                      <a:endParaRPr lang="en-US" sz="1000">
                        <a:effectLst/>
                        <a:latin typeface="verdana"/>
                      </a:endParaRPr>
                    </a:p>
                  </a:txBody>
                  <a:tcPr marL="18759" marR="18759" marT="18759" marB="18759"/>
                </a:tc>
                <a:tc>
                  <a:txBody>
                    <a:bodyPr/>
                    <a:lstStyle/>
                    <a:p>
                      <a:pPr algn="l" fontAlgn="t"/>
                      <a:r>
                        <a:rPr lang="en-US" sz="1000">
                          <a:effectLst/>
                        </a:rPr>
                        <a:t>Script runs when the element gets focus</a:t>
                      </a:r>
                      <a:endParaRPr lang="en-US" sz="1000">
                        <a:effectLst/>
                        <a:latin typeface="verdana"/>
                      </a:endParaRPr>
                    </a:p>
                  </a:txBody>
                  <a:tcPr marL="18759" marR="18759" marT="18759" marB="18759"/>
                </a:tc>
              </a:tr>
              <a:tr h="268066">
                <a:tc>
                  <a:txBody>
                    <a:bodyPr/>
                    <a:lstStyle/>
                    <a:p>
                      <a:pPr algn="l" fontAlgn="t"/>
                      <a:r>
                        <a:rPr lang="en-US" sz="1000">
                          <a:effectLst/>
                        </a:rPr>
                        <a:t>onkeydown</a:t>
                      </a:r>
                      <a:endParaRPr lang="en-US" sz="1000">
                        <a:effectLst/>
                        <a:latin typeface="verdana"/>
                      </a:endParaRPr>
                    </a:p>
                  </a:txBody>
                  <a:tcPr marL="18759" marR="18759" marT="18759" marB="18759"/>
                </a:tc>
                <a:tc>
                  <a:txBody>
                    <a:bodyPr/>
                    <a:lstStyle/>
                    <a:p>
                      <a:pPr algn="l" fontAlgn="t"/>
                      <a:r>
                        <a:rPr lang="en-US" sz="1000">
                          <a:effectLst/>
                        </a:rPr>
                        <a:t>script</a:t>
                      </a:r>
                      <a:endParaRPr lang="en-US" sz="1000">
                        <a:effectLst/>
                        <a:latin typeface="verdana"/>
                      </a:endParaRPr>
                    </a:p>
                  </a:txBody>
                  <a:tcPr marL="18759" marR="18759" marT="18759" marB="18759"/>
                </a:tc>
                <a:tc>
                  <a:txBody>
                    <a:bodyPr/>
                    <a:lstStyle/>
                    <a:p>
                      <a:pPr algn="l" fontAlgn="t"/>
                      <a:r>
                        <a:rPr lang="en-US" sz="1000">
                          <a:effectLst/>
                        </a:rPr>
                        <a:t>Script runs when key is pressed</a:t>
                      </a:r>
                      <a:endParaRPr lang="en-US" sz="1000">
                        <a:effectLst/>
                        <a:latin typeface="verdana"/>
                      </a:endParaRPr>
                    </a:p>
                  </a:txBody>
                  <a:tcPr marL="18759" marR="18759" marT="18759" marB="18759"/>
                </a:tc>
              </a:tr>
              <a:tr h="268066">
                <a:tc>
                  <a:txBody>
                    <a:bodyPr/>
                    <a:lstStyle/>
                    <a:p>
                      <a:pPr algn="l" fontAlgn="t"/>
                      <a:r>
                        <a:rPr lang="en-US" sz="1000">
                          <a:effectLst/>
                        </a:rPr>
                        <a:t>onkeypress</a:t>
                      </a:r>
                      <a:endParaRPr lang="en-US" sz="1000">
                        <a:effectLst/>
                        <a:latin typeface="verdana"/>
                      </a:endParaRPr>
                    </a:p>
                  </a:txBody>
                  <a:tcPr marL="18759" marR="18759" marT="18759" marB="18759"/>
                </a:tc>
                <a:tc>
                  <a:txBody>
                    <a:bodyPr/>
                    <a:lstStyle/>
                    <a:p>
                      <a:pPr algn="l" fontAlgn="t"/>
                      <a:r>
                        <a:rPr lang="en-US" sz="1000">
                          <a:effectLst/>
                        </a:rPr>
                        <a:t>script</a:t>
                      </a:r>
                      <a:endParaRPr lang="en-US" sz="1000">
                        <a:effectLst/>
                        <a:latin typeface="verdana"/>
                      </a:endParaRPr>
                    </a:p>
                  </a:txBody>
                  <a:tcPr marL="18759" marR="18759" marT="18759" marB="18759"/>
                </a:tc>
                <a:tc>
                  <a:txBody>
                    <a:bodyPr/>
                    <a:lstStyle/>
                    <a:p>
                      <a:pPr algn="l" fontAlgn="t"/>
                      <a:r>
                        <a:rPr lang="en-US" sz="1000">
                          <a:effectLst/>
                        </a:rPr>
                        <a:t>Script runs when key is pressed and released</a:t>
                      </a:r>
                      <a:endParaRPr lang="en-US" sz="1000">
                        <a:effectLst/>
                        <a:latin typeface="verdana"/>
                      </a:endParaRPr>
                    </a:p>
                  </a:txBody>
                  <a:tcPr marL="18759" marR="18759" marT="18759" marB="18759"/>
                </a:tc>
              </a:tr>
              <a:tr h="268066">
                <a:tc>
                  <a:txBody>
                    <a:bodyPr/>
                    <a:lstStyle/>
                    <a:p>
                      <a:pPr algn="l" fontAlgn="t"/>
                      <a:r>
                        <a:rPr lang="en-US" sz="1000">
                          <a:effectLst/>
                        </a:rPr>
                        <a:t>onkeyup</a:t>
                      </a:r>
                      <a:endParaRPr lang="en-US" sz="1000">
                        <a:effectLst/>
                        <a:latin typeface="verdana"/>
                      </a:endParaRPr>
                    </a:p>
                  </a:txBody>
                  <a:tcPr marL="18759" marR="18759" marT="18759" marB="18759"/>
                </a:tc>
                <a:tc>
                  <a:txBody>
                    <a:bodyPr/>
                    <a:lstStyle/>
                    <a:p>
                      <a:pPr algn="l" fontAlgn="t"/>
                      <a:r>
                        <a:rPr lang="en-US" sz="1000">
                          <a:effectLst/>
                        </a:rPr>
                        <a:t>script</a:t>
                      </a:r>
                      <a:endParaRPr lang="en-US" sz="1000">
                        <a:effectLst/>
                        <a:latin typeface="verdana"/>
                      </a:endParaRPr>
                    </a:p>
                  </a:txBody>
                  <a:tcPr marL="18759" marR="18759" marT="18759" marB="18759"/>
                </a:tc>
                <a:tc>
                  <a:txBody>
                    <a:bodyPr/>
                    <a:lstStyle/>
                    <a:p>
                      <a:pPr algn="l" fontAlgn="t"/>
                      <a:r>
                        <a:rPr lang="en-US" sz="1000">
                          <a:effectLst/>
                        </a:rPr>
                        <a:t>Script runs when key is released</a:t>
                      </a:r>
                      <a:endParaRPr lang="en-US" sz="1000">
                        <a:effectLst/>
                        <a:latin typeface="verdana"/>
                      </a:endParaRPr>
                    </a:p>
                  </a:txBody>
                  <a:tcPr marL="18759" marR="18759" marT="18759" marB="18759"/>
                </a:tc>
              </a:tr>
              <a:tr h="268066">
                <a:tc>
                  <a:txBody>
                    <a:bodyPr/>
                    <a:lstStyle/>
                    <a:p>
                      <a:pPr algn="l" fontAlgn="t"/>
                      <a:r>
                        <a:rPr lang="en-US" sz="1000">
                          <a:effectLst/>
                        </a:rPr>
                        <a:t>onclick</a:t>
                      </a:r>
                      <a:endParaRPr lang="en-US" sz="1000">
                        <a:effectLst/>
                        <a:latin typeface="verdana"/>
                      </a:endParaRPr>
                    </a:p>
                  </a:txBody>
                  <a:tcPr marL="18759" marR="18759" marT="18759" marB="18759"/>
                </a:tc>
                <a:tc>
                  <a:txBody>
                    <a:bodyPr/>
                    <a:lstStyle/>
                    <a:p>
                      <a:pPr algn="l" fontAlgn="t"/>
                      <a:r>
                        <a:rPr lang="en-US" sz="1000">
                          <a:effectLst/>
                        </a:rPr>
                        <a:t>script</a:t>
                      </a:r>
                      <a:endParaRPr lang="en-US" sz="1000">
                        <a:effectLst/>
                        <a:latin typeface="verdana"/>
                      </a:endParaRPr>
                    </a:p>
                  </a:txBody>
                  <a:tcPr marL="18759" marR="18759" marT="18759" marB="18759"/>
                </a:tc>
                <a:tc>
                  <a:txBody>
                    <a:bodyPr/>
                    <a:lstStyle/>
                    <a:p>
                      <a:pPr algn="l" fontAlgn="t"/>
                      <a:r>
                        <a:rPr lang="en-US" sz="1000">
                          <a:effectLst/>
                        </a:rPr>
                        <a:t>Script runs when a mouse click</a:t>
                      </a:r>
                      <a:endParaRPr lang="en-US" sz="1000">
                        <a:effectLst/>
                        <a:latin typeface="verdana"/>
                      </a:endParaRPr>
                    </a:p>
                  </a:txBody>
                  <a:tcPr marL="18759" marR="18759" marT="18759" marB="18759"/>
                </a:tc>
              </a:tr>
              <a:tr h="268066">
                <a:tc>
                  <a:txBody>
                    <a:bodyPr/>
                    <a:lstStyle/>
                    <a:p>
                      <a:pPr algn="l" fontAlgn="t"/>
                      <a:r>
                        <a:rPr lang="en-US" sz="1000">
                          <a:effectLst/>
                        </a:rPr>
                        <a:t>ondblclick</a:t>
                      </a:r>
                      <a:endParaRPr lang="en-US" sz="1000">
                        <a:effectLst/>
                        <a:latin typeface="verdana"/>
                      </a:endParaRPr>
                    </a:p>
                  </a:txBody>
                  <a:tcPr marL="18759" marR="18759" marT="18759" marB="18759"/>
                </a:tc>
                <a:tc>
                  <a:txBody>
                    <a:bodyPr/>
                    <a:lstStyle/>
                    <a:p>
                      <a:pPr algn="l" fontAlgn="t"/>
                      <a:r>
                        <a:rPr lang="en-US" sz="1000">
                          <a:effectLst/>
                        </a:rPr>
                        <a:t>script</a:t>
                      </a:r>
                      <a:endParaRPr lang="en-US" sz="1000">
                        <a:effectLst/>
                        <a:latin typeface="verdana"/>
                      </a:endParaRPr>
                    </a:p>
                  </a:txBody>
                  <a:tcPr marL="18759" marR="18759" marT="18759" marB="18759"/>
                </a:tc>
                <a:tc>
                  <a:txBody>
                    <a:bodyPr/>
                    <a:lstStyle/>
                    <a:p>
                      <a:pPr algn="l" fontAlgn="t"/>
                      <a:r>
                        <a:rPr lang="en-US" sz="1000">
                          <a:effectLst/>
                        </a:rPr>
                        <a:t>Script runs when a mouse double-click</a:t>
                      </a:r>
                      <a:endParaRPr lang="en-US" sz="1000">
                        <a:effectLst/>
                        <a:latin typeface="verdana"/>
                      </a:endParaRPr>
                    </a:p>
                  </a:txBody>
                  <a:tcPr marL="18759" marR="18759" marT="18759" marB="18759"/>
                </a:tc>
              </a:tr>
              <a:tr h="268066">
                <a:tc>
                  <a:txBody>
                    <a:bodyPr/>
                    <a:lstStyle/>
                    <a:p>
                      <a:pPr algn="l" fontAlgn="t"/>
                      <a:r>
                        <a:rPr lang="en-US" sz="1000">
                          <a:effectLst/>
                        </a:rPr>
                        <a:t>onmousedown</a:t>
                      </a:r>
                      <a:endParaRPr lang="en-US" sz="1000">
                        <a:effectLst/>
                        <a:latin typeface="verdana"/>
                      </a:endParaRPr>
                    </a:p>
                  </a:txBody>
                  <a:tcPr marL="18759" marR="18759" marT="18759" marB="18759"/>
                </a:tc>
                <a:tc>
                  <a:txBody>
                    <a:bodyPr/>
                    <a:lstStyle/>
                    <a:p>
                      <a:pPr algn="l" fontAlgn="t"/>
                      <a:r>
                        <a:rPr lang="en-US" sz="1000">
                          <a:effectLst/>
                        </a:rPr>
                        <a:t>script</a:t>
                      </a:r>
                      <a:endParaRPr lang="en-US" sz="1000">
                        <a:effectLst/>
                        <a:latin typeface="verdana"/>
                      </a:endParaRPr>
                    </a:p>
                  </a:txBody>
                  <a:tcPr marL="18759" marR="18759" marT="18759" marB="18759"/>
                </a:tc>
                <a:tc>
                  <a:txBody>
                    <a:bodyPr/>
                    <a:lstStyle/>
                    <a:p>
                      <a:pPr algn="l" fontAlgn="t"/>
                      <a:r>
                        <a:rPr lang="en-US" sz="1000">
                          <a:effectLst/>
                        </a:rPr>
                        <a:t>Script runs when mouse button is pressed</a:t>
                      </a:r>
                      <a:endParaRPr lang="en-US" sz="1000">
                        <a:effectLst/>
                        <a:latin typeface="verdana"/>
                      </a:endParaRPr>
                    </a:p>
                  </a:txBody>
                  <a:tcPr marL="18759" marR="18759" marT="18759" marB="18759"/>
                </a:tc>
              </a:tr>
              <a:tr h="268066">
                <a:tc>
                  <a:txBody>
                    <a:bodyPr/>
                    <a:lstStyle/>
                    <a:p>
                      <a:pPr algn="l" fontAlgn="t"/>
                      <a:r>
                        <a:rPr lang="en-US" sz="1000">
                          <a:effectLst/>
                        </a:rPr>
                        <a:t>onmousemove</a:t>
                      </a:r>
                      <a:endParaRPr lang="en-US" sz="1000">
                        <a:effectLst/>
                        <a:latin typeface="verdana"/>
                      </a:endParaRPr>
                    </a:p>
                  </a:txBody>
                  <a:tcPr marL="18759" marR="18759" marT="18759" marB="18759"/>
                </a:tc>
                <a:tc>
                  <a:txBody>
                    <a:bodyPr/>
                    <a:lstStyle/>
                    <a:p>
                      <a:pPr algn="l" fontAlgn="t"/>
                      <a:r>
                        <a:rPr lang="en-US" sz="1000">
                          <a:effectLst/>
                        </a:rPr>
                        <a:t>script</a:t>
                      </a:r>
                      <a:endParaRPr lang="en-US" sz="1000">
                        <a:effectLst/>
                        <a:latin typeface="verdana"/>
                      </a:endParaRPr>
                    </a:p>
                  </a:txBody>
                  <a:tcPr marL="18759" marR="18759" marT="18759" marB="18759"/>
                </a:tc>
                <a:tc>
                  <a:txBody>
                    <a:bodyPr/>
                    <a:lstStyle/>
                    <a:p>
                      <a:pPr algn="l" fontAlgn="t"/>
                      <a:r>
                        <a:rPr lang="en-US" sz="1000">
                          <a:effectLst/>
                        </a:rPr>
                        <a:t>Script runs when mouse pointer moves</a:t>
                      </a:r>
                      <a:endParaRPr lang="en-US" sz="1000">
                        <a:effectLst/>
                        <a:latin typeface="verdana"/>
                      </a:endParaRPr>
                    </a:p>
                  </a:txBody>
                  <a:tcPr marL="18759" marR="18759" marT="18759" marB="18759"/>
                </a:tc>
              </a:tr>
              <a:tr h="382272">
                <a:tc>
                  <a:txBody>
                    <a:bodyPr/>
                    <a:lstStyle/>
                    <a:p>
                      <a:pPr algn="l" fontAlgn="t"/>
                      <a:r>
                        <a:rPr lang="en-US" sz="1000">
                          <a:effectLst/>
                        </a:rPr>
                        <a:t>onmouseout</a:t>
                      </a:r>
                      <a:endParaRPr lang="en-US" sz="1000">
                        <a:effectLst/>
                        <a:latin typeface="verdana"/>
                      </a:endParaRPr>
                    </a:p>
                  </a:txBody>
                  <a:tcPr marL="18759" marR="18759" marT="18759" marB="18759"/>
                </a:tc>
                <a:tc>
                  <a:txBody>
                    <a:bodyPr/>
                    <a:lstStyle/>
                    <a:p>
                      <a:pPr algn="l" fontAlgn="t"/>
                      <a:r>
                        <a:rPr lang="en-US" sz="1000">
                          <a:effectLst/>
                        </a:rPr>
                        <a:t>script</a:t>
                      </a:r>
                      <a:endParaRPr lang="en-US" sz="1000">
                        <a:effectLst/>
                        <a:latin typeface="verdana"/>
                      </a:endParaRPr>
                    </a:p>
                  </a:txBody>
                  <a:tcPr marL="18759" marR="18759" marT="18759" marB="18759"/>
                </a:tc>
                <a:tc>
                  <a:txBody>
                    <a:bodyPr/>
                    <a:lstStyle/>
                    <a:p>
                      <a:pPr algn="l" fontAlgn="t"/>
                      <a:r>
                        <a:rPr lang="en-US" sz="1000">
                          <a:effectLst/>
                        </a:rPr>
                        <a:t>Script runs when mouse pointer moves out of an element</a:t>
                      </a:r>
                      <a:endParaRPr lang="en-US" sz="1000">
                        <a:effectLst/>
                        <a:latin typeface="verdana"/>
                      </a:endParaRPr>
                    </a:p>
                  </a:txBody>
                  <a:tcPr marL="18759" marR="18759" marT="18759" marB="18759"/>
                </a:tc>
              </a:tr>
              <a:tr h="382272">
                <a:tc>
                  <a:txBody>
                    <a:bodyPr/>
                    <a:lstStyle/>
                    <a:p>
                      <a:pPr algn="l" fontAlgn="t"/>
                      <a:r>
                        <a:rPr lang="en-US" sz="1000">
                          <a:effectLst/>
                        </a:rPr>
                        <a:t>onmouseover</a:t>
                      </a:r>
                      <a:endParaRPr lang="en-US" sz="1000">
                        <a:effectLst/>
                        <a:latin typeface="verdana"/>
                      </a:endParaRPr>
                    </a:p>
                  </a:txBody>
                  <a:tcPr marL="18759" marR="18759" marT="18759" marB="18759"/>
                </a:tc>
                <a:tc>
                  <a:txBody>
                    <a:bodyPr/>
                    <a:lstStyle/>
                    <a:p>
                      <a:pPr algn="l" fontAlgn="t"/>
                      <a:r>
                        <a:rPr lang="en-US" sz="1000">
                          <a:effectLst/>
                        </a:rPr>
                        <a:t>script</a:t>
                      </a:r>
                      <a:endParaRPr lang="en-US" sz="1000">
                        <a:effectLst/>
                        <a:latin typeface="verdana"/>
                      </a:endParaRPr>
                    </a:p>
                  </a:txBody>
                  <a:tcPr marL="18759" marR="18759" marT="18759" marB="18759"/>
                </a:tc>
                <a:tc>
                  <a:txBody>
                    <a:bodyPr/>
                    <a:lstStyle/>
                    <a:p>
                      <a:pPr algn="l" fontAlgn="t"/>
                      <a:r>
                        <a:rPr lang="en-US" sz="1000">
                          <a:effectLst/>
                        </a:rPr>
                        <a:t>Script runs when mouse pointer moves over an element</a:t>
                      </a:r>
                      <a:endParaRPr lang="en-US" sz="1000">
                        <a:effectLst/>
                        <a:latin typeface="verdana"/>
                      </a:endParaRPr>
                    </a:p>
                  </a:txBody>
                  <a:tcPr marL="18759" marR="18759" marT="18759" marB="18759"/>
                </a:tc>
              </a:tr>
              <a:tr h="268066">
                <a:tc>
                  <a:txBody>
                    <a:bodyPr/>
                    <a:lstStyle/>
                    <a:p>
                      <a:pPr algn="l" fontAlgn="t"/>
                      <a:r>
                        <a:rPr lang="en-US" sz="1000">
                          <a:effectLst/>
                        </a:rPr>
                        <a:t>onmouseup</a:t>
                      </a:r>
                      <a:endParaRPr lang="en-US" sz="1000">
                        <a:effectLst/>
                        <a:latin typeface="verdana"/>
                      </a:endParaRPr>
                    </a:p>
                  </a:txBody>
                  <a:tcPr marL="18759" marR="18759" marT="18759" marB="18759"/>
                </a:tc>
                <a:tc>
                  <a:txBody>
                    <a:bodyPr/>
                    <a:lstStyle/>
                    <a:p>
                      <a:pPr algn="l" fontAlgn="t"/>
                      <a:r>
                        <a:rPr lang="en-US" sz="1000">
                          <a:effectLst/>
                        </a:rPr>
                        <a:t>script</a:t>
                      </a:r>
                      <a:endParaRPr lang="en-US" sz="1000">
                        <a:effectLst/>
                        <a:latin typeface="verdana"/>
                      </a:endParaRPr>
                    </a:p>
                  </a:txBody>
                  <a:tcPr marL="18759" marR="18759" marT="18759" marB="18759"/>
                </a:tc>
                <a:tc>
                  <a:txBody>
                    <a:bodyPr/>
                    <a:lstStyle/>
                    <a:p>
                      <a:pPr algn="l" fontAlgn="t"/>
                      <a:r>
                        <a:rPr lang="en-US" sz="1000" dirty="0">
                          <a:effectLst/>
                        </a:rPr>
                        <a:t>Script runs when mouse button is released</a:t>
                      </a:r>
                      <a:endParaRPr lang="en-US" sz="1000" dirty="0">
                        <a:effectLst/>
                        <a:latin typeface="verdana"/>
                      </a:endParaRPr>
                    </a:p>
                  </a:txBody>
                  <a:tcPr marL="18759" marR="18759" marT="18759" marB="18759"/>
                </a:tc>
              </a:tr>
            </a:tbl>
          </a:graphicData>
        </a:graphic>
      </p:graphicFrame>
      <p:sp>
        <p:nvSpPr>
          <p:cNvPr id="16459" name="Rectangle 1"/>
          <p:cNvSpPr>
            <a:spLocks noChangeArrowheads="1"/>
          </p:cNvSpPr>
          <p:nvPr/>
        </p:nvSpPr>
        <p:spPr bwMode="auto">
          <a:xfrm>
            <a:off x="3536950" y="1752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spcAft>
                <a:spcPts val="600"/>
              </a:spcAft>
              <a:buFont typeface="Arial" panose="020B0604020202020204" pitchFamily="34" charset="0"/>
              <a:defRPr sz="2000" b="1">
                <a:solidFill>
                  <a:schemeClr val="tx1"/>
                </a:solidFill>
                <a:latin typeface="Verdana" panose="020B060403050404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Verdana" panose="020B060403050404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Verdana" panose="020B060403050404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Verdana" panose="020B060403050404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Verdana" panose="020B0604030504040204" pitchFamily="34" charset="0"/>
              </a:defRPr>
            </a:lvl9pPr>
          </a:lstStyle>
          <a:p>
            <a:pPr>
              <a:spcBef>
                <a:spcPct val="0"/>
              </a:spcBef>
              <a:spcAft>
                <a:spcPct val="0"/>
              </a:spcAft>
              <a:buFontTx/>
              <a:buNone/>
            </a:pPr>
            <a:r>
              <a:rPr lang="en-US" altLang="en-US" sz="1800" b="0">
                <a:latin typeface="Arial" panose="020B0604020202020204" pitchFamily="34" charset="0"/>
              </a:rPr>
              <a:t/>
            </a:r>
            <a:br>
              <a:rPr lang="en-US" altLang="en-US" sz="1800" b="0">
                <a:latin typeface="Arial" panose="020B0604020202020204" pitchFamily="34" charset="0"/>
              </a:rPr>
            </a:br>
            <a:endParaRPr lang="en-US" altLang="en-US" sz="1800" b="0">
              <a:latin typeface="Arial" panose="020B0604020202020204"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F2012_01_HIST_PPT_Template_120216_NS (1)">
  <a:themeElements>
    <a:clrScheme name="Hidaya">
      <a:dk1>
        <a:srgbClr val="234171"/>
      </a:dk1>
      <a:lt1>
        <a:sysClr val="window" lastClr="FFFFFF"/>
      </a:lt1>
      <a:dk2>
        <a:srgbClr val="5985CB"/>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3708</TotalTime>
  <Words>657</Words>
  <Application>Microsoft Office PowerPoint</Application>
  <PresentationFormat>On-screen Show (4:3)</PresentationFormat>
  <Paragraphs>115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Unicode MS</vt:lpstr>
      <vt:lpstr>Arial</vt:lpstr>
      <vt:lpstr>Arial Black</vt:lpstr>
      <vt:lpstr>Verdana</vt:lpstr>
      <vt:lpstr>Verdana</vt:lpstr>
      <vt:lpstr>HF2012_01_HIST_PPT_Template_120216_NS (1)</vt:lpstr>
      <vt:lpstr>PowerPoint Presentation</vt:lpstr>
      <vt:lpstr>  JavaScript</vt:lpstr>
      <vt:lpstr>Dialog Box</vt:lpstr>
      <vt:lpstr>Dialog Box</vt:lpstr>
      <vt:lpstr>Functions</vt:lpstr>
      <vt:lpstr>Functions</vt:lpstr>
      <vt:lpstr>Functions</vt:lpstr>
      <vt:lpstr>Events In Javascript</vt:lpstr>
      <vt:lpstr>Common HTML Events</vt:lpstr>
      <vt:lpstr>Document Object Model</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Hidaya</dc:creator>
  <cp:lastModifiedBy>Laraib Atta</cp:lastModifiedBy>
  <cp:revision>138</cp:revision>
  <dcterms:created xsi:type="dcterms:W3CDTF">2012-03-13T07:40:41Z</dcterms:created>
  <dcterms:modified xsi:type="dcterms:W3CDTF">2018-04-23T05:23:50Z</dcterms:modified>
</cp:coreProperties>
</file>