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80" r:id="rId5"/>
    <p:sldId id="278" r:id="rId6"/>
    <p:sldId id="27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/>
    <p:restoredTop sz="94680"/>
  </p:normalViewPr>
  <p:slideViewPr>
    <p:cSldViewPr snapToGrid="0" snapToObjects="1">
      <p:cViewPr varScale="1">
        <p:scale>
          <a:sx n="146" d="100"/>
          <a:sy n="146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A1E4-437C-AD42-9944-6F00A5F31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542B-42E3-A94B-861B-056BE0437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284122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DDD-589B-5148-BF73-48C2775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15C0-AF32-A848-A4F2-7E6B18C4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Project 4-5</a:t>
            </a:r>
          </a:p>
        </p:txBody>
      </p:sp>
    </p:spTree>
    <p:extLst>
      <p:ext uri="{BB962C8B-B14F-4D97-AF65-F5344CB8AC3E}">
        <p14:creationId xmlns:p14="http://schemas.microsoft.com/office/powerpoint/2010/main" val="84065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7651-0724-8E48-8CF8-0EB5DB9F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– Committing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1F39-5934-B246-A867-76F2F43D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Right-click on the project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D4D6B-7069-4D44-9AF0-AB6113738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18921"/>
            <a:ext cx="5753100" cy="74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8F7C76-3A38-5649-9A3E-5AA2A192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359187"/>
            <a:ext cx="5989683" cy="1728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34F59-D560-7E43-8F55-A2C59C671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261" y="4000725"/>
            <a:ext cx="3844191" cy="2434316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92DF2651-6FE8-F641-AE28-88F4B3B7DECA}"/>
              </a:ext>
            </a:extLst>
          </p:cNvPr>
          <p:cNvSpPr/>
          <p:nvPr/>
        </p:nvSpPr>
        <p:spPr>
          <a:xfrm>
            <a:off x="3605349" y="3561806"/>
            <a:ext cx="226422" cy="64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DD5833E-16EF-194E-8956-37C4F46340AD}"/>
              </a:ext>
            </a:extLst>
          </p:cNvPr>
          <p:cNvSpPr/>
          <p:nvPr/>
        </p:nvSpPr>
        <p:spPr>
          <a:xfrm>
            <a:off x="6862354" y="5217883"/>
            <a:ext cx="1071155" cy="24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0E98-791A-1043-9215-4A048BA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– Push Branch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278EBF-D535-244A-97DF-2A7AC7E72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8392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0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7651-0724-8E48-8CF8-0EB5DB9F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– Creating a New Branch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2CCA3C-CD35-2345-8DF2-2F3479EF3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008523"/>
            <a:ext cx="45339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5496F-04B3-F249-AF7D-DA62D140E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53" y="1416345"/>
            <a:ext cx="5466624" cy="4422902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82CE7515-7E2D-0045-8F5B-A5083C6629FC}"/>
              </a:ext>
            </a:extLst>
          </p:cNvPr>
          <p:cNvSpPr/>
          <p:nvPr/>
        </p:nvSpPr>
        <p:spPr>
          <a:xfrm>
            <a:off x="4859382" y="3364618"/>
            <a:ext cx="1175657" cy="26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EBAB95-39B5-8747-9D63-CC75547AB984}"/>
              </a:ext>
            </a:extLst>
          </p:cNvPr>
          <p:cNvSpPr txBox="1"/>
          <p:nvPr/>
        </p:nvSpPr>
        <p:spPr>
          <a:xfrm>
            <a:off x="740229" y="1998529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where I am having problems...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9427B-F05B-0845-A16D-3DFA4FABB3B9}"/>
              </a:ext>
            </a:extLst>
          </p:cNvPr>
          <p:cNvSpPr txBox="1"/>
          <p:nvPr/>
        </p:nvSpPr>
        <p:spPr>
          <a:xfrm>
            <a:off x="740229" y="4390414"/>
            <a:ext cx="5077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create the branch, but won’t let me switch to the new branch.</a:t>
            </a:r>
          </a:p>
          <a:p>
            <a:endParaRPr lang="en-US" dirty="0"/>
          </a:p>
          <a:p>
            <a:r>
              <a:rPr lang="en-US" dirty="0"/>
              <a:t>If I use Window / IDE Tools / Terminal and manually create the branch, it works: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checkout –b week6</a:t>
            </a:r>
          </a:p>
        </p:txBody>
      </p:sp>
    </p:spTree>
    <p:extLst>
      <p:ext uri="{BB962C8B-B14F-4D97-AF65-F5344CB8AC3E}">
        <p14:creationId xmlns:p14="http://schemas.microsoft.com/office/powerpoint/2010/main" val="134175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7651-0724-8E48-8CF8-0EB5DB9F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– Creating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1F39-5934-B246-A867-76F2F43D5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any files you create or modify under the repository and subsequently commit will be saved under the new branch.</a:t>
            </a:r>
          </a:p>
          <a:p>
            <a:r>
              <a:rPr lang="en-US" dirty="0"/>
              <a:t>You simply need to create a new project under the repository (at the same level as the other projects).</a:t>
            </a:r>
          </a:p>
          <a:p>
            <a:r>
              <a:rPr lang="en-US" dirty="0"/>
              <a:t>You do not need to do any “</a:t>
            </a:r>
            <a:r>
              <a:rPr lang="en-US" dirty="0" err="1"/>
              <a:t>git</a:t>
            </a:r>
            <a:r>
              <a:rPr lang="en-US" dirty="0"/>
              <a:t> initialization” of the project since you are creating it under an existing repository.</a:t>
            </a:r>
          </a:p>
        </p:txBody>
      </p:sp>
    </p:spTree>
    <p:extLst>
      <p:ext uri="{BB962C8B-B14F-4D97-AF65-F5344CB8AC3E}">
        <p14:creationId xmlns:p14="http://schemas.microsoft.com/office/powerpoint/2010/main" val="372065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68C8-EADE-A347-845B-42AD04E8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C193-80E1-6A43-AC2A-7C361D17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483"/>
            <a:ext cx="8596668" cy="49215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Commit your week4 branch to </a:t>
            </a:r>
            <a:r>
              <a:rPr lang="en-US" dirty="0" err="1"/>
              <a:t>github.com</a:t>
            </a:r>
            <a:r>
              <a:rPr lang="en-US" dirty="0"/>
              <a:t> and create a new week5 branch</a:t>
            </a:r>
          </a:p>
          <a:p>
            <a:r>
              <a:rPr lang="en-US" b="1" dirty="0"/>
              <a:t>Main objective: Convert your JSPs to use JSTL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After completing this project, you must have the following JSPs:</a:t>
            </a:r>
          </a:p>
          <a:p>
            <a:pPr lvl="2"/>
            <a:r>
              <a:rPr lang="en-US" dirty="0"/>
              <a:t>Product list</a:t>
            </a:r>
          </a:p>
          <a:p>
            <a:pPr lvl="2"/>
            <a:r>
              <a:rPr lang="en-US" dirty="0"/>
              <a:t>Product detail</a:t>
            </a:r>
          </a:p>
          <a:p>
            <a:pPr lvl="2"/>
            <a:r>
              <a:rPr lang="en-US" dirty="0"/>
              <a:t>Shopping cart = displays the list of products in the shopping cart (mock data for now)</a:t>
            </a:r>
          </a:p>
          <a:p>
            <a:pPr lvl="1"/>
            <a:r>
              <a:rPr lang="en-US" dirty="0"/>
              <a:t>JSTL: You must include tags from the </a:t>
            </a:r>
            <a:r>
              <a:rPr lang="en-US" b="1" dirty="0"/>
              <a:t>core library</a:t>
            </a:r>
            <a:r>
              <a:rPr lang="en-US" dirty="0"/>
              <a:t> and the </a:t>
            </a:r>
            <a:r>
              <a:rPr lang="en-US" b="1" dirty="0"/>
              <a:t>formatting library</a:t>
            </a:r>
            <a:r>
              <a:rPr lang="en-US" dirty="0"/>
              <a:t> at a minimum</a:t>
            </a:r>
          </a:p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You must have the following controllers:</a:t>
            </a:r>
          </a:p>
          <a:p>
            <a:pPr lvl="2"/>
            <a:r>
              <a:rPr lang="en-US" dirty="0"/>
              <a:t>Product controller = handles all product related requests (product list and product detail)</a:t>
            </a:r>
          </a:p>
          <a:p>
            <a:pPr lvl="2"/>
            <a:r>
              <a:rPr lang="en-US" dirty="0"/>
              <a:t>Shopping cart controller = handles all shopping cart related requests (add to cart, remove from cart)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Include the following model classes:</a:t>
            </a:r>
          </a:p>
          <a:p>
            <a:pPr lvl="2"/>
            <a:r>
              <a:rPr lang="en-US" dirty="0"/>
              <a:t>Product = an individual product</a:t>
            </a:r>
          </a:p>
          <a:p>
            <a:pPr lvl="2"/>
            <a:r>
              <a:rPr lang="en-US" dirty="0" err="1"/>
              <a:t>ShoppingCart</a:t>
            </a:r>
            <a:r>
              <a:rPr lang="en-US" dirty="0"/>
              <a:t> = a collection of products and their quantities (you may need to introduce another class to hold the quantity plus product)</a:t>
            </a:r>
          </a:p>
          <a:p>
            <a:r>
              <a:rPr lang="en-US" dirty="0"/>
              <a:t>Optional: If you find it helpful, create a UML diagram to capture the classes and their relationships. This is only a suggestion but I find that creating a diagram helps me think through the problem</a:t>
            </a:r>
          </a:p>
        </p:txBody>
      </p:sp>
    </p:spTree>
    <p:extLst>
      <p:ext uri="{BB962C8B-B14F-4D97-AF65-F5344CB8AC3E}">
        <p14:creationId xmlns:p14="http://schemas.microsoft.com/office/powerpoint/2010/main" val="187072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B77D-0981-D94A-8EF8-F1BC5D9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8EF6-1B01-4143-B650-63AF37F4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25254" cy="3880773"/>
          </a:xfrm>
        </p:spPr>
        <p:txBody>
          <a:bodyPr/>
          <a:lstStyle/>
          <a:p>
            <a:r>
              <a:rPr lang="en-US" dirty="0"/>
              <a:t>Readings from book</a:t>
            </a:r>
          </a:p>
          <a:p>
            <a:pPr lvl="1"/>
            <a:r>
              <a:rPr lang="en-US" dirty="0"/>
              <a:t>Continue reading Chapters 5, 6, and 7</a:t>
            </a:r>
          </a:p>
        </p:txBody>
      </p:sp>
    </p:spTree>
    <p:extLst>
      <p:ext uri="{BB962C8B-B14F-4D97-AF65-F5344CB8AC3E}">
        <p14:creationId xmlns:p14="http://schemas.microsoft.com/office/powerpoint/2010/main" val="12127452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7733</TotalTime>
  <Words>345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Distributed Java</vt:lpstr>
      <vt:lpstr>Agenda</vt:lpstr>
      <vt:lpstr>Git – Committing Work</vt:lpstr>
      <vt:lpstr>Git – Push Branch</vt:lpstr>
      <vt:lpstr>Git – Creating a New Branch</vt:lpstr>
      <vt:lpstr>Git – Creating a New Project</vt:lpstr>
      <vt:lpstr>Project</vt:lpstr>
      <vt:lpstr>Next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Java</dc:title>
  <dc:creator>Biewer, Andrew (GE Healthcare)</dc:creator>
  <cp:lastModifiedBy>Biewer, Andrew (GE Healthcare)</cp:lastModifiedBy>
  <cp:revision>189</cp:revision>
  <dcterms:created xsi:type="dcterms:W3CDTF">2018-02-03T12:53:40Z</dcterms:created>
  <dcterms:modified xsi:type="dcterms:W3CDTF">2018-02-20T19:16:39Z</dcterms:modified>
</cp:coreProperties>
</file>