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12.png" Type="http://schemas.openxmlformats.org/officeDocument/2006/relationships/image"/><Relationship Id="rId16" Target="../media/image13.svg" Type="http://schemas.openxmlformats.org/officeDocument/2006/relationships/image"/><Relationship Id="rId17" Target="../media/image14.png" Type="http://schemas.openxmlformats.org/officeDocument/2006/relationships/image"/><Relationship Id="rId18" Target="../media/image15.svg" Type="http://schemas.openxmlformats.org/officeDocument/2006/relationships/image"/><Relationship Id="rId19" Target="../media/image16.png" Type="http://schemas.openxmlformats.org/officeDocument/2006/relationships/image"/><Relationship Id="rId2" Target="../media/image1.png" Type="http://schemas.openxmlformats.org/officeDocument/2006/relationships/image"/><Relationship Id="rId20" Target="../media/image17.svg" Type="http://schemas.openxmlformats.org/officeDocument/2006/relationships/image"/><Relationship Id="rId21" Target="../media/image18.png" Type="http://schemas.openxmlformats.org/officeDocument/2006/relationships/image"/><Relationship Id="rId22" Target="../media/image19.svg" Type="http://schemas.openxmlformats.org/officeDocument/2006/relationships/image"/><Relationship Id="rId23" Target="../media/image20.png" Type="http://schemas.openxmlformats.org/officeDocument/2006/relationships/image"/><Relationship Id="rId24" Target="../media/image21.svg" Type="http://schemas.openxmlformats.org/officeDocument/2006/relationships/image"/><Relationship Id="rId25" Target="../media/image22.png" Type="http://schemas.openxmlformats.org/officeDocument/2006/relationships/image"/><Relationship Id="rId26" Target="../media/image23.svg" Type="http://schemas.openxmlformats.org/officeDocument/2006/relationships/image"/><Relationship Id="rId27" Target="../media/image24.png" Type="http://schemas.openxmlformats.org/officeDocument/2006/relationships/image"/><Relationship Id="rId28" Target="../media/image25.svg" Type="http://schemas.openxmlformats.org/officeDocument/2006/relationships/image"/><Relationship Id="rId29" Target="../media/image26.png" Type="http://schemas.openxmlformats.org/officeDocument/2006/relationships/image"/><Relationship Id="rId3" Target="../media/image2.png" Type="http://schemas.openxmlformats.org/officeDocument/2006/relationships/image"/><Relationship Id="rId30" Target="../media/image27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07441" y="263967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97387"/>
            <a:ext cx="10910396" cy="114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b="true" sz="8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SAILING SHOP PMS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35340" y="5118889"/>
            <a:ext cx="10910396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Instructor : Dr. Sultan Noman Qasem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48752" y="49408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0"/>
            <a:ext cx="1867759" cy="2576219"/>
          </a:xfrm>
          <a:custGeom>
            <a:avLst/>
            <a:gdLst/>
            <a:ahLst/>
            <a:cxnLst/>
            <a:rect r="r" b="b" t="t" l="l"/>
            <a:pathLst>
              <a:path h="2576219" w="1867759">
                <a:moveTo>
                  <a:pt x="0" y="0"/>
                </a:moveTo>
                <a:lnTo>
                  <a:pt x="1867759" y="0"/>
                </a:lnTo>
                <a:lnTo>
                  <a:pt x="1867759" y="2576219"/>
                </a:lnTo>
                <a:lnTo>
                  <a:pt x="0" y="257621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3515653" y="2253434"/>
          <a:ext cx="11256694" cy="6153150"/>
        </p:xfrm>
        <a:graphic>
          <a:graphicData uri="http://schemas.openxmlformats.org/drawingml/2006/table">
            <a:tbl>
              <a:tblPr/>
              <a:tblGrid>
                <a:gridCol w="5785558"/>
                <a:gridCol w="5471136"/>
              </a:tblGrid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Student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University 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B7E2"/>
                    </a:solidFill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Omar Samir Salman Mansour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443018814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aud Mashary Aldlabahy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444001811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Abdullah Rasheed Altamimi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443022779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Yasir Fahad Alateeq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444002716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Omer Adel Elfaki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443019505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F9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5911900" y="996133"/>
            <a:ext cx="646420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5783907" y="1328367"/>
            <a:ext cx="6720185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Concept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6533" y="3383256"/>
            <a:ext cx="16010178" cy="3575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web-based product management system designed for managing sailing products.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Provides users the ability to: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Add, update, and delet</a:t>
            </a: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 product data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 calculations for pricing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Search and filter items easily</a:t>
            </a:r>
          </a:p>
          <a:p>
            <a:pPr algn="l">
              <a:lnSpc>
                <a:spcPts val="403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4969073" y="1328367"/>
            <a:ext cx="834985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6533" y="3383256"/>
            <a:ext cx="16010178" cy="562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Sailing Shop PMS is a web-based platform designed to help manage an online store for sailing products.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It includes features for: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 Product - Add item info to MongoDB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View List – Products displayed in a dynamic table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Edit/Delete – Modify or remove single entries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Delete All – Clear the entire inventory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Live Search – Real-time filtering by title or category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Smart Pricing – Auto-calculate total with tax, ads, and discounts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402509" y="1328367"/>
            <a:ext cx="1148298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w</a:t>
            </a: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 choose this project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6533" y="3383256"/>
            <a:ext cx="16010178" cy="306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  <a:spcBef>
                <a:spcPct val="0"/>
              </a:spcBef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</a:t>
            </a: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selected this idea for several reasons: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Strong real-world relevance (product inventory systems are common)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Ideal platform to practice CRUD operations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Excellent for gaining full-stack development experience</a:t>
            </a:r>
          </a:p>
          <a:p>
            <a:pPr algn="l" marL="644830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Learn to build interactive search and filter functionality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4980831" y="1159754"/>
            <a:ext cx="832633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echnical Obstacles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2168" y="2112255"/>
            <a:ext cx="16603665" cy="827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  <a:spcBef>
                <a:spcPct val="0"/>
              </a:spcBef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</a:t>
            </a: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Search Not Working After MongoDB Integration</a:t>
            </a:r>
          </a:p>
          <a:p>
            <a:pPr algn="l">
              <a:lnSpc>
                <a:spcPts val="3897"/>
              </a:lnSpc>
              <a:spcBef>
                <a:spcPct val="0"/>
              </a:spcBef>
            </a:pPr>
          </a:p>
          <a:p>
            <a:pPr algn="l" marL="623240" indent="-311620" lvl="1">
              <a:lnSpc>
                <a:spcPts val="3897"/>
              </a:lnSpc>
              <a:buFont typeface="Arial"/>
              <a:buChar char="•"/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Problem: After integrating MongoDB, the search-by-title/category stopped.</a:t>
            </a:r>
          </a:p>
          <a:p>
            <a:pPr algn="l" marL="623240" indent="-311620" lvl="1">
              <a:lnSpc>
                <a:spcPts val="3897"/>
              </a:lnSpc>
              <a:buFont typeface="Arial"/>
              <a:buChar char="•"/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Cause: The frontend logic wasn't properly updated to sync with the database results.</a:t>
            </a:r>
          </a:p>
          <a:p>
            <a:pPr algn="l">
              <a:lnSpc>
                <a:spcPts val="3897"/>
              </a:lnSpc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Fix:</a:t>
            </a:r>
          </a:p>
          <a:p>
            <a:pPr algn="l" marL="623240" indent="-311620" lvl="1">
              <a:lnSpc>
                <a:spcPts val="3897"/>
              </a:lnSpc>
              <a:buFont typeface="Arial"/>
              <a:buChar char="•"/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Restored the GetSearchMood() function and added JavaScript-based filtering to dynamically update the interface.</a:t>
            </a:r>
          </a:p>
          <a:p>
            <a:pPr algn="l">
              <a:lnSpc>
                <a:spcPts val="3897"/>
              </a:lnSpc>
            </a:pPr>
          </a:p>
          <a:p>
            <a:pPr algn="l">
              <a:lnSpc>
                <a:spcPts val="3897"/>
              </a:lnSpc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 Problem: Team Members Unable to Access MongoDB Database</a:t>
            </a:r>
          </a:p>
          <a:p>
            <a:pPr algn="l">
              <a:lnSpc>
                <a:spcPts val="3897"/>
              </a:lnSpc>
            </a:pPr>
          </a:p>
          <a:p>
            <a:pPr algn="l" marL="623240" indent="-311620" lvl="1">
              <a:lnSpc>
                <a:spcPts val="3897"/>
              </a:lnSpc>
              <a:buFont typeface="Arial"/>
              <a:buChar char="•"/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Cause: the admin didn’t gave all users permission to access data </a:t>
            </a:r>
          </a:p>
          <a:p>
            <a:pPr algn="l">
              <a:lnSpc>
                <a:spcPts val="3897"/>
              </a:lnSpc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Fix: </a:t>
            </a:r>
          </a:p>
          <a:p>
            <a:pPr algn="l" marL="623240" indent="-311620" lvl="1">
              <a:lnSpc>
                <a:spcPts val="3897"/>
              </a:lnSpc>
              <a:buFont typeface="Arial"/>
              <a:buChar char="•"/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Give all users permissions for the database they are trying to access</a:t>
            </a:r>
          </a:p>
          <a:p>
            <a:pPr algn="l" marL="623240" indent="-311620" lvl="1">
              <a:lnSpc>
                <a:spcPts val="3897"/>
              </a:lnSpc>
              <a:buFont typeface="Arial"/>
              <a:buChar char="•"/>
            </a:pPr>
            <a:r>
              <a:rPr lang="en-US" b="true" sz="2886" spc="17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Ensure the user’s IP is added to the MongoDB access list.</a:t>
            </a: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5053608" y="1159754"/>
            <a:ext cx="818078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B</a:t>
            </a:r>
            <a:r>
              <a:rPr lang="en-US" b="true" sz="5999" spc="35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iggest Mistake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2168" y="3357436"/>
            <a:ext cx="16603665" cy="3524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986" spc="17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Local</a:t>
            </a: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Storage First, Data</a:t>
            </a: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base Later</a:t>
            </a:r>
          </a:p>
          <a:p>
            <a:pPr algn="l">
              <a:lnSpc>
                <a:spcPts val="4032"/>
              </a:lnSpc>
            </a:pPr>
          </a:p>
          <a:p>
            <a:pPr algn="l" marL="644829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Initially built system using Local Storage</a:t>
            </a:r>
          </a:p>
          <a:p>
            <a:pPr algn="l" marL="644829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Faced bugs and logic conflicts when moving to MongoDB</a:t>
            </a:r>
          </a:p>
          <a:p>
            <a:pPr algn="l" marL="644829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Learned to plan for database structure early</a:t>
            </a:r>
          </a:p>
          <a:p>
            <a:pPr algn="l" marL="644829" indent="-322415" lvl="1">
              <a:lnSpc>
                <a:spcPts val="4032"/>
              </a:lnSpc>
              <a:buFont typeface="Arial"/>
              <a:buChar char="•"/>
            </a:pPr>
            <a:r>
              <a:rPr lang="en-US" b="true" sz="2986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is now scalable and maintainable</a:t>
            </a:r>
          </a:p>
          <a:p>
            <a:pPr algn="l">
              <a:lnSpc>
                <a:spcPts val="403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2049838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Demonstration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347808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Yasir Fahad Alateeq 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82472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DAGnorHxtkw</dc:identifier>
  <dcterms:modified xsi:type="dcterms:W3CDTF">2011-08-01T06:04:30Z</dcterms:modified>
  <cp:revision>1</cp:revision>
  <dc:title>نسخة من Blue Doodle Project Presentation</dc:title>
</cp:coreProperties>
</file>