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E456-3DBE-4595-A349-CF41CF81A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48E9-9FD9-481D-9DBC-8B47AC9D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11A89-F775-40C1-81D7-E3C70CB4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76D4-C54C-4AB3-B288-6DBD512F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B03F-3D4C-46EB-8F91-12427AA3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F98B-92C5-493A-B20E-9E4F4C27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8E5F0-1717-416B-88B8-0D218FB35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B224-C499-4728-A379-D6F05334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011F-87A6-46ED-9B4A-FF610344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1DD0-3CAC-4279-BCC7-FB5EF4A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1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A7555-0501-47E2-987A-3362DD752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81EC1-DF9D-45AC-8B66-3EDEA86E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E3AE-0A0A-4392-8AB5-80808308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6B1A-A04D-4CCA-AFD4-89E0841B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C054-CD96-4833-BF72-310CDA8E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50EC-CB3C-4BC7-843E-07E122E5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AFB3-E40D-4B8A-8FAC-60C4A5A9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BFD9-0A83-42A2-A3D1-88410035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9D1FB-5E49-424F-AE40-8C6FA0DD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1B889-9B8A-477D-87B4-5AD50B10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88D5-2731-469D-A611-FBC4E36B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F28B9-32E8-40A8-BD15-64B1A70D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B899-69D5-4DE1-96F9-B672BA98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89E8-637B-485B-A22A-FEC58F6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AE02-4D0D-40C0-9185-B5277F57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0B59-464B-4CD6-A342-F2A3B01E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F4EA-EA65-460D-984D-F9881759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3EF8-D803-459D-BF3B-AD22ED9EB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F2474-BE90-47E8-BE67-44D4CF13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57FE-2418-4657-A097-99285A84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E18F-BC47-46B4-B33F-CF81ABFD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6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42A-14E1-434C-A18A-10909A8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2B28F-5634-4725-BC51-5C2867989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FD95E-D931-43B1-9B36-5B6A5AA9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62C8A-E0D6-46FB-87A8-E360CA44B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0790F-60F3-46BA-B565-A822753CB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D6C8A-6893-469C-BA8A-270AB953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84F0C-DA4C-40E1-B02E-3413E0E4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23CF-61D2-40E9-A039-181F5DB8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A020-9EC6-44B6-9764-6B78E062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AD227-EAFB-4BCD-A230-A785DD7F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1028-5491-49FF-998A-473B5D89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0201F-327A-4380-8A83-B2C1767D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608E1-771A-4B7A-8B45-E675F0D4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C43B0-44BC-41B6-9458-800B81EF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E5E59-A01A-4255-BF7E-A7C99197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3DF6-D4AD-46D2-B64E-1198A023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8B03-E6DD-451F-8C72-B4800CC1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3A46E-87A1-4298-B5C3-1CEF908E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08C79-4478-4DC1-9BAA-BC81F78A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AC643-05E8-48EB-B8A1-05D258C9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303B5-4E6F-4638-AB69-64BD85A8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0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4AA2-9924-4C98-B22C-38311C4F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34D12-0556-4AA8-8921-0B1C704C9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E300B-B26D-4AD1-83A2-2786097D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DC797-2AD3-439A-8037-259AF5BB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1CFC-C75E-4851-AC3E-8C228779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5485-B6F3-49D5-9213-696AEB20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65FD4-3C0D-4D66-94AC-26CBD552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5BDA-E690-41FA-A375-7F144FB7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C674-5EA6-400C-AC0A-6548B7BA7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3A52-ECC6-47D6-BFB9-E755A2330F5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709E-7C51-4268-A0A7-11D73349F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13B3-788F-4A2A-834A-33F47E005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35C1-E152-4362-B4B9-DC063F37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4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03AF14-1F7A-4810-8B4F-74C88A54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49" y="0"/>
            <a:ext cx="7967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0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6C7CD5-8258-4AD8-A01D-05C21519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257300"/>
            <a:ext cx="8058150" cy="434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C0C491-B64D-4539-AA8C-FC6F2245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409700"/>
            <a:ext cx="80581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8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6C27CB-545C-494D-972E-DCAB0BB5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047750"/>
            <a:ext cx="94392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4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42971F-6363-474D-B185-9581288C2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147762"/>
            <a:ext cx="9763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23323F-12CC-47EE-867A-42D7ABDE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166812"/>
            <a:ext cx="102965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CDB073-CA08-42DB-AAE4-CAD9C1FCB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252537"/>
            <a:ext cx="90011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7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1CA84C-8FAB-4EEF-81E1-9F94D70B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58" y="0"/>
            <a:ext cx="7859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1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10FAA3-C10F-4652-80BD-89C51057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452562"/>
            <a:ext cx="9744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82DAA9-F7AD-439C-8327-5F1C3791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371600"/>
            <a:ext cx="10001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6064CD-16E2-45FF-AFC0-93CA38E6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128712"/>
            <a:ext cx="8829675" cy="460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184982-C926-40C1-97B3-237624C7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281112"/>
            <a:ext cx="88296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397745-3CB3-49F1-9046-5CEBFF6C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166812"/>
            <a:ext cx="92106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F45040-1F89-4F66-90AB-A2AF0B12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952500"/>
            <a:ext cx="91154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9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C90A71-5E86-4D0A-853C-C6EC523A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014412"/>
            <a:ext cx="8924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9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5B1317-1565-4655-8B24-BD924789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185862"/>
            <a:ext cx="88868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1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</dc:creator>
  <cp:lastModifiedBy>Farhan</cp:lastModifiedBy>
  <cp:revision>4</cp:revision>
  <dcterms:created xsi:type="dcterms:W3CDTF">2018-06-11T04:17:38Z</dcterms:created>
  <dcterms:modified xsi:type="dcterms:W3CDTF">2018-06-11T04:24:01Z</dcterms:modified>
</cp:coreProperties>
</file>