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7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43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616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58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5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1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9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0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22172-5A4F-4396-A211-D209F6DA49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B1999-3BAE-4728-A670-62BA66227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8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github.com/YasirNacak/Desk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06414-CC30-476D-BFAB-32F9DF254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AR Term Project</a:t>
            </a:r>
          </a:p>
          <a:p>
            <a:pPr algn="l"/>
            <a:r>
              <a:rPr lang="en-US" dirty="0"/>
              <a:t>Yasir </a:t>
            </a:r>
            <a:r>
              <a:rPr lang="en-US" dirty="0" err="1"/>
              <a:t>Nacak</a:t>
            </a:r>
            <a:endParaRPr lang="en-US" dirty="0"/>
          </a:p>
          <a:p>
            <a:pPr algn="l"/>
            <a:r>
              <a:rPr lang="en-US" dirty="0"/>
              <a:t>161044042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4DEF4-CE89-484B-9F2C-5DA6603AD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370" y="1757054"/>
            <a:ext cx="2964664" cy="29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9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43CD0-52CE-4AFE-A456-59670742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77" y="1930400"/>
            <a:ext cx="7767781" cy="3677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64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Possibilities Are Endless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8044B1-094A-475E-A1AD-D88D83D1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24142"/>
            <a:ext cx="8596668" cy="3317220"/>
          </a:xfrm>
        </p:spPr>
        <p:txBody>
          <a:bodyPr>
            <a:normAutofit/>
          </a:bodyPr>
          <a:lstStyle/>
          <a:p>
            <a:r>
              <a:rPr lang="en-US" sz="1600" dirty="0"/>
              <a:t>Any arrangement your imagination can come up with possible</a:t>
            </a:r>
          </a:p>
          <a:p>
            <a:r>
              <a:rPr lang="en-US" sz="1600" dirty="0"/>
              <a:t>Fast and easy to use</a:t>
            </a:r>
          </a:p>
          <a:p>
            <a:r>
              <a:rPr lang="en-US" sz="1600" dirty="0"/>
              <a:t>Rearrange your current desk</a:t>
            </a:r>
          </a:p>
          <a:p>
            <a:r>
              <a:rPr lang="en-US" sz="1600" dirty="0"/>
              <a:t>Pick any desk from the store and bring your desk there with </a:t>
            </a:r>
            <a:r>
              <a:rPr lang="en-US" sz="1600" dirty="0" err="1"/>
              <a:t>Desker</a:t>
            </a:r>
            <a:endParaRPr lang="en-US" sz="1600" dirty="0"/>
          </a:p>
          <a:p>
            <a:r>
              <a:rPr lang="en-US" sz="1600" dirty="0"/>
              <a:t>Share your designs</a:t>
            </a:r>
          </a:p>
          <a:p>
            <a:r>
              <a:rPr lang="en-US" sz="1600" dirty="0"/>
              <a:t>And more…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089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Some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27EFD-7A0F-44CC-8AAD-BDF839913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1930400"/>
            <a:ext cx="7764252" cy="3675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22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Some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27EFD-7A0F-44CC-8AAD-BDF839913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1930400"/>
            <a:ext cx="7764251" cy="3675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763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Some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27EFD-7A0F-44CC-8AAD-BDF839913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1930400"/>
            <a:ext cx="7764251" cy="367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899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Some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27EFD-7A0F-44CC-8AAD-BDF839913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1930400"/>
            <a:ext cx="7764251" cy="367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792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Some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27EFD-7A0F-44CC-8AAD-BDF839913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1930400"/>
            <a:ext cx="7764251" cy="367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046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Some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27EFD-7A0F-44CC-8AAD-BDF839913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7" y="1930400"/>
            <a:ext cx="7764249" cy="367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408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Desker</a:t>
            </a:r>
            <a:r>
              <a:rPr lang="en-US" sz="4800" dirty="0"/>
              <a:t> is Available!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835C23-1AD3-47C1-BDE4-A91CB31C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24142"/>
            <a:ext cx="8596668" cy="3317220"/>
          </a:xfrm>
        </p:spPr>
        <p:txBody>
          <a:bodyPr>
            <a:normAutofit/>
          </a:bodyPr>
          <a:lstStyle/>
          <a:p>
            <a:r>
              <a:rPr lang="en-US" sz="1600" dirty="0"/>
              <a:t>It is open source and available under MIT License (which means it is free to use and modify)</a:t>
            </a:r>
          </a:p>
          <a:p>
            <a:r>
              <a:rPr lang="en-US" sz="1600" dirty="0">
                <a:hlinkClick r:id="rId2"/>
              </a:rPr>
              <a:t>www.github.com/YasirNacak/Desker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It is coming to Google Play Store soon!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93ED3-9A1E-4585-801F-327093801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5" y="4419930"/>
            <a:ext cx="8407286" cy="40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5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447" y="1690949"/>
            <a:ext cx="7694308" cy="1123272"/>
          </a:xfrm>
        </p:spPr>
        <p:txBody>
          <a:bodyPr>
            <a:noAutofit/>
          </a:bodyPr>
          <a:lstStyle/>
          <a:p>
            <a:r>
              <a:rPr lang="en-US" sz="6000" dirty="0"/>
              <a:t>Thanks For Listening!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DF3A82-9CB7-4E25-A575-AE5E7B5A7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71" y="3762708"/>
            <a:ext cx="2297944" cy="22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7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What’s </a:t>
            </a:r>
            <a:r>
              <a:rPr lang="en-US" sz="4800" dirty="0" err="1"/>
              <a:t>Desker</a:t>
            </a:r>
            <a:r>
              <a:rPr lang="en-US" sz="48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B533-597F-4B87-AE06-2077E39F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24142"/>
            <a:ext cx="8596668" cy="3317220"/>
          </a:xfrm>
        </p:spPr>
        <p:txBody>
          <a:bodyPr>
            <a:normAutofit/>
          </a:bodyPr>
          <a:lstStyle/>
          <a:p>
            <a:r>
              <a:rPr lang="en-US" sz="1600" dirty="0" err="1"/>
              <a:t>Desker</a:t>
            </a:r>
            <a:r>
              <a:rPr lang="en-US" sz="1600" dirty="0"/>
              <a:t> is an application that enables it’s users to design layouts for their desks</a:t>
            </a:r>
          </a:p>
          <a:p>
            <a:r>
              <a:rPr lang="en-US" sz="1600" dirty="0"/>
              <a:t>It helps increase productivity and helps it’s users to decide on a desk and a layout of it</a:t>
            </a:r>
          </a:p>
          <a:p>
            <a:r>
              <a:rPr lang="en-US" sz="1600" dirty="0"/>
              <a:t>It is for everyone that uses desks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676845-C176-4AC7-B4CC-FAB39D736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67" y="527007"/>
            <a:ext cx="1403393" cy="14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B533-597F-4B87-AE06-2077E39F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24142"/>
            <a:ext cx="8596668" cy="3317220"/>
          </a:xfrm>
        </p:spPr>
        <p:txBody>
          <a:bodyPr>
            <a:normAutofit/>
          </a:bodyPr>
          <a:lstStyle/>
          <a:p>
            <a:r>
              <a:rPr lang="en-US" sz="1600" dirty="0"/>
              <a:t>Simply, put the </a:t>
            </a:r>
            <a:r>
              <a:rPr lang="en-US" sz="1600" dirty="0" err="1"/>
              <a:t>Desker</a:t>
            </a:r>
            <a:r>
              <a:rPr lang="en-US" sz="1600" dirty="0"/>
              <a:t> Image Target to any desk, launch the app and start designing</a:t>
            </a:r>
          </a:p>
          <a:p>
            <a:r>
              <a:rPr lang="en-US" sz="1600" dirty="0"/>
              <a:t>Select an item from the catalog of objects</a:t>
            </a:r>
          </a:p>
          <a:p>
            <a:r>
              <a:rPr lang="en-US" sz="1600" dirty="0"/>
              <a:t>Arrange it to your liking</a:t>
            </a:r>
          </a:p>
          <a:p>
            <a:r>
              <a:rPr lang="en-US" sz="1600" dirty="0"/>
              <a:t>Pick another one to keep doing your arrangement</a:t>
            </a:r>
          </a:p>
          <a:p>
            <a:r>
              <a:rPr lang="en-US" sz="1600" dirty="0"/>
              <a:t>Repeat until you have the dream desk of yours</a:t>
            </a:r>
          </a:p>
          <a:p>
            <a:r>
              <a:rPr lang="en-US" sz="1600" dirty="0"/>
              <a:t>When you are done or want feedback, use the “Share” button to share your design with your friends and let them know what they think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354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43CD0-52CE-4AFE-A456-59670742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77" y="1930400"/>
            <a:ext cx="7767782" cy="3677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911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43CD0-52CE-4AFE-A456-59670742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77" y="1930400"/>
            <a:ext cx="7767782" cy="3677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0973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43CD0-52CE-4AFE-A456-59670742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77" y="1930400"/>
            <a:ext cx="7767781" cy="3677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403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43CD0-52CE-4AFE-A456-59670742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77" y="1930400"/>
            <a:ext cx="7767781" cy="3677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337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43CD0-52CE-4AFE-A456-59670742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77" y="1930400"/>
            <a:ext cx="7767781" cy="3677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709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447-413E-46EF-BDF2-351CD55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43CD0-52CE-4AFE-A456-59670742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77" y="1930400"/>
            <a:ext cx="7767781" cy="3677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7870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255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PowerPoint Presentation</vt:lpstr>
      <vt:lpstr>What’s Desker?</vt:lpstr>
      <vt:lpstr>How to Use?</vt:lpstr>
      <vt:lpstr>How to Use?</vt:lpstr>
      <vt:lpstr>How to Use?</vt:lpstr>
      <vt:lpstr>How to Use?</vt:lpstr>
      <vt:lpstr>How to Use?</vt:lpstr>
      <vt:lpstr>How to Use?</vt:lpstr>
      <vt:lpstr>How to Use?</vt:lpstr>
      <vt:lpstr>How to Use?</vt:lpstr>
      <vt:lpstr>The Possibilities Are Endless</vt:lpstr>
      <vt:lpstr>Some Examples</vt:lpstr>
      <vt:lpstr>Some Examples</vt:lpstr>
      <vt:lpstr>Some Examples</vt:lpstr>
      <vt:lpstr>Some Examples</vt:lpstr>
      <vt:lpstr>Some Examples</vt:lpstr>
      <vt:lpstr>Some Examples</vt:lpstr>
      <vt:lpstr>Desker is Available!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Desker</dc:title>
  <dc:creator>Yasir</dc:creator>
  <cp:lastModifiedBy>Yasir</cp:lastModifiedBy>
  <cp:revision>10</cp:revision>
  <dcterms:created xsi:type="dcterms:W3CDTF">2020-01-16T22:41:49Z</dcterms:created>
  <dcterms:modified xsi:type="dcterms:W3CDTF">2020-01-17T00:11:26Z</dcterms:modified>
</cp:coreProperties>
</file>