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4" r:id="rId9"/>
    <p:sldId id="261" r:id="rId10"/>
    <p:sldId id="265" r:id="rId11"/>
    <p:sldId id="267" r:id="rId12"/>
    <p:sldId id="266" r:id="rId13"/>
    <p:sldId id="268" r:id="rId14"/>
    <p:sldId id="271" r:id="rId15"/>
    <p:sldId id="272" r:id="rId16"/>
    <p:sldId id="278" r:id="rId17"/>
    <p:sldId id="269" r:id="rId18"/>
    <p:sldId id="270" r:id="rId19"/>
    <p:sldId id="27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E3ADF-FB7C-4D54-AE33-0E9BACB73747}" v="170" dt="2023-10-13T17:59:12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Jayakumar" userId="12bc0d38-c33b-4696-a613-0999e112843b" providerId="ADAL" clId="{73BE3ADF-FB7C-4D54-AE33-0E9BACB73747}"/>
    <pc:docChg chg="undo custSel addSld delSld modSld modMainMaster">
      <pc:chgData name="Warren Jayakumar" userId="12bc0d38-c33b-4696-a613-0999e112843b" providerId="ADAL" clId="{73BE3ADF-FB7C-4D54-AE33-0E9BACB73747}" dt="2023-10-14T02:45:36.459" v="4703" actId="1076"/>
      <pc:docMkLst>
        <pc:docMk/>
      </pc:docMkLst>
      <pc:sldChg chg="addSp delSp modSp mod setBg">
        <pc:chgData name="Warren Jayakumar" userId="12bc0d38-c33b-4696-a613-0999e112843b" providerId="ADAL" clId="{73BE3ADF-FB7C-4D54-AE33-0E9BACB73747}" dt="2023-10-12T16:15:46.494" v="3721" actId="1076"/>
        <pc:sldMkLst>
          <pc:docMk/>
          <pc:sldMk cId="463612547" sldId="256"/>
        </pc:sldMkLst>
        <pc:spChg chg="mod">
          <ac:chgData name="Warren Jayakumar" userId="12bc0d38-c33b-4696-a613-0999e112843b" providerId="ADAL" clId="{73BE3ADF-FB7C-4D54-AE33-0E9BACB73747}" dt="2023-10-08T14:45:03.569" v="23" actId="26606"/>
          <ac:spMkLst>
            <pc:docMk/>
            <pc:sldMk cId="463612547" sldId="256"/>
            <ac:spMk id="2" creationId="{91BFA406-A800-C6A2-B782-56CF658D6C07}"/>
          </ac:spMkLst>
        </pc:spChg>
        <pc:spChg chg="mod">
          <ac:chgData name="Warren Jayakumar" userId="12bc0d38-c33b-4696-a613-0999e112843b" providerId="ADAL" clId="{73BE3ADF-FB7C-4D54-AE33-0E9BACB73747}" dt="2023-10-08T14:45:26.980" v="39" actId="20577"/>
          <ac:spMkLst>
            <pc:docMk/>
            <pc:sldMk cId="463612547" sldId="256"/>
            <ac:spMk id="3" creationId="{1E97236D-C6DA-D159-04F0-E662A66D2807}"/>
          </ac:spMkLst>
        </pc:spChg>
        <pc:spChg chg="add">
          <ac:chgData name="Warren Jayakumar" userId="12bc0d38-c33b-4696-a613-0999e112843b" providerId="ADAL" clId="{73BE3ADF-FB7C-4D54-AE33-0E9BACB73747}" dt="2023-10-08T14:45:03.569" v="23" actId="26606"/>
          <ac:spMkLst>
            <pc:docMk/>
            <pc:sldMk cId="463612547" sldId="256"/>
            <ac:spMk id="12" creationId="{5A59F003-E00A-43F9-91DC-CC54E3B87466}"/>
          </ac:spMkLst>
        </pc:spChg>
        <pc:spChg chg="add">
          <ac:chgData name="Warren Jayakumar" userId="12bc0d38-c33b-4696-a613-0999e112843b" providerId="ADAL" clId="{73BE3ADF-FB7C-4D54-AE33-0E9BACB73747}" dt="2023-10-08T14:45:03.569" v="23" actId="26606"/>
          <ac:spMkLst>
            <pc:docMk/>
            <pc:sldMk cId="463612547" sldId="256"/>
            <ac:spMk id="14" creationId="{D74A4382-E3AD-430A-9A1F-DFA3E0E77A7D}"/>
          </ac:spMkLst>
        </pc:spChg>
        <pc:spChg chg="add">
          <ac:chgData name="Warren Jayakumar" userId="12bc0d38-c33b-4696-a613-0999e112843b" providerId="ADAL" clId="{73BE3ADF-FB7C-4D54-AE33-0E9BACB73747}" dt="2023-10-08T14:45:03.569" v="23" actId="26606"/>
          <ac:spMkLst>
            <pc:docMk/>
            <pc:sldMk cId="463612547" sldId="256"/>
            <ac:spMk id="16" creationId="{79F40191-0F44-4FD1-82CC-ACB507C14BE6}"/>
          </ac:spMkLst>
        </pc:spChg>
        <pc:picChg chg="add del mod">
          <ac:chgData name="Warren Jayakumar" userId="12bc0d38-c33b-4696-a613-0999e112843b" providerId="ADAL" clId="{73BE3ADF-FB7C-4D54-AE33-0E9BACB73747}" dt="2023-10-08T14:35:47.728" v="18" actId="478"/>
          <ac:picMkLst>
            <pc:docMk/>
            <pc:sldMk cId="463612547" sldId="256"/>
            <ac:picMk id="5" creationId="{594F7378-C123-110D-0F0F-AC326D307E2C}"/>
          </ac:picMkLst>
        </pc:picChg>
        <pc:picChg chg="add mod ord">
          <ac:chgData name="Warren Jayakumar" userId="12bc0d38-c33b-4696-a613-0999e112843b" providerId="ADAL" clId="{73BE3ADF-FB7C-4D54-AE33-0E9BACB73747}" dt="2023-10-12T16:15:46.494" v="3721" actId="1076"/>
          <ac:picMkLst>
            <pc:docMk/>
            <pc:sldMk cId="463612547" sldId="256"/>
            <ac:picMk id="7" creationId="{746531A0-8927-0767-B509-6A749E130F13}"/>
          </ac:picMkLst>
        </pc:picChg>
      </pc:sldChg>
      <pc:sldChg chg="addSp delSp modSp new mod setBg">
        <pc:chgData name="Warren Jayakumar" userId="12bc0d38-c33b-4696-a613-0999e112843b" providerId="ADAL" clId="{73BE3ADF-FB7C-4D54-AE33-0E9BACB73747}" dt="2023-10-08T14:56:09.070" v="302" actId="20577"/>
        <pc:sldMkLst>
          <pc:docMk/>
          <pc:sldMk cId="192472525" sldId="257"/>
        </pc:sldMkLst>
        <pc:spChg chg="mod">
          <ac:chgData name="Warren Jayakumar" userId="12bc0d38-c33b-4696-a613-0999e112843b" providerId="ADAL" clId="{73BE3ADF-FB7C-4D54-AE33-0E9BACB73747}" dt="2023-10-08T14:55:17.312" v="235" actId="207"/>
          <ac:spMkLst>
            <pc:docMk/>
            <pc:sldMk cId="192472525" sldId="257"/>
            <ac:spMk id="2" creationId="{6F05B260-255A-6DEE-D412-2B764330B294}"/>
          </ac:spMkLst>
        </pc:spChg>
        <pc:spChg chg="del">
          <ac:chgData name="Warren Jayakumar" userId="12bc0d38-c33b-4696-a613-0999e112843b" providerId="ADAL" clId="{73BE3ADF-FB7C-4D54-AE33-0E9BACB73747}" dt="2023-10-08T14:52:44.009" v="51"/>
          <ac:spMkLst>
            <pc:docMk/>
            <pc:sldMk cId="192472525" sldId="257"/>
            <ac:spMk id="3" creationId="{E1E30E5F-36AC-0856-270C-55CDC6727BE9}"/>
          </ac:spMkLst>
        </pc:spChg>
        <pc:spChg chg="add mod">
          <ac:chgData name="Warren Jayakumar" userId="12bc0d38-c33b-4696-a613-0999e112843b" providerId="ADAL" clId="{73BE3ADF-FB7C-4D54-AE33-0E9BACB73747}" dt="2023-10-08T14:56:09.070" v="302" actId="20577"/>
          <ac:spMkLst>
            <pc:docMk/>
            <pc:sldMk cId="192472525" sldId="257"/>
            <ac:spMk id="7" creationId="{6C9F1329-E994-C796-6D2E-E7B3693D0F1E}"/>
          </ac:spMkLst>
        </pc:spChg>
        <pc:picChg chg="add del mod">
          <ac:chgData name="Warren Jayakumar" userId="12bc0d38-c33b-4696-a613-0999e112843b" providerId="ADAL" clId="{73BE3ADF-FB7C-4D54-AE33-0E9BACB73747}" dt="2023-10-08T14:52:48.938" v="53" actId="478"/>
          <ac:picMkLst>
            <pc:docMk/>
            <pc:sldMk cId="192472525" sldId="257"/>
            <ac:picMk id="5" creationId="{3FB7A9B8-64E9-9226-0AAC-EE1AE9F62016}"/>
          </ac:picMkLst>
        </pc:picChg>
      </pc:sldChg>
      <pc:sldChg chg="addSp delSp modSp new mod">
        <pc:chgData name="Warren Jayakumar" userId="12bc0d38-c33b-4696-a613-0999e112843b" providerId="ADAL" clId="{73BE3ADF-FB7C-4D54-AE33-0E9BACB73747}" dt="2023-10-14T02:45:36.459" v="4703" actId="1076"/>
        <pc:sldMkLst>
          <pc:docMk/>
          <pc:sldMk cId="1064688956" sldId="258"/>
        </pc:sldMkLst>
        <pc:spChg chg="mod">
          <ac:chgData name="Warren Jayakumar" userId="12bc0d38-c33b-4696-a613-0999e112843b" providerId="ADAL" clId="{73BE3ADF-FB7C-4D54-AE33-0E9BACB73747}" dt="2023-10-08T14:56:19.993" v="318" actId="20577"/>
          <ac:spMkLst>
            <pc:docMk/>
            <pc:sldMk cId="1064688956" sldId="258"/>
            <ac:spMk id="2" creationId="{9D36C79C-342C-F06D-4278-95C8E269AEA1}"/>
          </ac:spMkLst>
        </pc:spChg>
        <pc:spChg chg="add del mod">
          <ac:chgData name="Warren Jayakumar" userId="12bc0d38-c33b-4696-a613-0999e112843b" providerId="ADAL" clId="{73BE3ADF-FB7C-4D54-AE33-0E9BACB73747}" dt="2023-10-11T06:12:20.675" v="2274" actId="478"/>
          <ac:spMkLst>
            <pc:docMk/>
            <pc:sldMk cId="1064688956" sldId="258"/>
            <ac:spMk id="3" creationId="{21467F05-037F-0281-5A9C-EA269AB061B7}"/>
          </ac:spMkLst>
        </pc:spChg>
        <pc:spChg chg="del mod">
          <ac:chgData name="Warren Jayakumar" userId="12bc0d38-c33b-4696-a613-0999e112843b" providerId="ADAL" clId="{73BE3ADF-FB7C-4D54-AE33-0E9BACB73747}" dt="2023-10-08T14:57:39.911" v="482" actId="478"/>
          <ac:spMkLst>
            <pc:docMk/>
            <pc:sldMk cId="1064688956" sldId="258"/>
            <ac:spMk id="3" creationId="{A3B68E3D-932F-24B9-7A58-F7BD48547C48}"/>
          </ac:spMkLst>
        </pc:spChg>
        <pc:spChg chg="add del">
          <ac:chgData name="Warren Jayakumar" userId="12bc0d38-c33b-4696-a613-0999e112843b" providerId="ADAL" clId="{73BE3ADF-FB7C-4D54-AE33-0E9BACB73747}" dt="2023-10-08T14:56:54.253" v="327" actId="478"/>
          <ac:spMkLst>
            <pc:docMk/>
            <pc:sldMk cId="1064688956" sldId="258"/>
            <ac:spMk id="4" creationId="{5C15ACC9-6F92-AA55-1C51-F1BDB1BFEDAD}"/>
          </ac:spMkLst>
        </pc:spChg>
        <pc:spChg chg="add mod">
          <ac:chgData name="Warren Jayakumar" userId="12bc0d38-c33b-4696-a613-0999e112843b" providerId="ADAL" clId="{73BE3ADF-FB7C-4D54-AE33-0E9BACB73747}" dt="2023-10-12T07:52:13.592" v="3562" actId="1076"/>
          <ac:spMkLst>
            <pc:docMk/>
            <pc:sldMk cId="1064688956" sldId="258"/>
            <ac:spMk id="4" creationId="{6ACC8B8A-4029-AFE2-F69D-1A0981F97322}"/>
          </ac:spMkLst>
        </pc:spChg>
        <pc:spChg chg="add mod">
          <ac:chgData name="Warren Jayakumar" userId="12bc0d38-c33b-4696-a613-0999e112843b" providerId="ADAL" clId="{73BE3ADF-FB7C-4D54-AE33-0E9BACB73747}" dt="2023-10-11T06:11:56.071" v="2271"/>
          <ac:spMkLst>
            <pc:docMk/>
            <pc:sldMk cId="1064688956" sldId="258"/>
            <ac:spMk id="5" creationId="{F548D6E4-A996-7C5D-B128-D318CCFC46A6}"/>
          </ac:spMkLst>
        </pc:spChg>
        <pc:spChg chg="add del mod">
          <ac:chgData name="Warren Jayakumar" userId="12bc0d38-c33b-4696-a613-0999e112843b" providerId="ADAL" clId="{73BE3ADF-FB7C-4D54-AE33-0E9BACB73747}" dt="2023-10-08T14:59:58.955" v="488"/>
          <ac:spMkLst>
            <pc:docMk/>
            <pc:sldMk cId="1064688956" sldId="258"/>
            <ac:spMk id="6" creationId="{E6C80059-66C7-FB8A-9E42-7A2E29407623}"/>
          </ac:spMkLst>
        </pc:spChg>
        <pc:spChg chg="add mod">
          <ac:chgData name="Warren Jayakumar" userId="12bc0d38-c33b-4696-a613-0999e112843b" providerId="ADAL" clId="{73BE3ADF-FB7C-4D54-AE33-0E9BACB73747}" dt="2023-10-12T07:52:13.592" v="3562" actId="1076"/>
          <ac:spMkLst>
            <pc:docMk/>
            <pc:sldMk cId="1064688956" sldId="258"/>
            <ac:spMk id="8" creationId="{43F777CA-D237-8F58-0933-432244407DCD}"/>
          </ac:spMkLst>
        </pc:spChg>
        <pc:spChg chg="add mod">
          <ac:chgData name="Warren Jayakumar" userId="12bc0d38-c33b-4696-a613-0999e112843b" providerId="ADAL" clId="{73BE3ADF-FB7C-4D54-AE33-0E9BACB73747}" dt="2023-10-14T02:45:36.459" v="4703" actId="1076"/>
          <ac:spMkLst>
            <pc:docMk/>
            <pc:sldMk cId="1064688956" sldId="258"/>
            <ac:spMk id="10" creationId="{805F7DC0-A739-439E-ADAC-3154B21FC8E2}"/>
          </ac:spMkLst>
        </pc:spChg>
        <pc:spChg chg="add mod">
          <ac:chgData name="Warren Jayakumar" userId="12bc0d38-c33b-4696-a613-0999e112843b" providerId="ADAL" clId="{73BE3ADF-FB7C-4D54-AE33-0E9BACB73747}" dt="2023-10-13T17:59:32.483" v="4701" actId="20577"/>
          <ac:spMkLst>
            <pc:docMk/>
            <pc:sldMk cId="1064688956" sldId="258"/>
            <ac:spMk id="13" creationId="{14B2F4EA-0203-F2A1-D412-85B096399F2F}"/>
          </ac:spMkLst>
        </pc:spChg>
        <pc:cxnChg chg="add del mod">
          <ac:chgData name="Warren Jayakumar" userId="12bc0d38-c33b-4696-a613-0999e112843b" providerId="ADAL" clId="{73BE3ADF-FB7C-4D54-AE33-0E9BACB73747}" dt="2023-10-13T17:58:56.737" v="4678" actId="478"/>
          <ac:cxnSpMkLst>
            <pc:docMk/>
            <pc:sldMk cId="1064688956" sldId="258"/>
            <ac:cxnSpMk id="6" creationId="{7D91338C-B5D3-DD18-37FC-078F2D0AF5E2}"/>
          </ac:cxnSpMkLst>
        </pc:cxnChg>
        <pc:cxnChg chg="add mod">
          <ac:chgData name="Warren Jayakumar" userId="12bc0d38-c33b-4696-a613-0999e112843b" providerId="ADAL" clId="{73BE3ADF-FB7C-4D54-AE33-0E9BACB73747}" dt="2023-10-12T07:52:13.592" v="3562" actId="1076"/>
          <ac:cxnSpMkLst>
            <pc:docMk/>
            <pc:sldMk cId="1064688956" sldId="258"/>
            <ac:cxnSpMk id="7" creationId="{CFBDE74F-58AC-CAF2-4D4C-8BAAC346B26B}"/>
          </ac:cxnSpMkLst>
        </pc:cxnChg>
        <pc:cxnChg chg="add mod">
          <ac:chgData name="Warren Jayakumar" userId="12bc0d38-c33b-4696-a613-0999e112843b" providerId="ADAL" clId="{73BE3ADF-FB7C-4D54-AE33-0E9BACB73747}" dt="2023-10-12T07:52:13.592" v="3562" actId="1076"/>
          <ac:cxnSpMkLst>
            <pc:docMk/>
            <pc:sldMk cId="1064688956" sldId="258"/>
            <ac:cxnSpMk id="9" creationId="{CCDA0590-FD00-3ABD-5BE9-9D319855CDFB}"/>
          </ac:cxnSpMkLst>
        </pc:cxnChg>
        <pc:cxnChg chg="add mod">
          <ac:chgData name="Warren Jayakumar" userId="12bc0d38-c33b-4696-a613-0999e112843b" providerId="ADAL" clId="{73BE3ADF-FB7C-4D54-AE33-0E9BACB73747}" dt="2023-10-14T02:45:27.737" v="4702" actId="208"/>
          <ac:cxnSpMkLst>
            <pc:docMk/>
            <pc:sldMk cId="1064688956" sldId="258"/>
            <ac:cxnSpMk id="12" creationId="{FF6C262F-116E-E97A-49CE-0496E7BB7D20}"/>
          </ac:cxnSpMkLst>
        </pc:cxnChg>
      </pc:sldChg>
      <pc:sldChg chg="addSp modSp add mod">
        <pc:chgData name="Warren Jayakumar" userId="12bc0d38-c33b-4696-a613-0999e112843b" providerId="ADAL" clId="{73BE3ADF-FB7C-4D54-AE33-0E9BACB73747}" dt="2023-10-12T16:14:05.281" v="3694" actId="20577"/>
        <pc:sldMkLst>
          <pc:docMk/>
          <pc:sldMk cId="169750061" sldId="259"/>
        </pc:sldMkLst>
        <pc:spChg chg="mod">
          <ac:chgData name="Warren Jayakumar" userId="12bc0d38-c33b-4696-a613-0999e112843b" providerId="ADAL" clId="{73BE3ADF-FB7C-4D54-AE33-0E9BACB73747}" dt="2023-10-08T15:00:07.890" v="512" actId="20577"/>
          <ac:spMkLst>
            <pc:docMk/>
            <pc:sldMk cId="169750061" sldId="259"/>
            <ac:spMk id="2" creationId="{9D36C79C-342C-F06D-4278-95C8E269AEA1}"/>
          </ac:spMkLst>
        </pc:spChg>
        <pc:spChg chg="mod">
          <ac:chgData name="Warren Jayakumar" userId="12bc0d38-c33b-4696-a613-0999e112843b" providerId="ADAL" clId="{73BE3ADF-FB7C-4D54-AE33-0E9BACB73747}" dt="2023-10-12T15:17:18.642" v="3669" actId="20577"/>
          <ac:spMkLst>
            <pc:docMk/>
            <pc:sldMk cId="169750061" sldId="259"/>
            <ac:spMk id="5" creationId="{F548D6E4-A996-7C5D-B128-D318CCFC46A6}"/>
          </ac:spMkLst>
        </pc:spChg>
        <pc:spChg chg="add mod">
          <ac:chgData name="Warren Jayakumar" userId="12bc0d38-c33b-4696-a613-0999e112843b" providerId="ADAL" clId="{73BE3ADF-FB7C-4D54-AE33-0E9BACB73747}" dt="2023-10-12T16:14:05.281" v="3694" actId="20577"/>
          <ac:spMkLst>
            <pc:docMk/>
            <pc:sldMk cId="169750061" sldId="259"/>
            <ac:spMk id="12" creationId="{F99CC34B-897D-04A1-2EC7-D0973525CE4A}"/>
          </ac:spMkLst>
        </pc:spChg>
        <pc:spChg chg="add mod">
          <ac:chgData name="Warren Jayakumar" userId="12bc0d38-c33b-4696-a613-0999e112843b" providerId="ADAL" clId="{73BE3ADF-FB7C-4D54-AE33-0E9BACB73747}" dt="2023-10-12T15:13:13.598" v="3579" actId="164"/>
          <ac:spMkLst>
            <pc:docMk/>
            <pc:sldMk cId="169750061" sldId="259"/>
            <ac:spMk id="17" creationId="{F3D3CB24-56B9-501D-4653-826EC98B7893}"/>
          </ac:spMkLst>
        </pc:spChg>
        <pc:spChg chg="add mod">
          <ac:chgData name="Warren Jayakumar" userId="12bc0d38-c33b-4696-a613-0999e112843b" providerId="ADAL" clId="{73BE3ADF-FB7C-4D54-AE33-0E9BACB73747}" dt="2023-10-12T15:13:23.579" v="3582" actId="164"/>
          <ac:spMkLst>
            <pc:docMk/>
            <pc:sldMk cId="169750061" sldId="259"/>
            <ac:spMk id="18" creationId="{4AAFF916-D95E-3B6C-8BD1-AE7FF3661DD2}"/>
          </ac:spMkLst>
        </pc:spChg>
        <pc:spChg chg="add mod">
          <ac:chgData name="Warren Jayakumar" userId="12bc0d38-c33b-4696-a613-0999e112843b" providerId="ADAL" clId="{73BE3ADF-FB7C-4D54-AE33-0E9BACB73747}" dt="2023-10-12T15:13:13.598" v="3579" actId="164"/>
          <ac:spMkLst>
            <pc:docMk/>
            <pc:sldMk cId="169750061" sldId="259"/>
            <ac:spMk id="19" creationId="{DD382644-CAFC-DF7F-0614-BFF6E9812ADB}"/>
          </ac:spMkLst>
        </pc:spChg>
        <pc:spChg chg="add mod">
          <ac:chgData name="Warren Jayakumar" userId="12bc0d38-c33b-4696-a613-0999e112843b" providerId="ADAL" clId="{73BE3ADF-FB7C-4D54-AE33-0E9BACB73747}" dt="2023-10-12T15:13:13.598" v="3579" actId="164"/>
          <ac:spMkLst>
            <pc:docMk/>
            <pc:sldMk cId="169750061" sldId="259"/>
            <ac:spMk id="20" creationId="{0A6E67CA-A20C-FF15-8E81-366A9385A373}"/>
          </ac:spMkLst>
        </pc:spChg>
        <pc:grpChg chg="add mod">
          <ac:chgData name="Warren Jayakumar" userId="12bc0d38-c33b-4696-a613-0999e112843b" providerId="ADAL" clId="{73BE3ADF-FB7C-4D54-AE33-0E9BACB73747}" dt="2023-10-12T15:13:23.579" v="3582" actId="164"/>
          <ac:grpSpMkLst>
            <pc:docMk/>
            <pc:sldMk cId="169750061" sldId="259"/>
            <ac:grpSpMk id="3" creationId="{1A9EBFE4-EA7B-E306-76E1-1F51E27D5AD9}"/>
          </ac:grpSpMkLst>
        </pc:grpChg>
        <pc:grpChg chg="add mod">
          <ac:chgData name="Warren Jayakumar" userId="12bc0d38-c33b-4696-a613-0999e112843b" providerId="ADAL" clId="{73BE3ADF-FB7C-4D54-AE33-0E9BACB73747}" dt="2023-10-12T16:13:39.255" v="3682" actId="1076"/>
          <ac:grpSpMkLst>
            <pc:docMk/>
            <pc:sldMk cId="169750061" sldId="259"/>
            <ac:grpSpMk id="6" creationId="{BAB42860-5E39-87AE-D057-8677993969F2}"/>
          </ac:grpSpMkLst>
        </pc:grpChg>
        <pc:picChg chg="add mod modCrop">
          <ac:chgData name="Warren Jayakumar" userId="12bc0d38-c33b-4696-a613-0999e112843b" providerId="ADAL" clId="{73BE3ADF-FB7C-4D54-AE33-0E9BACB73747}" dt="2023-10-12T15:13:13.598" v="3579" actId="164"/>
          <ac:picMkLst>
            <pc:docMk/>
            <pc:sldMk cId="169750061" sldId="259"/>
            <ac:picMk id="4" creationId="{553CD8D4-EBF9-FB58-6E79-820D61ECFC94}"/>
          </ac:picMkLst>
        </pc:picChg>
        <pc:cxnChg chg="add mod">
          <ac:chgData name="Warren Jayakumar" userId="12bc0d38-c33b-4696-a613-0999e112843b" providerId="ADAL" clId="{73BE3ADF-FB7C-4D54-AE33-0E9BACB73747}" dt="2023-10-12T15:13:13.598" v="3579" actId="164"/>
          <ac:cxnSpMkLst>
            <pc:docMk/>
            <pc:sldMk cId="169750061" sldId="259"/>
            <ac:cxnSpMk id="7" creationId="{FEC1979E-9A8C-6B14-DFC1-F16173D89494}"/>
          </ac:cxnSpMkLst>
        </pc:cxnChg>
        <pc:cxnChg chg="add mod">
          <ac:chgData name="Warren Jayakumar" userId="12bc0d38-c33b-4696-a613-0999e112843b" providerId="ADAL" clId="{73BE3ADF-FB7C-4D54-AE33-0E9BACB73747}" dt="2023-10-12T15:13:13.598" v="3579" actId="164"/>
          <ac:cxnSpMkLst>
            <pc:docMk/>
            <pc:sldMk cId="169750061" sldId="259"/>
            <ac:cxnSpMk id="8" creationId="{B57A1BB4-60EB-875B-1F10-C823C50C7E4B}"/>
          </ac:cxnSpMkLst>
        </pc:cxnChg>
        <pc:cxnChg chg="add mod">
          <ac:chgData name="Warren Jayakumar" userId="12bc0d38-c33b-4696-a613-0999e112843b" providerId="ADAL" clId="{73BE3ADF-FB7C-4D54-AE33-0E9BACB73747}" dt="2023-10-12T16:13:50.536" v="3684" actId="208"/>
          <ac:cxnSpMkLst>
            <pc:docMk/>
            <pc:sldMk cId="169750061" sldId="259"/>
            <ac:cxnSpMk id="10" creationId="{A142DB1F-40A2-842E-94AA-4272AE9FE584}"/>
          </ac:cxnSpMkLst>
        </pc:cxnChg>
        <pc:cxnChg chg="add mod">
          <ac:chgData name="Warren Jayakumar" userId="12bc0d38-c33b-4696-a613-0999e112843b" providerId="ADAL" clId="{73BE3ADF-FB7C-4D54-AE33-0E9BACB73747}" dt="2023-10-12T15:13:13.598" v="3579" actId="164"/>
          <ac:cxnSpMkLst>
            <pc:docMk/>
            <pc:sldMk cId="169750061" sldId="259"/>
            <ac:cxnSpMk id="11" creationId="{AB7A7452-7393-884E-2683-E2FEAD0ED408}"/>
          </ac:cxnSpMkLst>
        </pc:cxnChg>
        <pc:cxnChg chg="add mod">
          <ac:chgData name="Warren Jayakumar" userId="12bc0d38-c33b-4696-a613-0999e112843b" providerId="ADAL" clId="{73BE3ADF-FB7C-4D54-AE33-0E9BACB73747}" dt="2023-10-12T15:13:13.598" v="3579" actId="164"/>
          <ac:cxnSpMkLst>
            <pc:docMk/>
            <pc:sldMk cId="169750061" sldId="259"/>
            <ac:cxnSpMk id="13" creationId="{411B7B0A-1918-7988-2C61-71E84648BA89}"/>
          </ac:cxnSpMkLst>
        </pc:cxnChg>
        <pc:cxnChg chg="add mod">
          <ac:chgData name="Warren Jayakumar" userId="12bc0d38-c33b-4696-a613-0999e112843b" providerId="ADAL" clId="{73BE3ADF-FB7C-4D54-AE33-0E9BACB73747}" dt="2023-10-12T15:13:13.598" v="3579" actId="164"/>
          <ac:cxnSpMkLst>
            <pc:docMk/>
            <pc:sldMk cId="169750061" sldId="259"/>
            <ac:cxnSpMk id="15" creationId="{CA2F32D8-8532-55B4-385F-FB575068BE55}"/>
          </ac:cxnSpMkLst>
        </pc:cxnChg>
      </pc:sldChg>
      <pc:sldChg chg="addSp delSp modSp new mod">
        <pc:chgData name="Warren Jayakumar" userId="12bc0d38-c33b-4696-a613-0999e112843b" providerId="ADAL" clId="{73BE3ADF-FB7C-4D54-AE33-0E9BACB73747}" dt="2023-10-11T05:46:46.559" v="1025" actId="21"/>
        <pc:sldMkLst>
          <pc:docMk/>
          <pc:sldMk cId="1239748572" sldId="260"/>
        </pc:sldMkLst>
        <pc:spChg chg="mod">
          <ac:chgData name="Warren Jayakumar" userId="12bc0d38-c33b-4696-a613-0999e112843b" providerId="ADAL" clId="{73BE3ADF-FB7C-4D54-AE33-0E9BACB73747}" dt="2023-10-08T16:23:27.879" v="707"/>
          <ac:spMkLst>
            <pc:docMk/>
            <pc:sldMk cId="1239748572" sldId="260"/>
            <ac:spMk id="2" creationId="{8C722E66-B2C3-0D26-51BA-EED53510D6E5}"/>
          </ac:spMkLst>
        </pc:spChg>
        <pc:spChg chg="del">
          <ac:chgData name="Warren Jayakumar" userId="12bc0d38-c33b-4696-a613-0999e112843b" providerId="ADAL" clId="{73BE3ADF-FB7C-4D54-AE33-0E9BACB73747}" dt="2023-10-08T16:21:20.997" v="613"/>
          <ac:spMkLst>
            <pc:docMk/>
            <pc:sldMk cId="1239748572" sldId="260"/>
            <ac:spMk id="3" creationId="{0CB62D23-CACC-A0B8-AB65-515B03288794}"/>
          </ac:spMkLst>
        </pc:spChg>
        <pc:spChg chg="add mod">
          <ac:chgData name="Warren Jayakumar" userId="12bc0d38-c33b-4696-a613-0999e112843b" providerId="ADAL" clId="{73BE3ADF-FB7C-4D54-AE33-0E9BACB73747}" dt="2023-10-11T05:46:31.728" v="1018" actId="404"/>
          <ac:spMkLst>
            <pc:docMk/>
            <pc:sldMk cId="1239748572" sldId="260"/>
            <ac:spMk id="6" creationId="{C080AF15-EA95-385D-1854-2699EF7EA8D3}"/>
          </ac:spMkLst>
        </pc:spChg>
        <pc:spChg chg="add del mod">
          <ac:chgData name="Warren Jayakumar" userId="12bc0d38-c33b-4696-a613-0999e112843b" providerId="ADAL" clId="{73BE3ADF-FB7C-4D54-AE33-0E9BACB73747}" dt="2023-10-11T05:46:42.215" v="1022" actId="478"/>
          <ac:spMkLst>
            <pc:docMk/>
            <pc:sldMk cId="1239748572" sldId="260"/>
            <ac:spMk id="7" creationId="{2BCA1380-4F60-E5C7-83AF-3E879BA9918E}"/>
          </ac:spMkLst>
        </pc:spChg>
        <pc:spChg chg="add del mod">
          <ac:chgData name="Warren Jayakumar" userId="12bc0d38-c33b-4696-a613-0999e112843b" providerId="ADAL" clId="{73BE3ADF-FB7C-4D54-AE33-0E9BACB73747}" dt="2023-10-11T05:46:44.968" v="1024" actId="478"/>
          <ac:spMkLst>
            <pc:docMk/>
            <pc:sldMk cId="1239748572" sldId="260"/>
            <ac:spMk id="10" creationId="{E308F3FE-5C29-88ED-6124-5B89F9B063AF}"/>
          </ac:spMkLst>
        </pc:spChg>
        <pc:picChg chg="add mod">
          <ac:chgData name="Warren Jayakumar" userId="12bc0d38-c33b-4696-a613-0999e112843b" providerId="ADAL" clId="{73BE3ADF-FB7C-4D54-AE33-0E9BACB73747}" dt="2023-10-11T05:46:39.573" v="1020" actId="1076"/>
          <ac:picMkLst>
            <pc:docMk/>
            <pc:sldMk cId="1239748572" sldId="260"/>
            <ac:picMk id="5" creationId="{25881B4D-EB92-A3E8-7634-A006E6CCB239}"/>
          </ac:picMkLst>
        </pc:picChg>
        <pc:picChg chg="add del mod">
          <ac:chgData name="Warren Jayakumar" userId="12bc0d38-c33b-4696-a613-0999e112843b" providerId="ADAL" clId="{73BE3ADF-FB7C-4D54-AE33-0E9BACB73747}" dt="2023-10-11T05:46:46.559" v="1025" actId="21"/>
          <ac:picMkLst>
            <pc:docMk/>
            <pc:sldMk cId="1239748572" sldId="260"/>
            <ac:picMk id="9" creationId="{64DB6052-287D-AE30-E024-A3D24359AAE6}"/>
          </ac:picMkLst>
        </pc:picChg>
      </pc:sldChg>
      <pc:sldChg chg="modSp new mod">
        <pc:chgData name="Warren Jayakumar" userId="12bc0d38-c33b-4696-a613-0999e112843b" providerId="ADAL" clId="{73BE3ADF-FB7C-4D54-AE33-0E9BACB73747}" dt="2023-10-11T05:58:17.813" v="1707"/>
        <pc:sldMkLst>
          <pc:docMk/>
          <pc:sldMk cId="2661412295" sldId="261"/>
        </pc:sldMkLst>
        <pc:spChg chg="mod">
          <ac:chgData name="Warren Jayakumar" userId="12bc0d38-c33b-4696-a613-0999e112843b" providerId="ADAL" clId="{73BE3ADF-FB7C-4D54-AE33-0E9BACB73747}" dt="2023-10-11T05:58:17.813" v="1707"/>
          <ac:spMkLst>
            <pc:docMk/>
            <pc:sldMk cId="2661412295" sldId="261"/>
            <ac:spMk id="2" creationId="{C459C3AD-383A-D0A9-3F04-F012D1ABD5C1}"/>
          </ac:spMkLst>
        </pc:spChg>
        <pc:spChg chg="mod">
          <ac:chgData name="Warren Jayakumar" userId="12bc0d38-c33b-4696-a613-0999e112843b" providerId="ADAL" clId="{73BE3ADF-FB7C-4D54-AE33-0E9BACB73747}" dt="2023-10-11T05:58:17.813" v="1707"/>
          <ac:spMkLst>
            <pc:docMk/>
            <pc:sldMk cId="2661412295" sldId="261"/>
            <ac:spMk id="3" creationId="{F83194FC-ACDB-6BEE-9AB0-6D6C9C0F6595}"/>
          </ac:spMkLst>
        </pc:spChg>
      </pc:sldChg>
      <pc:sldChg chg="addSp delSp modSp del mod">
        <pc:chgData name="Warren Jayakumar" userId="12bc0d38-c33b-4696-a613-0999e112843b" providerId="ADAL" clId="{73BE3ADF-FB7C-4D54-AE33-0E9BACB73747}" dt="2023-10-11T05:50:31.416" v="1403" actId="47"/>
        <pc:sldMkLst>
          <pc:docMk/>
          <pc:sldMk cId="2861074064" sldId="262"/>
        </pc:sldMkLst>
        <pc:spChg chg="add mod">
          <ac:chgData name="Warren Jayakumar" userId="12bc0d38-c33b-4696-a613-0999e112843b" providerId="ADAL" clId="{73BE3ADF-FB7C-4D54-AE33-0E9BACB73747}" dt="2023-10-11T05:46:58.319" v="1026" actId="478"/>
          <ac:spMkLst>
            <pc:docMk/>
            <pc:sldMk cId="2861074064" sldId="262"/>
            <ac:spMk id="4" creationId="{E46DF011-7C58-7D26-1924-2403CFE8B4F3}"/>
          </ac:spMkLst>
        </pc:spChg>
        <pc:picChg chg="del">
          <ac:chgData name="Warren Jayakumar" userId="12bc0d38-c33b-4696-a613-0999e112843b" providerId="ADAL" clId="{73BE3ADF-FB7C-4D54-AE33-0E9BACB73747}" dt="2023-10-11T05:46:58.319" v="1026" actId="478"/>
          <ac:picMkLst>
            <pc:docMk/>
            <pc:sldMk cId="2861074064" sldId="262"/>
            <ac:picMk id="5" creationId="{25881B4D-EB92-A3E8-7634-A006E6CCB239}"/>
          </ac:picMkLst>
        </pc:picChg>
      </pc:sldChg>
      <pc:sldChg chg="addSp delSp modSp add mod">
        <pc:chgData name="Warren Jayakumar" userId="12bc0d38-c33b-4696-a613-0999e112843b" providerId="ADAL" clId="{73BE3ADF-FB7C-4D54-AE33-0E9BACB73747}" dt="2023-10-11T05:53:19.107" v="1556" actId="1076"/>
        <pc:sldMkLst>
          <pc:docMk/>
          <pc:sldMk cId="3433636159" sldId="263"/>
        </pc:sldMkLst>
        <pc:spChg chg="add del mod">
          <ac:chgData name="Warren Jayakumar" userId="12bc0d38-c33b-4696-a613-0999e112843b" providerId="ADAL" clId="{73BE3ADF-FB7C-4D54-AE33-0E9BACB73747}" dt="2023-10-11T05:47:17.584" v="1033" actId="478"/>
          <ac:spMkLst>
            <pc:docMk/>
            <pc:sldMk cId="3433636159" sldId="263"/>
            <ac:spMk id="4" creationId="{6A73C427-945E-A343-0CFA-2721611573DF}"/>
          </ac:spMkLst>
        </pc:spChg>
        <pc:spChg chg="mod">
          <ac:chgData name="Warren Jayakumar" userId="12bc0d38-c33b-4696-a613-0999e112843b" providerId="ADAL" clId="{73BE3ADF-FB7C-4D54-AE33-0E9BACB73747}" dt="2023-10-11T05:49:12.346" v="1386" actId="20577"/>
          <ac:spMkLst>
            <pc:docMk/>
            <pc:sldMk cId="3433636159" sldId="263"/>
            <ac:spMk id="6" creationId="{C080AF15-EA95-385D-1854-2699EF7EA8D3}"/>
          </ac:spMkLst>
        </pc:spChg>
        <pc:picChg chg="del">
          <ac:chgData name="Warren Jayakumar" userId="12bc0d38-c33b-4696-a613-0999e112843b" providerId="ADAL" clId="{73BE3ADF-FB7C-4D54-AE33-0E9BACB73747}" dt="2023-10-11T05:47:00.252" v="1028" actId="478"/>
          <ac:picMkLst>
            <pc:docMk/>
            <pc:sldMk cId="3433636159" sldId="263"/>
            <ac:picMk id="5" creationId="{25881B4D-EB92-A3E8-7634-A006E6CCB239}"/>
          </ac:picMkLst>
        </pc:picChg>
        <pc:picChg chg="add mod">
          <ac:chgData name="Warren Jayakumar" userId="12bc0d38-c33b-4696-a613-0999e112843b" providerId="ADAL" clId="{73BE3ADF-FB7C-4D54-AE33-0E9BACB73747}" dt="2023-10-11T05:53:19.107" v="1556" actId="1076"/>
          <ac:picMkLst>
            <pc:docMk/>
            <pc:sldMk cId="3433636159" sldId="263"/>
            <ac:picMk id="8" creationId="{AE62BFDF-369D-0D5A-7A45-AF24A6A9EEBE}"/>
          </ac:picMkLst>
        </pc:picChg>
      </pc:sldChg>
      <pc:sldChg chg="addSp delSp modSp add mod">
        <pc:chgData name="Warren Jayakumar" userId="12bc0d38-c33b-4696-a613-0999e112843b" providerId="ADAL" clId="{73BE3ADF-FB7C-4D54-AE33-0E9BACB73747}" dt="2023-10-11T05:53:06.001" v="1555" actId="20577"/>
        <pc:sldMkLst>
          <pc:docMk/>
          <pc:sldMk cId="2711935378" sldId="264"/>
        </pc:sldMkLst>
        <pc:spChg chg="mod">
          <ac:chgData name="Warren Jayakumar" userId="12bc0d38-c33b-4696-a613-0999e112843b" providerId="ADAL" clId="{73BE3ADF-FB7C-4D54-AE33-0E9BACB73747}" dt="2023-10-11T05:53:06.001" v="1555" actId="20577"/>
          <ac:spMkLst>
            <pc:docMk/>
            <pc:sldMk cId="2711935378" sldId="264"/>
            <ac:spMk id="6" creationId="{C080AF15-EA95-385D-1854-2699EF7EA8D3}"/>
          </ac:spMkLst>
        </pc:spChg>
        <pc:picChg chg="add mod">
          <ac:chgData name="Warren Jayakumar" userId="12bc0d38-c33b-4696-a613-0999e112843b" providerId="ADAL" clId="{73BE3ADF-FB7C-4D54-AE33-0E9BACB73747}" dt="2023-10-11T05:52:42.405" v="1544" actId="1076"/>
          <ac:picMkLst>
            <pc:docMk/>
            <pc:sldMk cId="2711935378" sldId="264"/>
            <ac:picMk id="4" creationId="{FFCD4295-40E4-7328-CF4D-9A1D818E9FE1}"/>
          </ac:picMkLst>
        </pc:picChg>
        <pc:picChg chg="del">
          <ac:chgData name="Warren Jayakumar" userId="12bc0d38-c33b-4696-a613-0999e112843b" providerId="ADAL" clId="{73BE3ADF-FB7C-4D54-AE33-0E9BACB73747}" dt="2023-10-11T05:50:49.814" v="1466" actId="478"/>
          <ac:picMkLst>
            <pc:docMk/>
            <pc:sldMk cId="2711935378" sldId="264"/>
            <ac:picMk id="8" creationId="{AE62BFDF-369D-0D5A-7A45-AF24A6A9EEBE}"/>
          </ac:picMkLst>
        </pc:picChg>
      </pc:sldChg>
      <pc:sldChg chg="addSp modSp new mod">
        <pc:chgData name="Warren Jayakumar" userId="12bc0d38-c33b-4696-a613-0999e112843b" providerId="ADAL" clId="{73BE3ADF-FB7C-4D54-AE33-0E9BACB73747}" dt="2023-10-11T06:11:04.255" v="2268" actId="20577"/>
        <pc:sldMkLst>
          <pc:docMk/>
          <pc:sldMk cId="3903983974" sldId="265"/>
        </pc:sldMkLst>
        <pc:spChg chg="mod">
          <ac:chgData name="Warren Jayakumar" userId="12bc0d38-c33b-4696-a613-0999e112843b" providerId="ADAL" clId="{73BE3ADF-FB7C-4D54-AE33-0E9BACB73747}" dt="2023-10-11T05:58:24.509" v="1717"/>
          <ac:spMkLst>
            <pc:docMk/>
            <pc:sldMk cId="3903983974" sldId="265"/>
            <ac:spMk id="2" creationId="{9F2ECD6A-FE99-1AD8-5C48-086220E19A30}"/>
          </ac:spMkLst>
        </pc:spChg>
        <pc:spChg chg="mod">
          <ac:chgData name="Warren Jayakumar" userId="12bc0d38-c33b-4696-a613-0999e112843b" providerId="ADAL" clId="{73BE3ADF-FB7C-4D54-AE33-0E9BACB73747}" dt="2023-10-11T06:11:04.255" v="2268" actId="20577"/>
          <ac:spMkLst>
            <pc:docMk/>
            <pc:sldMk cId="3903983974" sldId="265"/>
            <ac:spMk id="3" creationId="{3D3E14F2-06A8-23F2-0C8C-E2C551477308}"/>
          </ac:spMkLst>
        </pc:spChg>
        <pc:picChg chg="add mod">
          <ac:chgData name="Warren Jayakumar" userId="12bc0d38-c33b-4696-a613-0999e112843b" providerId="ADAL" clId="{73BE3ADF-FB7C-4D54-AE33-0E9BACB73747}" dt="2023-10-11T05:59:41.949" v="1767" actId="1076"/>
          <ac:picMkLst>
            <pc:docMk/>
            <pc:sldMk cId="3903983974" sldId="265"/>
            <ac:picMk id="5" creationId="{CE68D189-FF04-B9F9-7EF4-2A29660AD90C}"/>
          </ac:picMkLst>
        </pc:picChg>
      </pc:sldChg>
      <pc:sldChg chg="modSp new mod">
        <pc:chgData name="Warren Jayakumar" userId="12bc0d38-c33b-4696-a613-0999e112843b" providerId="ADAL" clId="{73BE3ADF-FB7C-4D54-AE33-0E9BACB73747}" dt="2023-10-13T16:30:06.862" v="4574" actId="207"/>
        <pc:sldMkLst>
          <pc:docMk/>
          <pc:sldMk cId="3203273039" sldId="266"/>
        </pc:sldMkLst>
        <pc:spChg chg="mod">
          <ac:chgData name="Warren Jayakumar" userId="12bc0d38-c33b-4696-a613-0999e112843b" providerId="ADAL" clId="{73BE3ADF-FB7C-4D54-AE33-0E9BACB73747}" dt="2023-10-11T07:59:04.138" v="2588" actId="20577"/>
          <ac:spMkLst>
            <pc:docMk/>
            <pc:sldMk cId="3203273039" sldId="266"/>
            <ac:spMk id="2" creationId="{6421FBDD-5128-8CD2-F46A-22089B5B5C74}"/>
          </ac:spMkLst>
        </pc:spChg>
        <pc:spChg chg="mod">
          <ac:chgData name="Warren Jayakumar" userId="12bc0d38-c33b-4696-a613-0999e112843b" providerId="ADAL" clId="{73BE3ADF-FB7C-4D54-AE33-0E9BACB73747}" dt="2023-10-13T16:30:06.862" v="4574" actId="207"/>
          <ac:spMkLst>
            <pc:docMk/>
            <pc:sldMk cId="3203273039" sldId="266"/>
            <ac:spMk id="3" creationId="{E4A04482-04D7-DC73-0B5D-43C7AEAF3A4A}"/>
          </ac:spMkLst>
        </pc:spChg>
      </pc:sldChg>
      <pc:sldChg chg="addSp delSp modSp mod">
        <pc:chgData name="Warren Jayakumar" userId="12bc0d38-c33b-4696-a613-0999e112843b" providerId="ADAL" clId="{73BE3ADF-FB7C-4D54-AE33-0E9BACB73747}" dt="2023-10-13T16:12:57.616" v="4569" actId="1076"/>
        <pc:sldMkLst>
          <pc:docMk/>
          <pc:sldMk cId="3906264668" sldId="267"/>
        </pc:sldMkLst>
        <pc:spChg chg="mod">
          <ac:chgData name="Warren Jayakumar" userId="12bc0d38-c33b-4696-a613-0999e112843b" providerId="ADAL" clId="{73BE3ADF-FB7C-4D54-AE33-0E9BACB73747}" dt="2023-10-11T06:10:08.868" v="2164" actId="20577"/>
          <ac:spMkLst>
            <pc:docMk/>
            <pc:sldMk cId="3906264668" sldId="267"/>
            <ac:spMk id="3" creationId="{3D3E14F2-06A8-23F2-0C8C-E2C551477308}"/>
          </ac:spMkLst>
        </pc:spChg>
        <pc:picChg chg="add mod">
          <ac:chgData name="Warren Jayakumar" userId="12bc0d38-c33b-4696-a613-0999e112843b" providerId="ADAL" clId="{73BE3ADF-FB7C-4D54-AE33-0E9BACB73747}" dt="2023-10-13T16:12:57.616" v="4569" actId="1076"/>
          <ac:picMkLst>
            <pc:docMk/>
            <pc:sldMk cId="3906264668" sldId="267"/>
            <ac:picMk id="5" creationId="{7DABDADB-EF9C-03FC-4F6E-2E63BCB2DDD0}"/>
          </ac:picMkLst>
        </pc:picChg>
        <pc:picChg chg="del">
          <ac:chgData name="Warren Jayakumar" userId="12bc0d38-c33b-4696-a613-0999e112843b" providerId="ADAL" clId="{73BE3ADF-FB7C-4D54-AE33-0E9BACB73747}" dt="2023-10-11T06:02:41.988" v="1904" actId="478"/>
          <ac:picMkLst>
            <pc:docMk/>
            <pc:sldMk cId="3906264668" sldId="267"/>
            <ac:picMk id="5" creationId="{CE68D189-FF04-B9F9-7EF4-2A29660AD90C}"/>
          </ac:picMkLst>
        </pc:picChg>
        <pc:picChg chg="add del mod">
          <ac:chgData name="Warren Jayakumar" userId="12bc0d38-c33b-4696-a613-0999e112843b" providerId="ADAL" clId="{73BE3ADF-FB7C-4D54-AE33-0E9BACB73747}" dt="2023-10-13T08:33:22.576" v="4161" actId="478"/>
          <ac:picMkLst>
            <pc:docMk/>
            <pc:sldMk cId="3906264668" sldId="267"/>
            <ac:picMk id="6" creationId="{34EEFA1D-3547-E49D-A3AB-58106847F2C3}"/>
          </ac:picMkLst>
        </pc:picChg>
      </pc:sldChg>
      <pc:sldChg chg="addSp delSp modSp add mod">
        <pc:chgData name="Warren Jayakumar" userId="12bc0d38-c33b-4696-a613-0999e112843b" providerId="ADAL" clId="{73BE3ADF-FB7C-4D54-AE33-0E9BACB73747}" dt="2023-10-13T16:29:36.479" v="4571" actId="207"/>
        <pc:sldMkLst>
          <pc:docMk/>
          <pc:sldMk cId="1429946690" sldId="268"/>
        </pc:sldMkLst>
        <pc:spChg chg="mod">
          <ac:chgData name="Warren Jayakumar" userId="12bc0d38-c33b-4696-a613-0999e112843b" providerId="ADAL" clId="{73BE3ADF-FB7C-4D54-AE33-0E9BACB73747}" dt="2023-10-11T07:59:20.783" v="2615" actId="20577"/>
          <ac:spMkLst>
            <pc:docMk/>
            <pc:sldMk cId="1429946690" sldId="268"/>
            <ac:spMk id="2" creationId="{6421FBDD-5128-8CD2-F46A-22089B5B5C74}"/>
          </ac:spMkLst>
        </pc:spChg>
        <pc:spChg chg="mod">
          <ac:chgData name="Warren Jayakumar" userId="12bc0d38-c33b-4696-a613-0999e112843b" providerId="ADAL" clId="{73BE3ADF-FB7C-4D54-AE33-0E9BACB73747}" dt="2023-10-13T16:29:36.479" v="4571" actId="207"/>
          <ac:spMkLst>
            <pc:docMk/>
            <pc:sldMk cId="1429946690" sldId="268"/>
            <ac:spMk id="3" creationId="{E4A04482-04D7-DC73-0B5D-43C7AEAF3A4A}"/>
          </ac:spMkLst>
        </pc:spChg>
        <pc:spChg chg="add del">
          <ac:chgData name="Warren Jayakumar" userId="12bc0d38-c33b-4696-a613-0999e112843b" providerId="ADAL" clId="{73BE3ADF-FB7C-4D54-AE33-0E9BACB73747}" dt="2023-10-11T08:03:28.544" v="2767" actId="478"/>
          <ac:spMkLst>
            <pc:docMk/>
            <pc:sldMk cId="1429946690" sldId="268"/>
            <ac:spMk id="4" creationId="{DE67A41F-E545-7A16-A251-FC90AF928E3E}"/>
          </ac:spMkLst>
        </pc:spChg>
        <pc:spChg chg="add del">
          <ac:chgData name="Warren Jayakumar" userId="12bc0d38-c33b-4696-a613-0999e112843b" providerId="ADAL" clId="{73BE3ADF-FB7C-4D54-AE33-0E9BACB73747}" dt="2023-10-11T08:03:44.390" v="2769" actId="478"/>
          <ac:spMkLst>
            <pc:docMk/>
            <pc:sldMk cId="1429946690" sldId="268"/>
            <ac:spMk id="5" creationId="{EC0FB473-A9D2-B323-A558-B2104A5AC5F9}"/>
          </ac:spMkLst>
        </pc:spChg>
        <pc:spChg chg="add mod">
          <ac:chgData name="Warren Jayakumar" userId="12bc0d38-c33b-4696-a613-0999e112843b" providerId="ADAL" clId="{73BE3ADF-FB7C-4D54-AE33-0E9BACB73747}" dt="2023-10-11T08:06:26.588" v="2795" actId="164"/>
          <ac:spMkLst>
            <pc:docMk/>
            <pc:sldMk cId="1429946690" sldId="268"/>
            <ac:spMk id="6" creationId="{EC2E5F0E-A5ED-CA17-3040-5C92D6CFE8CE}"/>
          </ac:spMkLst>
        </pc:spChg>
        <pc:spChg chg="add mod">
          <ac:chgData name="Warren Jayakumar" userId="12bc0d38-c33b-4696-a613-0999e112843b" providerId="ADAL" clId="{73BE3ADF-FB7C-4D54-AE33-0E9BACB73747}" dt="2023-10-11T08:06:26.588" v="2795" actId="164"/>
          <ac:spMkLst>
            <pc:docMk/>
            <pc:sldMk cId="1429946690" sldId="268"/>
            <ac:spMk id="7" creationId="{9FA81E1B-E0CE-47FB-68F1-F1721A78F19E}"/>
          </ac:spMkLst>
        </pc:spChg>
        <pc:spChg chg="add mod">
          <ac:chgData name="Warren Jayakumar" userId="12bc0d38-c33b-4696-a613-0999e112843b" providerId="ADAL" clId="{73BE3ADF-FB7C-4D54-AE33-0E9BACB73747}" dt="2023-10-11T08:06:26.588" v="2795" actId="164"/>
          <ac:spMkLst>
            <pc:docMk/>
            <pc:sldMk cId="1429946690" sldId="268"/>
            <ac:spMk id="8" creationId="{D0C9D03F-7CC6-9226-64A5-E051639F02BC}"/>
          </ac:spMkLst>
        </pc:spChg>
        <pc:spChg chg="add mod">
          <ac:chgData name="Warren Jayakumar" userId="12bc0d38-c33b-4696-a613-0999e112843b" providerId="ADAL" clId="{73BE3ADF-FB7C-4D54-AE33-0E9BACB73747}" dt="2023-10-11T08:06:26.588" v="2795" actId="164"/>
          <ac:spMkLst>
            <pc:docMk/>
            <pc:sldMk cId="1429946690" sldId="268"/>
            <ac:spMk id="9" creationId="{274B8FE5-8D58-9709-D05C-FAE30411789A}"/>
          </ac:spMkLst>
        </pc:spChg>
        <pc:spChg chg="add mod">
          <ac:chgData name="Warren Jayakumar" userId="12bc0d38-c33b-4696-a613-0999e112843b" providerId="ADAL" clId="{73BE3ADF-FB7C-4D54-AE33-0E9BACB73747}" dt="2023-10-11T08:06:26.588" v="2795" actId="164"/>
          <ac:spMkLst>
            <pc:docMk/>
            <pc:sldMk cId="1429946690" sldId="268"/>
            <ac:spMk id="10" creationId="{5AB5DA22-96D1-F275-6EAE-B7086C864BC0}"/>
          </ac:spMkLst>
        </pc:spChg>
        <pc:spChg chg="add mod">
          <ac:chgData name="Warren Jayakumar" userId="12bc0d38-c33b-4696-a613-0999e112843b" providerId="ADAL" clId="{73BE3ADF-FB7C-4D54-AE33-0E9BACB73747}" dt="2023-10-11T08:06:26.588" v="2795" actId="164"/>
          <ac:spMkLst>
            <pc:docMk/>
            <pc:sldMk cId="1429946690" sldId="268"/>
            <ac:spMk id="11" creationId="{956E8EE6-2BC4-7AAD-AA2C-11479E7A1BC5}"/>
          </ac:spMkLst>
        </pc:spChg>
        <pc:spChg chg="add mod">
          <ac:chgData name="Warren Jayakumar" userId="12bc0d38-c33b-4696-a613-0999e112843b" providerId="ADAL" clId="{73BE3ADF-FB7C-4D54-AE33-0E9BACB73747}" dt="2023-10-11T08:06:26.588" v="2795" actId="164"/>
          <ac:spMkLst>
            <pc:docMk/>
            <pc:sldMk cId="1429946690" sldId="268"/>
            <ac:spMk id="12" creationId="{F371738F-332F-D5E3-5934-230AE2C2DF06}"/>
          </ac:spMkLst>
        </pc:spChg>
        <pc:grpChg chg="add mod">
          <ac:chgData name="Warren Jayakumar" userId="12bc0d38-c33b-4696-a613-0999e112843b" providerId="ADAL" clId="{73BE3ADF-FB7C-4D54-AE33-0E9BACB73747}" dt="2023-10-11T08:06:30.027" v="2796" actId="1076"/>
          <ac:grpSpMkLst>
            <pc:docMk/>
            <pc:sldMk cId="1429946690" sldId="268"/>
            <ac:grpSpMk id="13" creationId="{52E9C597-587F-0C13-8DF8-8571B3ABF4C7}"/>
          </ac:grpSpMkLst>
        </pc:grpChg>
      </pc:sldChg>
      <pc:sldChg chg="delSp modSp add mod">
        <pc:chgData name="Warren Jayakumar" userId="12bc0d38-c33b-4696-a613-0999e112843b" providerId="ADAL" clId="{73BE3ADF-FB7C-4D54-AE33-0E9BACB73747}" dt="2023-10-13T16:32:13.672" v="4648" actId="20577"/>
        <pc:sldMkLst>
          <pc:docMk/>
          <pc:sldMk cId="3228550022" sldId="269"/>
        </pc:sldMkLst>
        <pc:spChg chg="mod">
          <ac:chgData name="Warren Jayakumar" userId="12bc0d38-c33b-4696-a613-0999e112843b" providerId="ADAL" clId="{73BE3ADF-FB7C-4D54-AE33-0E9BACB73747}" dt="2023-10-11T08:10:39.896" v="2816" actId="20577"/>
          <ac:spMkLst>
            <pc:docMk/>
            <pc:sldMk cId="3228550022" sldId="269"/>
            <ac:spMk id="2" creationId="{6421FBDD-5128-8CD2-F46A-22089B5B5C74}"/>
          </ac:spMkLst>
        </pc:spChg>
        <pc:spChg chg="mod">
          <ac:chgData name="Warren Jayakumar" userId="12bc0d38-c33b-4696-a613-0999e112843b" providerId="ADAL" clId="{73BE3ADF-FB7C-4D54-AE33-0E9BACB73747}" dt="2023-10-13T16:32:13.672" v="4648" actId="20577"/>
          <ac:spMkLst>
            <pc:docMk/>
            <pc:sldMk cId="3228550022" sldId="269"/>
            <ac:spMk id="3" creationId="{E4A04482-04D7-DC73-0B5D-43C7AEAF3A4A}"/>
          </ac:spMkLst>
        </pc:spChg>
        <pc:grpChg chg="del">
          <ac:chgData name="Warren Jayakumar" userId="12bc0d38-c33b-4696-a613-0999e112843b" providerId="ADAL" clId="{73BE3ADF-FB7C-4D54-AE33-0E9BACB73747}" dt="2023-10-11T08:11:11.308" v="2898" actId="478"/>
          <ac:grpSpMkLst>
            <pc:docMk/>
            <pc:sldMk cId="3228550022" sldId="269"/>
            <ac:grpSpMk id="13" creationId="{52E9C597-587F-0C13-8DF8-8571B3ABF4C7}"/>
          </ac:grpSpMkLst>
        </pc:grpChg>
      </pc:sldChg>
      <pc:sldChg chg="modSp add mod">
        <pc:chgData name="Warren Jayakumar" userId="12bc0d38-c33b-4696-a613-0999e112843b" providerId="ADAL" clId="{73BE3ADF-FB7C-4D54-AE33-0E9BACB73747}" dt="2023-10-13T16:32:20.777" v="4649" actId="207"/>
        <pc:sldMkLst>
          <pc:docMk/>
          <pc:sldMk cId="2763011350" sldId="270"/>
        </pc:sldMkLst>
        <pc:spChg chg="mod">
          <ac:chgData name="Warren Jayakumar" userId="12bc0d38-c33b-4696-a613-0999e112843b" providerId="ADAL" clId="{73BE3ADF-FB7C-4D54-AE33-0E9BACB73747}" dt="2023-10-11T08:11:35.186" v="2910" actId="20577"/>
          <ac:spMkLst>
            <pc:docMk/>
            <pc:sldMk cId="2763011350" sldId="270"/>
            <ac:spMk id="2" creationId="{6421FBDD-5128-8CD2-F46A-22089B5B5C74}"/>
          </ac:spMkLst>
        </pc:spChg>
        <pc:spChg chg="mod">
          <ac:chgData name="Warren Jayakumar" userId="12bc0d38-c33b-4696-a613-0999e112843b" providerId="ADAL" clId="{73BE3ADF-FB7C-4D54-AE33-0E9BACB73747}" dt="2023-10-13T16:32:20.777" v="4649" actId="207"/>
          <ac:spMkLst>
            <pc:docMk/>
            <pc:sldMk cId="2763011350" sldId="270"/>
            <ac:spMk id="3" creationId="{E4A04482-04D7-DC73-0B5D-43C7AEAF3A4A}"/>
          </ac:spMkLst>
        </pc:spChg>
      </pc:sldChg>
      <pc:sldChg chg="new del">
        <pc:chgData name="Warren Jayakumar" userId="12bc0d38-c33b-4696-a613-0999e112843b" providerId="ADAL" clId="{73BE3ADF-FB7C-4D54-AE33-0E9BACB73747}" dt="2023-10-11T08:07:08.154" v="2801" actId="47"/>
        <pc:sldMkLst>
          <pc:docMk/>
          <pc:sldMk cId="4025274400" sldId="270"/>
        </pc:sldMkLst>
      </pc:sldChg>
      <pc:sldChg chg="new del">
        <pc:chgData name="Warren Jayakumar" userId="12bc0d38-c33b-4696-a613-0999e112843b" providerId="ADAL" clId="{73BE3ADF-FB7C-4D54-AE33-0E9BACB73747}" dt="2023-10-11T08:07:07.855" v="2800" actId="47"/>
        <pc:sldMkLst>
          <pc:docMk/>
          <pc:sldMk cId="253961587" sldId="271"/>
        </pc:sldMkLst>
      </pc:sldChg>
      <pc:sldChg chg="modSp add mod">
        <pc:chgData name="Warren Jayakumar" userId="12bc0d38-c33b-4696-a613-0999e112843b" providerId="ADAL" clId="{73BE3ADF-FB7C-4D54-AE33-0E9BACB73747}" dt="2023-10-13T16:30:44.230" v="4579" actId="207"/>
        <pc:sldMkLst>
          <pc:docMk/>
          <pc:sldMk cId="2334184926" sldId="271"/>
        </pc:sldMkLst>
        <pc:spChg chg="mod">
          <ac:chgData name="Warren Jayakumar" userId="12bc0d38-c33b-4696-a613-0999e112843b" providerId="ADAL" clId="{73BE3ADF-FB7C-4D54-AE33-0E9BACB73747}" dt="2023-10-11T08:19:42.625" v="3079" actId="20577"/>
          <ac:spMkLst>
            <pc:docMk/>
            <pc:sldMk cId="2334184926" sldId="271"/>
            <ac:spMk id="2" creationId="{6421FBDD-5128-8CD2-F46A-22089B5B5C74}"/>
          </ac:spMkLst>
        </pc:spChg>
        <pc:spChg chg="mod">
          <ac:chgData name="Warren Jayakumar" userId="12bc0d38-c33b-4696-a613-0999e112843b" providerId="ADAL" clId="{73BE3ADF-FB7C-4D54-AE33-0E9BACB73747}" dt="2023-10-13T16:30:44.230" v="4579" actId="207"/>
          <ac:spMkLst>
            <pc:docMk/>
            <pc:sldMk cId="2334184926" sldId="271"/>
            <ac:spMk id="3" creationId="{E4A04482-04D7-DC73-0B5D-43C7AEAF3A4A}"/>
          </ac:spMkLst>
        </pc:spChg>
      </pc:sldChg>
      <pc:sldChg chg="modSp add mod">
        <pc:chgData name="Warren Jayakumar" userId="12bc0d38-c33b-4696-a613-0999e112843b" providerId="ADAL" clId="{73BE3ADF-FB7C-4D54-AE33-0E9BACB73747}" dt="2023-10-13T16:31:53.679" v="4644" actId="255"/>
        <pc:sldMkLst>
          <pc:docMk/>
          <pc:sldMk cId="507776506" sldId="272"/>
        </pc:sldMkLst>
        <pc:spChg chg="mod">
          <ac:chgData name="Warren Jayakumar" userId="12bc0d38-c33b-4696-a613-0999e112843b" providerId="ADAL" clId="{73BE3ADF-FB7C-4D54-AE33-0E9BACB73747}" dt="2023-10-13T09:27:02.491" v="4381" actId="20577"/>
          <ac:spMkLst>
            <pc:docMk/>
            <pc:sldMk cId="507776506" sldId="272"/>
            <ac:spMk id="2" creationId="{6421FBDD-5128-8CD2-F46A-22089B5B5C74}"/>
          </ac:spMkLst>
        </pc:spChg>
        <pc:spChg chg="mod">
          <ac:chgData name="Warren Jayakumar" userId="12bc0d38-c33b-4696-a613-0999e112843b" providerId="ADAL" clId="{73BE3ADF-FB7C-4D54-AE33-0E9BACB73747}" dt="2023-10-13T16:31:53.679" v="4644" actId="255"/>
          <ac:spMkLst>
            <pc:docMk/>
            <pc:sldMk cId="507776506" sldId="272"/>
            <ac:spMk id="3" creationId="{E4A04482-04D7-DC73-0B5D-43C7AEAF3A4A}"/>
          </ac:spMkLst>
        </pc:spChg>
      </pc:sldChg>
      <pc:sldChg chg="addSp delSp modSp add mod">
        <pc:chgData name="Warren Jayakumar" userId="12bc0d38-c33b-4696-a613-0999e112843b" providerId="ADAL" clId="{73BE3ADF-FB7C-4D54-AE33-0E9BACB73747}" dt="2023-10-13T16:03:03.954" v="4562" actId="20577"/>
        <pc:sldMkLst>
          <pc:docMk/>
          <pc:sldMk cId="1462764677" sldId="273"/>
        </pc:sldMkLst>
        <pc:spChg chg="mod">
          <ac:chgData name="Warren Jayakumar" userId="12bc0d38-c33b-4696-a613-0999e112843b" providerId="ADAL" clId="{73BE3ADF-FB7C-4D54-AE33-0E9BACB73747}" dt="2023-10-12T07:52:57.945" v="3578" actId="20577"/>
          <ac:spMkLst>
            <pc:docMk/>
            <pc:sldMk cId="1462764677" sldId="273"/>
            <ac:spMk id="2" creationId="{6421FBDD-5128-8CD2-F46A-22089B5B5C74}"/>
          </ac:spMkLst>
        </pc:spChg>
        <pc:spChg chg="add del mod">
          <ac:chgData name="Warren Jayakumar" userId="12bc0d38-c33b-4696-a613-0999e112843b" providerId="ADAL" clId="{73BE3ADF-FB7C-4D54-AE33-0E9BACB73747}" dt="2023-10-13T07:52:24.322" v="3744" actId="478"/>
          <ac:spMkLst>
            <pc:docMk/>
            <pc:sldMk cId="1462764677" sldId="273"/>
            <ac:spMk id="3" creationId="{25D8CCEA-8C56-EDA3-7BC3-9C4DAEDB878D}"/>
          </ac:spMkLst>
        </pc:spChg>
        <pc:spChg chg="del">
          <ac:chgData name="Warren Jayakumar" userId="12bc0d38-c33b-4696-a613-0999e112843b" providerId="ADAL" clId="{73BE3ADF-FB7C-4D54-AE33-0E9BACB73747}" dt="2023-10-12T15:33:55.216" v="3680" actId="478"/>
          <ac:spMkLst>
            <pc:docMk/>
            <pc:sldMk cId="1462764677" sldId="273"/>
            <ac:spMk id="3" creationId="{E4A04482-04D7-DC73-0B5D-43C7AEAF3A4A}"/>
          </ac:spMkLst>
        </pc:spChg>
        <pc:spChg chg="add mod">
          <ac:chgData name="Warren Jayakumar" userId="12bc0d38-c33b-4696-a613-0999e112843b" providerId="ADAL" clId="{73BE3ADF-FB7C-4D54-AE33-0E9BACB73747}" dt="2023-10-13T16:03:03.954" v="4562" actId="20577"/>
          <ac:spMkLst>
            <pc:docMk/>
            <pc:sldMk cId="1462764677" sldId="273"/>
            <ac:spMk id="5" creationId="{8D9F615A-0A93-217D-F461-C3D863C9DCBA}"/>
          </ac:spMkLst>
        </pc:spChg>
      </pc:sldChg>
      <pc:sldChg chg="addSp delSp modSp add mod">
        <pc:chgData name="Warren Jayakumar" userId="12bc0d38-c33b-4696-a613-0999e112843b" providerId="ADAL" clId="{73BE3ADF-FB7C-4D54-AE33-0E9BACB73747}" dt="2023-10-13T17:57:22.612" v="4676" actId="20577"/>
        <pc:sldMkLst>
          <pc:docMk/>
          <pc:sldMk cId="3248501992" sldId="274"/>
        </pc:sldMkLst>
        <pc:spChg chg="mod">
          <ac:chgData name="Warren Jayakumar" userId="12bc0d38-c33b-4696-a613-0999e112843b" providerId="ADAL" clId="{73BE3ADF-FB7C-4D54-AE33-0E9BACB73747}" dt="2023-10-13T17:57:22.612" v="4676" actId="20577"/>
          <ac:spMkLst>
            <pc:docMk/>
            <pc:sldMk cId="3248501992" sldId="274"/>
            <ac:spMk id="6" creationId="{C080AF15-EA95-385D-1854-2699EF7EA8D3}"/>
          </ac:spMkLst>
        </pc:spChg>
        <pc:picChg chg="add mod">
          <ac:chgData name="Warren Jayakumar" userId="12bc0d38-c33b-4696-a613-0999e112843b" providerId="ADAL" clId="{73BE3ADF-FB7C-4D54-AE33-0E9BACB73747}" dt="2023-10-13T08:32:53.549" v="4159" actId="1076"/>
          <ac:picMkLst>
            <pc:docMk/>
            <pc:sldMk cId="3248501992" sldId="274"/>
            <ac:picMk id="4" creationId="{D95B1798-DD57-ED6B-9761-EF806030E948}"/>
          </ac:picMkLst>
        </pc:picChg>
        <pc:picChg chg="del">
          <ac:chgData name="Warren Jayakumar" userId="12bc0d38-c33b-4696-a613-0999e112843b" providerId="ADAL" clId="{73BE3ADF-FB7C-4D54-AE33-0E9BACB73747}" dt="2023-10-12T15:33:38.539" v="3678" actId="478"/>
          <ac:picMkLst>
            <pc:docMk/>
            <pc:sldMk cId="3248501992" sldId="274"/>
            <ac:picMk id="4" creationId="{FFCD4295-40E4-7328-CF4D-9A1D818E9FE1}"/>
          </ac:picMkLst>
        </pc:picChg>
      </pc:sldChg>
      <pc:sldChg chg="addSp delSp modSp new del mod">
        <pc:chgData name="Warren Jayakumar" userId="12bc0d38-c33b-4696-a613-0999e112843b" providerId="ADAL" clId="{73BE3ADF-FB7C-4D54-AE33-0E9BACB73747}" dt="2023-10-12T16:14:58.910" v="3711" actId="47"/>
        <pc:sldMkLst>
          <pc:docMk/>
          <pc:sldMk cId="1386281186" sldId="275"/>
        </pc:sldMkLst>
        <pc:spChg chg="mod">
          <ac:chgData name="Warren Jayakumar" userId="12bc0d38-c33b-4696-a613-0999e112843b" providerId="ADAL" clId="{73BE3ADF-FB7C-4D54-AE33-0E9BACB73747}" dt="2023-10-12T16:14:27.524" v="3705" actId="20577"/>
          <ac:spMkLst>
            <pc:docMk/>
            <pc:sldMk cId="1386281186" sldId="275"/>
            <ac:spMk id="2" creationId="{43EA08DC-01A4-D818-1F85-482F26409902}"/>
          </ac:spMkLst>
        </pc:spChg>
        <pc:spChg chg="del">
          <ac:chgData name="Warren Jayakumar" userId="12bc0d38-c33b-4696-a613-0999e112843b" providerId="ADAL" clId="{73BE3ADF-FB7C-4D54-AE33-0E9BACB73747}" dt="2023-10-12T16:14:39.350" v="3706" actId="478"/>
          <ac:spMkLst>
            <pc:docMk/>
            <pc:sldMk cId="1386281186" sldId="275"/>
            <ac:spMk id="3" creationId="{52F8DE0A-0C29-14EC-76A7-B555B17C9572}"/>
          </ac:spMkLst>
        </pc:spChg>
        <pc:picChg chg="add mod">
          <ac:chgData name="Warren Jayakumar" userId="12bc0d38-c33b-4696-a613-0999e112843b" providerId="ADAL" clId="{73BE3ADF-FB7C-4D54-AE33-0E9BACB73747}" dt="2023-10-12T16:14:52.408" v="3708" actId="1076"/>
          <ac:picMkLst>
            <pc:docMk/>
            <pc:sldMk cId="1386281186" sldId="275"/>
            <ac:picMk id="4" creationId="{B37E6A6C-1521-F892-5D34-58900EB4DF81}"/>
          </ac:picMkLst>
        </pc:picChg>
      </pc:sldChg>
      <pc:sldChg chg="delSp add del setBg delDesignElem">
        <pc:chgData name="Warren Jayakumar" userId="12bc0d38-c33b-4696-a613-0999e112843b" providerId="ADAL" clId="{73BE3ADF-FB7C-4D54-AE33-0E9BACB73747}" dt="2023-10-12T16:16:02.759" v="3722" actId="47"/>
        <pc:sldMkLst>
          <pc:docMk/>
          <pc:sldMk cId="2794139784" sldId="276"/>
        </pc:sldMkLst>
        <pc:spChg chg="del">
          <ac:chgData name="Warren Jayakumar" userId="12bc0d38-c33b-4696-a613-0999e112843b" providerId="ADAL" clId="{73BE3ADF-FB7C-4D54-AE33-0E9BACB73747}" dt="2023-10-12T16:14:57.279" v="3710"/>
          <ac:spMkLst>
            <pc:docMk/>
            <pc:sldMk cId="2794139784" sldId="276"/>
            <ac:spMk id="12" creationId="{5A59F003-E00A-43F9-91DC-CC54E3B87466}"/>
          </ac:spMkLst>
        </pc:spChg>
        <pc:spChg chg="del">
          <ac:chgData name="Warren Jayakumar" userId="12bc0d38-c33b-4696-a613-0999e112843b" providerId="ADAL" clId="{73BE3ADF-FB7C-4D54-AE33-0E9BACB73747}" dt="2023-10-12T16:14:57.279" v="3710"/>
          <ac:spMkLst>
            <pc:docMk/>
            <pc:sldMk cId="2794139784" sldId="276"/>
            <ac:spMk id="14" creationId="{D74A4382-E3AD-430A-9A1F-DFA3E0E77A7D}"/>
          </ac:spMkLst>
        </pc:spChg>
        <pc:spChg chg="del">
          <ac:chgData name="Warren Jayakumar" userId="12bc0d38-c33b-4696-a613-0999e112843b" providerId="ADAL" clId="{73BE3ADF-FB7C-4D54-AE33-0E9BACB73747}" dt="2023-10-12T16:14:57.279" v="3710"/>
          <ac:spMkLst>
            <pc:docMk/>
            <pc:sldMk cId="2794139784" sldId="276"/>
            <ac:spMk id="16" creationId="{79F40191-0F44-4FD1-82CC-ACB507C14BE6}"/>
          </ac:spMkLst>
        </pc:spChg>
      </pc:sldChg>
      <pc:sldChg chg="addSp delSp modSp mod">
        <pc:chgData name="Warren Jayakumar" userId="12bc0d38-c33b-4696-a613-0999e112843b" providerId="ADAL" clId="{73BE3ADF-FB7C-4D54-AE33-0E9BACB73747}" dt="2023-10-13T16:32:35.459" v="4650" actId="478"/>
        <pc:sldMkLst>
          <pc:docMk/>
          <pc:sldMk cId="1496256794" sldId="277"/>
        </pc:sldMkLst>
        <pc:spChg chg="mod ord">
          <ac:chgData name="Warren Jayakumar" userId="12bc0d38-c33b-4696-a613-0999e112843b" providerId="ADAL" clId="{73BE3ADF-FB7C-4D54-AE33-0E9BACB73747}" dt="2023-10-12T16:16:39.044" v="3743" actId="14100"/>
          <ac:spMkLst>
            <pc:docMk/>
            <pc:sldMk cId="1496256794" sldId="277"/>
            <ac:spMk id="2" creationId="{91BFA406-A800-C6A2-B782-56CF658D6C07}"/>
          </ac:spMkLst>
        </pc:spChg>
        <pc:spChg chg="del">
          <ac:chgData name="Warren Jayakumar" userId="12bc0d38-c33b-4696-a613-0999e112843b" providerId="ADAL" clId="{73BE3ADF-FB7C-4D54-AE33-0E9BACB73747}" dt="2023-10-12T16:16:12.504" v="3736" actId="478"/>
          <ac:spMkLst>
            <pc:docMk/>
            <pc:sldMk cId="1496256794" sldId="277"/>
            <ac:spMk id="3" creationId="{1E97236D-C6DA-D159-04F0-E662A66D2807}"/>
          </ac:spMkLst>
        </pc:spChg>
        <pc:spChg chg="add del mod">
          <ac:chgData name="Warren Jayakumar" userId="12bc0d38-c33b-4696-a613-0999e112843b" providerId="ADAL" clId="{73BE3ADF-FB7C-4D54-AE33-0E9BACB73747}" dt="2023-10-13T16:32:35.459" v="4650" actId="478"/>
          <ac:spMkLst>
            <pc:docMk/>
            <pc:sldMk cId="1496256794" sldId="277"/>
            <ac:spMk id="5" creationId="{8B06A2D0-2362-8ABA-6B56-B53B0D80E2E9}"/>
          </ac:spMkLst>
        </pc:spChg>
      </pc:sldChg>
      <pc:sldChg chg="modSp add mod">
        <pc:chgData name="Warren Jayakumar" userId="12bc0d38-c33b-4696-a613-0999e112843b" providerId="ADAL" clId="{73BE3ADF-FB7C-4D54-AE33-0E9BACB73747}" dt="2023-10-13T16:32:01.178" v="4645" actId="207"/>
        <pc:sldMkLst>
          <pc:docMk/>
          <pc:sldMk cId="2173196996" sldId="278"/>
        </pc:sldMkLst>
        <pc:spChg chg="mod">
          <ac:chgData name="Warren Jayakumar" userId="12bc0d38-c33b-4696-a613-0999e112843b" providerId="ADAL" clId="{73BE3ADF-FB7C-4D54-AE33-0E9BACB73747}" dt="2023-10-13T09:28:34.663" v="4417" actId="20577"/>
          <ac:spMkLst>
            <pc:docMk/>
            <pc:sldMk cId="2173196996" sldId="278"/>
            <ac:spMk id="2" creationId="{6421FBDD-5128-8CD2-F46A-22089B5B5C74}"/>
          </ac:spMkLst>
        </pc:spChg>
        <pc:spChg chg="mod">
          <ac:chgData name="Warren Jayakumar" userId="12bc0d38-c33b-4696-a613-0999e112843b" providerId="ADAL" clId="{73BE3ADF-FB7C-4D54-AE33-0E9BACB73747}" dt="2023-10-13T16:32:01.178" v="4645" actId="207"/>
          <ac:spMkLst>
            <pc:docMk/>
            <pc:sldMk cId="2173196996" sldId="278"/>
            <ac:spMk id="3" creationId="{E4A04482-04D7-DC73-0B5D-43C7AEAF3A4A}"/>
          </ac:spMkLst>
        </pc:spChg>
      </pc:sldChg>
      <pc:sldMasterChg chg="setBg modSldLayout">
        <pc:chgData name="Warren Jayakumar" userId="12bc0d38-c33b-4696-a613-0999e112843b" providerId="ADAL" clId="{73BE3ADF-FB7C-4D54-AE33-0E9BACB73747}" dt="2023-10-08T14:55:38.717" v="276"/>
        <pc:sldMasterMkLst>
          <pc:docMk/>
          <pc:sldMasterMk cId="2242189817" sldId="2147483648"/>
        </pc:sldMasterMkLst>
        <pc:sldLayoutChg chg="setBg">
          <pc:chgData name="Warren Jayakumar" userId="12bc0d38-c33b-4696-a613-0999e112843b" providerId="ADAL" clId="{73BE3ADF-FB7C-4D54-AE33-0E9BACB73747}" dt="2023-10-08T14:55:38.717" v="276"/>
          <pc:sldLayoutMkLst>
            <pc:docMk/>
            <pc:sldMasterMk cId="2242189817" sldId="2147483648"/>
            <pc:sldLayoutMk cId="3533672257" sldId="2147483649"/>
          </pc:sldLayoutMkLst>
        </pc:sldLayoutChg>
        <pc:sldLayoutChg chg="setBg">
          <pc:chgData name="Warren Jayakumar" userId="12bc0d38-c33b-4696-a613-0999e112843b" providerId="ADAL" clId="{73BE3ADF-FB7C-4D54-AE33-0E9BACB73747}" dt="2023-10-08T14:55:38.717" v="276"/>
          <pc:sldLayoutMkLst>
            <pc:docMk/>
            <pc:sldMasterMk cId="2242189817" sldId="2147483648"/>
            <pc:sldLayoutMk cId="3147043762" sldId="2147483650"/>
          </pc:sldLayoutMkLst>
        </pc:sldLayoutChg>
        <pc:sldLayoutChg chg="setBg">
          <pc:chgData name="Warren Jayakumar" userId="12bc0d38-c33b-4696-a613-0999e112843b" providerId="ADAL" clId="{73BE3ADF-FB7C-4D54-AE33-0E9BACB73747}" dt="2023-10-08T14:55:38.717" v="276"/>
          <pc:sldLayoutMkLst>
            <pc:docMk/>
            <pc:sldMasterMk cId="2242189817" sldId="2147483648"/>
            <pc:sldLayoutMk cId="1956829441" sldId="2147483651"/>
          </pc:sldLayoutMkLst>
        </pc:sldLayoutChg>
        <pc:sldLayoutChg chg="setBg">
          <pc:chgData name="Warren Jayakumar" userId="12bc0d38-c33b-4696-a613-0999e112843b" providerId="ADAL" clId="{73BE3ADF-FB7C-4D54-AE33-0E9BACB73747}" dt="2023-10-08T14:55:38.717" v="276"/>
          <pc:sldLayoutMkLst>
            <pc:docMk/>
            <pc:sldMasterMk cId="2242189817" sldId="2147483648"/>
            <pc:sldLayoutMk cId="1708126760" sldId="2147483652"/>
          </pc:sldLayoutMkLst>
        </pc:sldLayoutChg>
        <pc:sldLayoutChg chg="setBg">
          <pc:chgData name="Warren Jayakumar" userId="12bc0d38-c33b-4696-a613-0999e112843b" providerId="ADAL" clId="{73BE3ADF-FB7C-4D54-AE33-0E9BACB73747}" dt="2023-10-08T14:55:38.717" v="276"/>
          <pc:sldLayoutMkLst>
            <pc:docMk/>
            <pc:sldMasterMk cId="2242189817" sldId="2147483648"/>
            <pc:sldLayoutMk cId="4198006641" sldId="2147483653"/>
          </pc:sldLayoutMkLst>
        </pc:sldLayoutChg>
        <pc:sldLayoutChg chg="setBg">
          <pc:chgData name="Warren Jayakumar" userId="12bc0d38-c33b-4696-a613-0999e112843b" providerId="ADAL" clId="{73BE3ADF-FB7C-4D54-AE33-0E9BACB73747}" dt="2023-10-08T14:55:38.717" v="276"/>
          <pc:sldLayoutMkLst>
            <pc:docMk/>
            <pc:sldMasterMk cId="2242189817" sldId="2147483648"/>
            <pc:sldLayoutMk cId="3013107559" sldId="2147483654"/>
          </pc:sldLayoutMkLst>
        </pc:sldLayoutChg>
        <pc:sldLayoutChg chg="setBg">
          <pc:chgData name="Warren Jayakumar" userId="12bc0d38-c33b-4696-a613-0999e112843b" providerId="ADAL" clId="{73BE3ADF-FB7C-4D54-AE33-0E9BACB73747}" dt="2023-10-08T14:55:38.717" v="276"/>
          <pc:sldLayoutMkLst>
            <pc:docMk/>
            <pc:sldMasterMk cId="2242189817" sldId="2147483648"/>
            <pc:sldLayoutMk cId="2102742559" sldId="2147483655"/>
          </pc:sldLayoutMkLst>
        </pc:sldLayoutChg>
        <pc:sldLayoutChg chg="setBg">
          <pc:chgData name="Warren Jayakumar" userId="12bc0d38-c33b-4696-a613-0999e112843b" providerId="ADAL" clId="{73BE3ADF-FB7C-4D54-AE33-0E9BACB73747}" dt="2023-10-08T14:55:38.717" v="276"/>
          <pc:sldLayoutMkLst>
            <pc:docMk/>
            <pc:sldMasterMk cId="2242189817" sldId="2147483648"/>
            <pc:sldLayoutMk cId="2511585161" sldId="2147483656"/>
          </pc:sldLayoutMkLst>
        </pc:sldLayoutChg>
        <pc:sldLayoutChg chg="setBg">
          <pc:chgData name="Warren Jayakumar" userId="12bc0d38-c33b-4696-a613-0999e112843b" providerId="ADAL" clId="{73BE3ADF-FB7C-4D54-AE33-0E9BACB73747}" dt="2023-10-08T14:55:38.717" v="276"/>
          <pc:sldLayoutMkLst>
            <pc:docMk/>
            <pc:sldMasterMk cId="2242189817" sldId="2147483648"/>
            <pc:sldLayoutMk cId="3164028119" sldId="2147483657"/>
          </pc:sldLayoutMkLst>
        </pc:sldLayoutChg>
        <pc:sldLayoutChg chg="setBg">
          <pc:chgData name="Warren Jayakumar" userId="12bc0d38-c33b-4696-a613-0999e112843b" providerId="ADAL" clId="{73BE3ADF-FB7C-4D54-AE33-0E9BACB73747}" dt="2023-10-08T14:55:38.717" v="276"/>
          <pc:sldLayoutMkLst>
            <pc:docMk/>
            <pc:sldMasterMk cId="2242189817" sldId="2147483648"/>
            <pc:sldLayoutMk cId="2108608122" sldId="2147483658"/>
          </pc:sldLayoutMkLst>
        </pc:sldLayoutChg>
        <pc:sldLayoutChg chg="setBg">
          <pc:chgData name="Warren Jayakumar" userId="12bc0d38-c33b-4696-a613-0999e112843b" providerId="ADAL" clId="{73BE3ADF-FB7C-4D54-AE33-0E9BACB73747}" dt="2023-10-08T14:55:38.717" v="276"/>
          <pc:sldLayoutMkLst>
            <pc:docMk/>
            <pc:sldMasterMk cId="2242189817" sldId="2147483648"/>
            <pc:sldLayoutMk cId="352321209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514D-51D6-066E-258B-9CAB6A097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71A26-672A-72CF-2E1E-8B32E2F4B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9242-687A-F222-D5C9-30A6B5DB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448-29BB-4DA7-ACC8-55A72B1B71E8}" type="datetimeFigureOut">
              <a:rPr lang="en-US" smtClean="0"/>
              <a:t>14-Oct-23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848-9644-A9EA-A477-2C35E561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C7C06-11F1-02D8-5467-636FE2AF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FC4-50E9-44C9-9F92-C63BB4CF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7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7503-4819-3EC2-A283-E7392E6F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21DF7-102D-750F-CA67-ED78860A0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1D5FF-73B7-6DB8-56D9-D48578AE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448-29BB-4DA7-ACC8-55A72B1B71E8}" type="datetimeFigureOut">
              <a:rPr lang="en-US" smtClean="0"/>
              <a:t>14-Oct-23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E596E-2EE1-ED42-F936-EDD0EFA0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8C72-E9D2-8FBA-F5CC-7548C933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FC4-50E9-44C9-9F92-C63BB4CF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F603D-EA1E-00E3-B0BB-0589C70E5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423B7-8785-1490-C2D2-24E1A3804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8932-420F-6DC2-6E86-680BABDD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448-29BB-4DA7-ACC8-55A72B1B71E8}" type="datetimeFigureOut">
              <a:rPr lang="en-US" smtClean="0"/>
              <a:t>14-Oct-23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0914-6882-46E6-D265-04C3F35B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AFC2-6028-E37E-D06B-B17ADFC4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FC4-50E9-44C9-9F92-C63BB4CF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1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5D5F-3109-3B67-0131-3B57DA57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B044-AB5F-BB0E-30F0-5436742CC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6752-939F-B1B6-3133-21FEE109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448-29BB-4DA7-ACC8-55A72B1B71E8}" type="datetimeFigureOut">
              <a:rPr lang="en-US" smtClean="0"/>
              <a:t>14-Oct-23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04DA-3991-E88D-8981-9C1F6F5E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21045-3B39-9481-B5C2-14E09489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FC4-50E9-44C9-9F92-C63BB4CF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4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C37E-A7DE-E6EB-6E3D-A8ECA581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553F7-4E82-F66A-3051-968CC9601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9CC6-D89E-7F6B-E16D-66F7B90C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448-29BB-4DA7-ACC8-55A72B1B71E8}" type="datetimeFigureOut">
              <a:rPr lang="en-US" smtClean="0"/>
              <a:t>14-Oct-23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4937-55FB-69BC-C361-37BB9325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150AA-66BF-25F9-03AC-0ED56E5B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FC4-50E9-44C9-9F92-C63BB4CF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5A0E-9690-1BB4-C773-24E6A77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03BA-A992-723D-5705-45C0EC3AD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DD34A-F56B-A0EB-2B57-181BD3BD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89C5D-043E-78D6-DB29-45D3A174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448-29BB-4DA7-ACC8-55A72B1B71E8}" type="datetimeFigureOut">
              <a:rPr lang="en-US" smtClean="0"/>
              <a:t>14-Oct-23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D1039-CD35-99BE-311D-E0B9AAAD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1B5C1-44D6-5293-4753-267CE628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FC4-50E9-44C9-9F92-C63BB4CF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2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47FF-38EA-9716-B8BF-02BF20E1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BFC0B-583C-4C73-0F4F-9A002E088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066AB-14EB-DB23-5342-4416BFE7C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CA3DC-1FE0-0465-54C8-E142CDF00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D559A-506F-BF8C-F6C7-440034FBE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817AD-BDAC-B794-E1F9-BABFBC75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448-29BB-4DA7-ACC8-55A72B1B71E8}" type="datetimeFigureOut">
              <a:rPr lang="en-US" smtClean="0"/>
              <a:t>14-Oct-23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A6728-6ADC-88C7-83C6-4B5737EC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10C09-0186-B878-986D-F4AC8E84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FC4-50E9-44C9-9F92-C63BB4CF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0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855D-7167-FBF3-5C30-CC1CA68E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97AA0-FA2E-338E-5FB8-0BB253DF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448-29BB-4DA7-ACC8-55A72B1B71E8}" type="datetimeFigureOut">
              <a:rPr lang="en-US" smtClean="0"/>
              <a:t>14-Oct-23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15878-22FF-77D2-03D0-9CDD09CD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790F3-8F15-52E2-247E-14B4B295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FC4-50E9-44C9-9F92-C63BB4CF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B3396-04FF-B84C-660D-70267EB7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448-29BB-4DA7-ACC8-55A72B1B71E8}" type="datetimeFigureOut">
              <a:rPr lang="en-US" smtClean="0"/>
              <a:t>14-Oct-23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370A3-9119-15B7-D9B4-A2C0EC3A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71D51-7FDF-04F3-08E5-E0B4702B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FC4-50E9-44C9-9F92-C63BB4CF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4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68AE-189F-3AED-0951-5690C438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C967-08C2-574E-D8F3-F8E0742E2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61271-0BA4-92B4-4745-19342788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872E7-D9C7-D126-2F95-7663488C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448-29BB-4DA7-ACC8-55A72B1B71E8}" type="datetimeFigureOut">
              <a:rPr lang="en-US" smtClean="0"/>
              <a:t>14-Oct-23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3447F-5A09-15D0-57F2-8B9A7170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281FC-5623-9F44-705C-A0975965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FC4-50E9-44C9-9F92-C63BB4CF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7491-62CB-CD9F-F8EB-43F170A6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576B1-7891-18B5-A305-94DAFB4E2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E5695-94FC-084D-18C0-A4F1F47B9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92081-A675-9201-AD82-50C437EB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448-29BB-4DA7-ACC8-55A72B1B71E8}" type="datetimeFigureOut">
              <a:rPr lang="en-US" smtClean="0"/>
              <a:t>14-Oct-23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CB69C-75C4-9278-2C63-F5CA5A1A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7A557-F542-99D9-D750-7BF49D1E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FC4-50E9-44C9-9F92-C63BB4CF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2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3087E-EE3D-2D9A-2279-44C63661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5195C-76D8-1721-1302-52316F0C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F189-1661-D860-50D8-7CEB261F9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4448-29BB-4DA7-ACC8-55A72B1B71E8}" type="datetimeFigureOut">
              <a:rPr lang="en-US" smtClean="0"/>
              <a:t>14-Oct-23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7792D-BDC5-8875-B43C-860EEB8B8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B1B36-2019-64CB-26AE-66110E381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90FC4-50E9-44C9-9F92-C63BB4CF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8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artoon of a robot&#10;&#10;Description automatically generated">
            <a:extLst>
              <a:ext uri="{FF2B5EF4-FFF2-40B4-BE49-F238E27FC236}">
                <a16:creationId xmlns:a16="http://schemas.microsoft.com/office/drawing/2014/main" id="{746531A0-8927-0767-B509-6A749E130F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" t="23391" r="5487"/>
          <a:stretch/>
        </p:blipFill>
        <p:spPr>
          <a:xfrm>
            <a:off x="19" y="85735"/>
            <a:ext cx="1219198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FA406-A800-C6A2-B782-56CF658D6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Innovatronix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7236D-C6DA-D159-04F0-E662A66D2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Initial Proposal</a:t>
            </a:r>
          </a:p>
        </p:txBody>
      </p:sp>
    </p:spTree>
    <p:extLst>
      <p:ext uri="{BB962C8B-B14F-4D97-AF65-F5344CB8AC3E}">
        <p14:creationId xmlns:p14="http://schemas.microsoft.com/office/powerpoint/2010/main" val="46361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CD6A-FE99-1AD8-5C48-086220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14F2-06A8-23F2-0C8C-E2C55147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29158" cy="435133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movement: DC motors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propose to use 4 DC motors for each 4 of the robot wheels.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Utilizing 4 motors would provide the necessary torque for quick accelerations.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A small electric motor with wires&#10;&#10;Description automatically generated">
            <a:extLst>
              <a:ext uri="{FF2B5EF4-FFF2-40B4-BE49-F238E27FC236}">
                <a16:creationId xmlns:a16="http://schemas.microsoft.com/office/drawing/2014/main" id="{CE68D189-FF04-B9F9-7EF4-2A29660AD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371" y="645349"/>
            <a:ext cx="2820209" cy="222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8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CD6A-FE99-1AD8-5C48-086220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14F2-06A8-23F2-0C8C-E2C55147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29158" cy="435133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 movement: Servo motor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propose to use 2 servo motors to control the robot arm.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motor would close and open up the arm while the other would move the arm up and down.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arm is required to pick up boxes and to pull the middle part of the ramp.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A small black electronic device with wires&#10;&#10;Description automatically generated">
            <a:extLst>
              <a:ext uri="{FF2B5EF4-FFF2-40B4-BE49-F238E27FC236}">
                <a16:creationId xmlns:a16="http://schemas.microsoft.com/office/drawing/2014/main" id="{7DABDADB-EF9C-03FC-4F6E-2E63BCB2D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593" y="218364"/>
            <a:ext cx="2494081" cy="249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6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FBDD-5128-8CD2-F46A-22089B5B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– Line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4482-04D7-DC73-0B5D-43C7AEAF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5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 forward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left sensor detects line: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Decrease speed of left motors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 right sensor detects line: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Decrease speed of right motors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steer straight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327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FBDD-5128-8CD2-F46A-22089B5B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– Object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4482-04D7-DC73-0B5D-43C7AEAF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505"/>
            <a:ext cx="10515600" cy="4649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 line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object detected on left: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Steer right until suitable distance is maintained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Go straight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Wait until line detected again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object detected on right: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Steer left until suitable distance is maintained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Go straight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Wait until line detected again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E9C597-587F-0C13-8DF8-8571B3ABF4C7}"/>
              </a:ext>
            </a:extLst>
          </p:cNvPr>
          <p:cNvGrpSpPr/>
          <p:nvPr/>
        </p:nvGrpSpPr>
        <p:grpSpPr>
          <a:xfrm>
            <a:off x="9662460" y="1668104"/>
            <a:ext cx="1248878" cy="4072017"/>
            <a:chOff x="9446800" y="2018581"/>
            <a:chExt cx="1248878" cy="407201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C2E5F0E-A5ED-CA17-3040-5C92D6CFE8CE}"/>
                </a:ext>
              </a:extLst>
            </p:cNvPr>
            <p:cNvSpPr/>
            <p:nvPr/>
          </p:nvSpPr>
          <p:spPr>
            <a:xfrm>
              <a:off x="9617174" y="2018581"/>
              <a:ext cx="908130" cy="3148642"/>
            </a:xfrm>
            <a:custGeom>
              <a:avLst/>
              <a:gdLst>
                <a:gd name="connsiteX0" fmla="*/ 656886 w 908130"/>
                <a:gd name="connsiteY0" fmla="*/ 3148642 h 3148642"/>
                <a:gd name="connsiteX1" fmla="*/ 872547 w 908130"/>
                <a:gd name="connsiteY1" fmla="*/ 2363638 h 3148642"/>
                <a:gd name="connsiteX2" fmla="*/ 1279 w 908130"/>
                <a:gd name="connsiteY2" fmla="*/ 1483744 h 3148642"/>
                <a:gd name="connsiteX3" fmla="*/ 717271 w 908130"/>
                <a:gd name="connsiteY3" fmla="*/ 0 h 314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130" h="3148642">
                  <a:moveTo>
                    <a:pt x="656886" y="3148642"/>
                  </a:moveTo>
                  <a:cubicBezTo>
                    <a:pt x="819350" y="2894881"/>
                    <a:pt x="981815" y="2641121"/>
                    <a:pt x="872547" y="2363638"/>
                  </a:cubicBezTo>
                  <a:cubicBezTo>
                    <a:pt x="763279" y="2086155"/>
                    <a:pt x="27158" y="1877684"/>
                    <a:pt x="1279" y="1483744"/>
                  </a:cubicBezTo>
                  <a:cubicBezTo>
                    <a:pt x="-24600" y="1089804"/>
                    <a:pt x="346335" y="544902"/>
                    <a:pt x="717271" y="0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A81E1B-E0CE-47FB-68F1-F1721A78F19E}"/>
                </a:ext>
              </a:extLst>
            </p:cNvPr>
            <p:cNvSpPr/>
            <p:nvPr/>
          </p:nvSpPr>
          <p:spPr>
            <a:xfrm>
              <a:off x="10610491" y="3991873"/>
              <a:ext cx="85187" cy="11257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C9D03F-7CC6-9226-64A5-E051639F02BC}"/>
                </a:ext>
              </a:extLst>
            </p:cNvPr>
            <p:cNvSpPr/>
            <p:nvPr/>
          </p:nvSpPr>
          <p:spPr>
            <a:xfrm>
              <a:off x="9446800" y="2866126"/>
              <a:ext cx="85187" cy="11257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4B8FE5-8D58-9709-D05C-FAE30411789A}"/>
                </a:ext>
              </a:extLst>
            </p:cNvPr>
            <p:cNvSpPr/>
            <p:nvPr/>
          </p:nvSpPr>
          <p:spPr>
            <a:xfrm rot="1948897">
              <a:off x="9721431" y="5184824"/>
              <a:ext cx="517585" cy="90577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AB5DA22-96D1-F275-6EAE-B7086C864BC0}"/>
                </a:ext>
              </a:extLst>
            </p:cNvPr>
            <p:cNvSpPr/>
            <p:nvPr/>
          </p:nvSpPr>
          <p:spPr>
            <a:xfrm>
              <a:off x="10170543" y="4088921"/>
              <a:ext cx="25880" cy="1043796"/>
            </a:xfrm>
            <a:custGeom>
              <a:avLst/>
              <a:gdLst>
                <a:gd name="connsiteX0" fmla="*/ 0 w 25880"/>
                <a:gd name="connsiteY0" fmla="*/ 1043796 h 1043796"/>
                <a:gd name="connsiteX1" fmla="*/ 25880 w 25880"/>
                <a:gd name="connsiteY1" fmla="*/ 0 h 1043796"/>
                <a:gd name="connsiteX2" fmla="*/ 25880 w 25880"/>
                <a:gd name="connsiteY2" fmla="*/ 0 h 104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80" h="1043796">
                  <a:moveTo>
                    <a:pt x="0" y="1043796"/>
                  </a:moveTo>
                  <a:lnTo>
                    <a:pt x="25880" y="0"/>
                  </a:lnTo>
                  <a:lnTo>
                    <a:pt x="25880" y="0"/>
                  </a:lnTo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E8EE6-2BC4-7AAD-AA2C-11479E7A1BC5}"/>
                </a:ext>
              </a:extLst>
            </p:cNvPr>
            <p:cNvSpPr/>
            <p:nvPr/>
          </p:nvSpPr>
          <p:spPr>
            <a:xfrm>
              <a:off x="9822611" y="2806880"/>
              <a:ext cx="25880" cy="1043796"/>
            </a:xfrm>
            <a:custGeom>
              <a:avLst/>
              <a:gdLst>
                <a:gd name="connsiteX0" fmla="*/ 0 w 25880"/>
                <a:gd name="connsiteY0" fmla="*/ 1043796 h 1043796"/>
                <a:gd name="connsiteX1" fmla="*/ 25880 w 25880"/>
                <a:gd name="connsiteY1" fmla="*/ 0 h 1043796"/>
                <a:gd name="connsiteX2" fmla="*/ 25880 w 25880"/>
                <a:gd name="connsiteY2" fmla="*/ 0 h 104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80" h="1043796">
                  <a:moveTo>
                    <a:pt x="0" y="1043796"/>
                  </a:moveTo>
                  <a:lnTo>
                    <a:pt x="25880" y="0"/>
                  </a:lnTo>
                  <a:lnTo>
                    <a:pt x="25880" y="0"/>
                  </a:lnTo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371738F-332F-D5E3-5934-230AE2C2DF06}"/>
                </a:ext>
              </a:extLst>
            </p:cNvPr>
            <p:cNvSpPr/>
            <p:nvPr/>
          </p:nvSpPr>
          <p:spPr>
            <a:xfrm rot="18694781" flipH="1">
              <a:off x="9975365" y="3737876"/>
              <a:ext cx="63217" cy="450439"/>
            </a:xfrm>
            <a:custGeom>
              <a:avLst/>
              <a:gdLst>
                <a:gd name="connsiteX0" fmla="*/ 0 w 25880"/>
                <a:gd name="connsiteY0" fmla="*/ 1043796 h 1043796"/>
                <a:gd name="connsiteX1" fmla="*/ 25880 w 25880"/>
                <a:gd name="connsiteY1" fmla="*/ 0 h 1043796"/>
                <a:gd name="connsiteX2" fmla="*/ 25880 w 25880"/>
                <a:gd name="connsiteY2" fmla="*/ 0 h 104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80" h="1043796">
                  <a:moveTo>
                    <a:pt x="0" y="1043796"/>
                  </a:moveTo>
                  <a:lnTo>
                    <a:pt x="25880" y="0"/>
                  </a:lnTo>
                  <a:lnTo>
                    <a:pt x="25880" y="0"/>
                  </a:lnTo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994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FBDD-5128-8CD2-F46A-22089B5B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– Colour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4482-04D7-DC73-0B5D-43C7AEAF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504"/>
            <a:ext cx="10515600" cy="49202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 line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when colour detected: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Read colour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 right and check colour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line colour is same as box colour: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Follow line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Go back and follow other line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white detected: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Place box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4184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FBDD-5128-8CD2-F46A-22089B5B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– Hook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4482-04D7-DC73-0B5D-43C7AEAF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505"/>
            <a:ext cx="10515600" cy="4649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 line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front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reports small distance:</a:t>
            </a:r>
          </a:p>
          <a:p>
            <a:pPr lvl="2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</a:p>
          <a:p>
            <a:pPr lvl="2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Grab hook</a:t>
            </a:r>
          </a:p>
          <a:p>
            <a:pPr lvl="2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 backwards</a:t>
            </a:r>
          </a:p>
          <a:p>
            <a:pPr lvl="2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 around ramp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777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FBDD-5128-8CD2-F46A-22089B5B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– Box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4482-04D7-DC73-0B5D-43C7AEAF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505"/>
            <a:ext cx="10515600" cy="4649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 line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front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reports small distance: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Stop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Pick up box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319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FBDD-5128-8CD2-F46A-22089B5B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– Sound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4482-04D7-DC73-0B5D-43C7AEAF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505"/>
            <a:ext cx="10515600" cy="4649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 line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sound intensity above set level: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Stop all motors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Follow line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550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FBDD-5128-8CD2-F46A-22089B5B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– Guard robot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4482-04D7-DC73-0B5D-43C7AEAF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505"/>
            <a:ext cx="10515600" cy="4649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 at junction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right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detects before left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Turn right and go to final destination</a:t>
            </a:r>
          </a:p>
        </p:txBody>
      </p:sp>
    </p:spTree>
    <p:extLst>
      <p:ext uri="{BB962C8B-B14F-4D97-AF65-F5344CB8AC3E}">
        <p14:creationId xmlns:p14="http://schemas.microsoft.com/office/powerpoint/2010/main" val="276301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FBDD-5128-8CD2-F46A-22089B5B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Delegation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9F615A-0A93-217D-F461-C3D863C9D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210253N – </a:t>
            </a:r>
            <a:r>
              <a:rPr lang="en-US" dirty="0" err="1"/>
              <a:t>Jayathilaka</a:t>
            </a:r>
            <a:r>
              <a:rPr lang="en-US" dirty="0"/>
              <a:t> C.B.N.L. – Sensor selection and programming</a:t>
            </a:r>
          </a:p>
          <a:p>
            <a:r>
              <a:rPr lang="en-US" dirty="0"/>
              <a:t>210027C – </a:t>
            </a:r>
            <a:r>
              <a:rPr lang="fi-FI" dirty="0"/>
              <a:t>Alahakoon U.M.Y.B. – Mechanical design</a:t>
            </a:r>
          </a:p>
          <a:p>
            <a:r>
              <a:rPr lang="fi-FI" dirty="0"/>
              <a:t>210236P – Jayakumar W.S. – Enclosure and algorithms</a:t>
            </a:r>
          </a:p>
          <a:p>
            <a:r>
              <a:rPr lang="fi-FI" dirty="0"/>
              <a:t>210254T – Jayathilaka D.E.U. – Algorithms and PCB design</a:t>
            </a:r>
          </a:p>
          <a:p>
            <a:r>
              <a:rPr lang="fi-FI" dirty="0"/>
              <a:t>210272V – Karavita K.V.D.T.N. </a:t>
            </a:r>
            <a:r>
              <a:rPr lang="fi-FI"/>
              <a:t>– Algorithms and mechanical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6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B260-255A-6DEE-D412-2B764330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9F1329-E994-C796-6D2E-E7B3693D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strategy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mechanical design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 used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Actuators used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delegation</a:t>
            </a:r>
          </a:p>
        </p:txBody>
      </p:sp>
    </p:spTree>
    <p:extLst>
      <p:ext uri="{BB962C8B-B14F-4D97-AF65-F5344CB8AC3E}">
        <p14:creationId xmlns:p14="http://schemas.microsoft.com/office/powerpoint/2010/main" val="192472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artoon of a robot&#10;&#10;Description automatically generated">
            <a:extLst>
              <a:ext uri="{FF2B5EF4-FFF2-40B4-BE49-F238E27FC236}">
                <a16:creationId xmlns:a16="http://schemas.microsoft.com/office/drawing/2014/main" id="{746531A0-8927-0767-B509-6A749E130F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" t="23391" r="5487"/>
          <a:stretch/>
        </p:blipFill>
        <p:spPr>
          <a:xfrm>
            <a:off x="19" y="85735"/>
            <a:ext cx="1219198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FA406-A800-C6A2-B782-56CF658D6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70" y="5477774"/>
            <a:ext cx="3270300" cy="873022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625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C79C-342C-F06D-4278-95C8E269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8D6E4-A996-7C5D-B128-D318CCFC46A6}"/>
              </a:ext>
            </a:extLst>
          </p:cNvPr>
          <p:cNvSpPr txBox="1"/>
          <p:nvPr/>
        </p:nvSpPr>
        <p:spPr>
          <a:xfrm>
            <a:off x="638176" y="2019300"/>
            <a:ext cx="1096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overall strategy is to use relevant sensors in order to sense the position and state of the robot and control relevant actuators.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C8B8A-4029-AFE2-F69D-1A0981F97322}"/>
              </a:ext>
            </a:extLst>
          </p:cNvPr>
          <p:cNvSpPr/>
          <p:nvPr/>
        </p:nvSpPr>
        <p:spPr>
          <a:xfrm>
            <a:off x="2074078" y="3515998"/>
            <a:ext cx="1984075" cy="9834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Line Detection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BDE74F-58AC-CAF2-4D4C-8BAAC346B26B}"/>
              </a:ext>
            </a:extLst>
          </p:cNvPr>
          <p:cNvCxnSpPr>
            <a:stCxn id="4" idx="3"/>
          </p:cNvCxnSpPr>
          <p:nvPr/>
        </p:nvCxnSpPr>
        <p:spPr>
          <a:xfrm flipV="1">
            <a:off x="4058153" y="3994764"/>
            <a:ext cx="767751" cy="1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3F777CA-D237-8F58-0933-432244407DCD}"/>
              </a:ext>
            </a:extLst>
          </p:cNvPr>
          <p:cNvSpPr/>
          <p:nvPr/>
        </p:nvSpPr>
        <p:spPr>
          <a:xfrm>
            <a:off x="4812964" y="3503058"/>
            <a:ext cx="1984075" cy="9834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Follow 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A0590-FD00-3ABD-5BE9-9D319855CDFB}"/>
              </a:ext>
            </a:extLst>
          </p:cNvPr>
          <p:cNvCxnSpPr/>
          <p:nvPr/>
        </p:nvCxnSpPr>
        <p:spPr>
          <a:xfrm flipV="1">
            <a:off x="6784099" y="3981824"/>
            <a:ext cx="767751" cy="1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05F7DC0-A739-439E-ADAC-3154B21FC8E2}"/>
              </a:ext>
            </a:extLst>
          </p:cNvPr>
          <p:cNvSpPr/>
          <p:nvPr/>
        </p:nvSpPr>
        <p:spPr>
          <a:xfrm>
            <a:off x="7551850" y="3477913"/>
            <a:ext cx="1984075" cy="9834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Sub tasks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C262F-116E-E97A-49CE-0496E7BB7D20}"/>
              </a:ext>
            </a:extLst>
          </p:cNvPr>
          <p:cNvCxnSpPr>
            <a:stCxn id="8" idx="2"/>
          </p:cNvCxnSpPr>
          <p:nvPr/>
        </p:nvCxnSpPr>
        <p:spPr>
          <a:xfrm flipH="1">
            <a:off x="5796951" y="4486470"/>
            <a:ext cx="8051" cy="10861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4B2F4EA-0203-F2A1-D412-85B096399F2F}"/>
              </a:ext>
            </a:extLst>
          </p:cNvPr>
          <p:cNvSpPr/>
          <p:nvPr/>
        </p:nvSpPr>
        <p:spPr>
          <a:xfrm>
            <a:off x="4812964" y="5572664"/>
            <a:ext cx="1984075" cy="9834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Avoid obstacles</a:t>
            </a:r>
          </a:p>
        </p:txBody>
      </p:sp>
    </p:spTree>
    <p:extLst>
      <p:ext uri="{BB962C8B-B14F-4D97-AF65-F5344CB8AC3E}">
        <p14:creationId xmlns:p14="http://schemas.microsoft.com/office/powerpoint/2010/main" val="106468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C79C-342C-F06D-4278-95C8E269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Mechanical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8D6E4-A996-7C5D-B128-D318CCFC46A6}"/>
              </a:ext>
            </a:extLst>
          </p:cNvPr>
          <p:cNvSpPr txBox="1"/>
          <p:nvPr/>
        </p:nvSpPr>
        <p:spPr>
          <a:xfrm>
            <a:off x="838200" y="1781175"/>
            <a:ext cx="1096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Mechanically, we plan on designing an aerodynamic enclosure for increased efficiency.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plan on conducting simulations to obtain a better drag coefficient.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B42860-5E39-87AE-D057-8677993969F2}"/>
              </a:ext>
            </a:extLst>
          </p:cNvPr>
          <p:cNvGrpSpPr/>
          <p:nvPr/>
        </p:nvGrpSpPr>
        <p:grpSpPr>
          <a:xfrm>
            <a:off x="1283952" y="2793327"/>
            <a:ext cx="9761220" cy="3566356"/>
            <a:chOff x="1043940" y="2597348"/>
            <a:chExt cx="9761220" cy="356635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AFF916-D95E-3B6C-8BD1-AE7FF3661DD2}"/>
                </a:ext>
              </a:extLst>
            </p:cNvPr>
            <p:cNvSpPr txBox="1"/>
            <p:nvPr/>
          </p:nvSpPr>
          <p:spPr>
            <a:xfrm>
              <a:off x="4655820" y="5794372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ToF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sensors 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9EBFE4-EA7B-E306-76E1-1F51E27D5AD9}"/>
                </a:ext>
              </a:extLst>
            </p:cNvPr>
            <p:cNvGrpSpPr/>
            <p:nvPr/>
          </p:nvGrpSpPr>
          <p:grpSpPr>
            <a:xfrm>
              <a:off x="1043940" y="2597348"/>
              <a:ext cx="9761220" cy="3224332"/>
              <a:chOff x="1043940" y="2597348"/>
              <a:chExt cx="9761220" cy="3224332"/>
            </a:xfrm>
          </p:grpSpPr>
          <p:pic>
            <p:nvPicPr>
              <p:cNvPr id="4" name="Picture 3" descr="A blue line drawing of a device">
                <a:extLst>
                  <a:ext uri="{FF2B5EF4-FFF2-40B4-BE49-F238E27FC236}">
                    <a16:creationId xmlns:a16="http://schemas.microsoft.com/office/drawing/2014/main" id="{553CD8D4-EBF9-FB58-6E79-820D61ECFC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249" t="18409" r="24557" b="24846"/>
              <a:stretch/>
            </p:blipFill>
            <p:spPr>
              <a:xfrm rot="5400000">
                <a:off x="4507281" y="1577288"/>
                <a:ext cx="2476398" cy="5067302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EC1979E-9A8C-6B14-DFC1-F16173D89494}"/>
                  </a:ext>
                </a:extLst>
              </p:cNvPr>
              <p:cNvCxnSpPr/>
              <p:nvPr/>
            </p:nvCxnSpPr>
            <p:spPr>
              <a:xfrm flipH="1" flipV="1">
                <a:off x="5036820" y="4541520"/>
                <a:ext cx="152400" cy="12801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57A1BB4-60EB-875B-1F10-C823C50C7E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5900" y="4541520"/>
                <a:ext cx="297180" cy="12801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B7A7452-7393-884E-2683-E2FEAD0ED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2880" y="3223260"/>
                <a:ext cx="762000" cy="70093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11B7B0A-1918-7988-2C61-71E84648BA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9040" y="2782014"/>
                <a:ext cx="1097280" cy="67431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A2F32D8-8532-55B4-385F-FB575068B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5680" y="3322320"/>
                <a:ext cx="842011" cy="5045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D3CB24-56B9-501D-4653-826EC98B7893}"/>
                  </a:ext>
                </a:extLst>
              </p:cNvPr>
              <p:cNvSpPr txBox="1"/>
              <p:nvPr/>
            </p:nvSpPr>
            <p:spPr>
              <a:xfrm>
                <a:off x="8793480" y="2597348"/>
                <a:ext cx="2011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Arm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82644-CAFC-DF7F-0614-BFF6E9812ADB}"/>
                  </a:ext>
                </a:extLst>
              </p:cNvPr>
              <p:cNvSpPr txBox="1"/>
              <p:nvPr/>
            </p:nvSpPr>
            <p:spPr>
              <a:xfrm>
                <a:off x="3649980" y="2813804"/>
                <a:ext cx="2011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Display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6E67CA-A20C-FF15-8E81-366A9385A373}"/>
                  </a:ext>
                </a:extLst>
              </p:cNvPr>
              <p:cNvSpPr txBox="1"/>
              <p:nvPr/>
            </p:nvSpPr>
            <p:spPr>
              <a:xfrm>
                <a:off x="1043940" y="3047112"/>
                <a:ext cx="39185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Switches for task selection</a:t>
                </a:r>
              </a:p>
            </p:txBody>
          </p:sp>
        </p:grp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42DB1F-40A2-842E-94AA-4272AE9FE584}"/>
              </a:ext>
            </a:extLst>
          </p:cNvPr>
          <p:cNvCxnSpPr/>
          <p:nvPr/>
        </p:nvCxnSpPr>
        <p:spPr>
          <a:xfrm flipH="1" flipV="1">
            <a:off x="7082287" y="4839419"/>
            <a:ext cx="698739" cy="1112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9CC34B-897D-04A1-2EC7-D0973525CE4A}"/>
              </a:ext>
            </a:extLst>
          </p:cNvPr>
          <p:cNvSpPr txBox="1"/>
          <p:nvPr/>
        </p:nvSpPr>
        <p:spPr>
          <a:xfrm>
            <a:off x="7781026" y="581107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 array </a:t>
            </a:r>
          </a:p>
        </p:txBody>
      </p:sp>
    </p:spTree>
    <p:extLst>
      <p:ext uri="{BB962C8B-B14F-4D97-AF65-F5344CB8AC3E}">
        <p14:creationId xmlns:p14="http://schemas.microsoft.com/office/powerpoint/2010/main" val="16975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2E66-B2C3-0D26-51BA-EED53510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 used</a:t>
            </a:r>
          </a:p>
        </p:txBody>
      </p:sp>
      <p:pic>
        <p:nvPicPr>
          <p:cNvPr id="5" name="Content Placeholder 4" descr="A purple circuit board with several small black and silver wires&#10;&#10;Description automatically generated with medium confidence">
            <a:extLst>
              <a:ext uri="{FF2B5EF4-FFF2-40B4-BE49-F238E27FC236}">
                <a16:creationId xmlns:a16="http://schemas.microsoft.com/office/drawing/2014/main" id="{25881B4D-EB92-A3E8-7634-A006E6CCB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83" y="2586316"/>
            <a:ext cx="2363727" cy="2363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80AF15-EA95-385D-1854-2699EF7EA8D3}"/>
              </a:ext>
            </a:extLst>
          </p:cNvPr>
          <p:cNvSpPr txBox="1"/>
          <p:nvPr/>
        </p:nvSpPr>
        <p:spPr>
          <a:xfrm>
            <a:off x="1009649" y="1690688"/>
            <a:ext cx="88244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Detection: Time of Flight sensor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Increased accuracy even in small ranges over alternatives such as ultrasound sensors and triangulation sensors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measurement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Compact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performance when the objects aren’t perpendicular to the path of the robot.</a:t>
            </a:r>
          </a:p>
        </p:txBody>
      </p:sp>
    </p:spTree>
    <p:extLst>
      <p:ext uri="{BB962C8B-B14F-4D97-AF65-F5344CB8AC3E}">
        <p14:creationId xmlns:p14="http://schemas.microsoft.com/office/powerpoint/2010/main" val="123974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2E66-B2C3-0D26-51BA-EED53510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0AF15-EA95-385D-1854-2699EF7EA8D3}"/>
              </a:ext>
            </a:extLst>
          </p:cNvPr>
          <p:cNvSpPr txBox="1"/>
          <p:nvPr/>
        </p:nvSpPr>
        <p:spPr>
          <a:xfrm>
            <a:off x="1009649" y="1690688"/>
            <a:ext cx="88244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Detection: Infrared sensor array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IR transmitters and receivers which use the triangulation principle are used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black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coloured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arena would absorb most of the IR light while the white line would reflect most of the light making it possible to detect the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IR sensors are used for increased smoothness of the motion of the robot.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62BFDF-369D-0D5A-7A45-AF24A6A9E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49" y="1316746"/>
            <a:ext cx="2626023" cy="182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3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2E66-B2C3-0D26-51BA-EED53510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0AF15-EA95-385D-1854-2699EF7EA8D3}"/>
              </a:ext>
            </a:extLst>
          </p:cNvPr>
          <p:cNvSpPr txBox="1"/>
          <p:nvPr/>
        </p:nvSpPr>
        <p:spPr>
          <a:xfrm>
            <a:off x="1009650" y="1690688"/>
            <a:ext cx="8677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 Detection: Microphone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microphone has been used to detect the intensity of sound.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the intensity is above a certain level the robot would stop moving.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purple and silver electronic device&#10;&#10;Description automatically generated with medium confidence">
            <a:extLst>
              <a:ext uri="{FF2B5EF4-FFF2-40B4-BE49-F238E27FC236}">
                <a16:creationId xmlns:a16="http://schemas.microsoft.com/office/drawing/2014/main" id="{FFCD4295-40E4-7328-CF4D-9A1D818E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465" y="1562523"/>
            <a:ext cx="2330568" cy="233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3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2E66-B2C3-0D26-51BA-EED53510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0AF15-EA95-385D-1854-2699EF7EA8D3}"/>
              </a:ext>
            </a:extLst>
          </p:cNvPr>
          <p:cNvSpPr txBox="1"/>
          <p:nvPr/>
        </p:nvSpPr>
        <p:spPr>
          <a:xfrm>
            <a:off x="1009650" y="1690688"/>
            <a:ext cx="86778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Colour Detection: TCS230 colour detection module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module consists of photodiodes which are sensitive to red, blue and green light.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the wavelength of light that reaches the sensor, it is possible to detect the colour of the box and the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sensors are used: one for the detection of the colour of the box and another for the detection of the colour of the line in subtask 4</a:t>
            </a:r>
          </a:p>
        </p:txBody>
      </p:sp>
      <p:pic>
        <p:nvPicPr>
          <p:cNvPr id="4" name="Picture 3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D95B1798-DD57-ED6B-9761-EF806030E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614" y="149164"/>
            <a:ext cx="2123636" cy="249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0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C3AD-383A-D0A9-3F04-F012D1AB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94FC-ACDB-6BEE-9AB0-6D6C9C0F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robot consists of the following actuators: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 motors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Servo motors</a:t>
            </a:r>
          </a:p>
        </p:txBody>
      </p:sp>
    </p:spTree>
    <p:extLst>
      <p:ext uri="{BB962C8B-B14F-4D97-AF65-F5344CB8AC3E}">
        <p14:creationId xmlns:p14="http://schemas.microsoft.com/office/powerpoint/2010/main" val="266141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Innovatronix</vt:lpstr>
      <vt:lpstr>Contents</vt:lpstr>
      <vt:lpstr>Overall strategy</vt:lpstr>
      <vt:lpstr>Robot Mechanical Design</vt:lpstr>
      <vt:lpstr>Sensors used</vt:lpstr>
      <vt:lpstr>Sensors used</vt:lpstr>
      <vt:lpstr>Sensors used</vt:lpstr>
      <vt:lpstr>Sensors used</vt:lpstr>
      <vt:lpstr>Actuators</vt:lpstr>
      <vt:lpstr>Actuators</vt:lpstr>
      <vt:lpstr>Actuators</vt:lpstr>
      <vt:lpstr>Algorithms – Line following</vt:lpstr>
      <vt:lpstr>Algorithms – Object avoidance</vt:lpstr>
      <vt:lpstr>Algorithms – Colour Detection</vt:lpstr>
      <vt:lpstr>Algorithms – Hook Detection</vt:lpstr>
      <vt:lpstr>Algorithms – Box Detection</vt:lpstr>
      <vt:lpstr>Algorithms – Sound detection</vt:lpstr>
      <vt:lpstr>Algorithms – Guard robot detection</vt:lpstr>
      <vt:lpstr>Task Delegation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Jayakumar</dc:creator>
  <cp:lastModifiedBy>Warren Jayakumar</cp:lastModifiedBy>
  <cp:revision>1</cp:revision>
  <dcterms:created xsi:type="dcterms:W3CDTF">2023-10-08T14:21:10Z</dcterms:created>
  <dcterms:modified xsi:type="dcterms:W3CDTF">2023-10-14T02:45:36Z</dcterms:modified>
</cp:coreProperties>
</file>