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6" r:id="rId3"/>
    <p:sldId id="257" r:id="rId4"/>
    <p:sldId id="264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59" r:id="rId13"/>
    <p:sldId id="260" r:id="rId14"/>
    <p:sldId id="261" r:id="rId15"/>
    <p:sldId id="262" r:id="rId16"/>
    <p:sldId id="263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F56C0-9BF7-4F92-A01D-C68DC4EA016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3D524-EA8A-49BB-9269-BE401B84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7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0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9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4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4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3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4589FA-82E8-4366-80F2-DAAC6A6ACBB2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6DA0A2-D398-435F-91AB-67D10E5C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C98ADE-8FDC-45CB-B808-2433A75E21D3}"/>
              </a:ext>
            </a:extLst>
          </p:cNvPr>
          <p:cNvSpPr txBox="1"/>
          <p:nvPr/>
        </p:nvSpPr>
        <p:spPr>
          <a:xfrm>
            <a:off x="834886" y="914400"/>
            <a:ext cx="375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ISAD253SL 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A4F3D-DC9D-41DB-A381-0C45428E5789}"/>
              </a:ext>
            </a:extLst>
          </p:cNvPr>
          <p:cNvSpPr txBox="1"/>
          <p:nvPr/>
        </p:nvSpPr>
        <p:spPr>
          <a:xfrm>
            <a:off x="2710068" y="2509535"/>
            <a:ext cx="78187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u="sng" dirty="0"/>
              <a:t>Database For Lanka Tours</a:t>
            </a:r>
          </a:p>
        </p:txBody>
      </p:sp>
    </p:spTree>
    <p:extLst>
      <p:ext uri="{BB962C8B-B14F-4D97-AF65-F5344CB8AC3E}">
        <p14:creationId xmlns:p14="http://schemas.microsoft.com/office/powerpoint/2010/main" val="366482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8" y="2870040"/>
            <a:ext cx="10515600" cy="4351338"/>
          </a:xfrm>
        </p:spPr>
        <p:txBody>
          <a:bodyPr/>
          <a:lstStyle/>
          <a:p>
            <a:r>
              <a:rPr lang="en-US" dirty="0"/>
              <a:t>Every relation in database must be in 2</a:t>
            </a:r>
            <a:r>
              <a:rPr lang="en-US" baseline="30000" dirty="0"/>
              <a:t>nd</a:t>
            </a:r>
            <a:r>
              <a:rPr lang="en-US" dirty="0"/>
              <a:t> normal form as well as its non-primary key attributes should</a:t>
            </a:r>
          </a:p>
          <a:p>
            <a:r>
              <a:rPr lang="en-US" dirty="0"/>
              <a:t>Not be transitively depend on its primary key.</a:t>
            </a:r>
          </a:p>
          <a:p>
            <a:r>
              <a:rPr lang="en-US" dirty="0"/>
              <a:t>If any transitive dependency is existing, then it should be removed by separating the transitively dependent attribute from the existing relation and placing them in a new relation.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B884F-F910-47E3-88E7-125796C66EFB}"/>
              </a:ext>
            </a:extLst>
          </p:cNvPr>
          <p:cNvSpPr txBox="1"/>
          <p:nvPr/>
        </p:nvSpPr>
        <p:spPr>
          <a:xfrm>
            <a:off x="1007165" y="1046921"/>
            <a:ext cx="4094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baseline="30000" dirty="0"/>
              <a:t>3rd</a:t>
            </a:r>
            <a:r>
              <a:rPr lang="en-US" sz="2800" b="1" u="sng" dirty="0"/>
              <a:t> Normal Form(3 NF)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55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4" y="498481"/>
            <a:ext cx="3884365" cy="6058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59" y="498481"/>
            <a:ext cx="3904735" cy="5839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438" y="498481"/>
            <a:ext cx="4099562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0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55700" y="2650490"/>
            <a:ext cx="8824913" cy="3322320"/>
          </a:xfrm>
        </p:spPr>
      </p:pic>
    </p:spTree>
    <p:extLst>
      <p:ext uri="{BB962C8B-B14F-4D97-AF65-F5344CB8AC3E}">
        <p14:creationId xmlns:p14="http://schemas.microsoft.com/office/powerpoint/2010/main" val="73916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55700" y="2702024"/>
            <a:ext cx="8824913" cy="3219251"/>
          </a:xfrm>
        </p:spPr>
      </p:pic>
    </p:spTree>
    <p:extLst>
      <p:ext uri="{BB962C8B-B14F-4D97-AF65-F5344CB8AC3E}">
        <p14:creationId xmlns:p14="http://schemas.microsoft.com/office/powerpoint/2010/main" val="341936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39" y="2603500"/>
            <a:ext cx="7127835" cy="3416300"/>
          </a:xfrm>
        </p:spPr>
      </p:pic>
    </p:spTree>
    <p:extLst>
      <p:ext uri="{BB962C8B-B14F-4D97-AF65-F5344CB8AC3E}">
        <p14:creationId xmlns:p14="http://schemas.microsoft.com/office/powerpoint/2010/main" val="104750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59" y="2603500"/>
            <a:ext cx="7256394" cy="3416300"/>
          </a:xfrm>
        </p:spPr>
      </p:pic>
    </p:spTree>
    <p:extLst>
      <p:ext uri="{BB962C8B-B14F-4D97-AF65-F5344CB8AC3E}">
        <p14:creationId xmlns:p14="http://schemas.microsoft.com/office/powerpoint/2010/main" val="175514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TRIGGER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49"/>
          <a:stretch/>
        </p:blipFill>
        <p:spPr>
          <a:xfrm>
            <a:off x="374374" y="2665980"/>
            <a:ext cx="4959308" cy="3695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6"/>
          <a:stretch/>
        </p:blipFill>
        <p:spPr>
          <a:xfrm>
            <a:off x="6417276" y="2580255"/>
            <a:ext cx="4164227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TRIGGER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8"/>
          <a:stretch/>
        </p:blipFill>
        <p:spPr>
          <a:xfrm>
            <a:off x="528463" y="2635720"/>
            <a:ext cx="4013097" cy="3438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16"/>
          <a:stretch/>
        </p:blipFill>
        <p:spPr>
          <a:xfrm>
            <a:off x="5535660" y="2728486"/>
            <a:ext cx="5154956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2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1"/>
          <a:stretch/>
        </p:blipFill>
        <p:spPr>
          <a:xfrm>
            <a:off x="778179" y="2689289"/>
            <a:ext cx="4063700" cy="33242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72"/>
          <a:stretch/>
        </p:blipFill>
        <p:spPr>
          <a:xfrm>
            <a:off x="6458096" y="2648354"/>
            <a:ext cx="3626451" cy="33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8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5"/>
          <a:stretch/>
        </p:blipFill>
        <p:spPr>
          <a:xfrm>
            <a:off x="920527" y="2686833"/>
            <a:ext cx="4355629" cy="37528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9" r="52535" b="2439"/>
          <a:stretch/>
        </p:blipFill>
        <p:spPr>
          <a:xfrm>
            <a:off x="5987229" y="2686833"/>
            <a:ext cx="5401732" cy="36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4534-EC48-4A31-9D9F-1638E618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C4BD-0E06-4E26-81EC-DBCD74AE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937" y="3310464"/>
            <a:ext cx="7260176" cy="2445578"/>
          </a:xfrm>
        </p:spPr>
        <p:txBody>
          <a:bodyPr>
            <a:normAutofit/>
          </a:bodyPr>
          <a:lstStyle/>
          <a:p>
            <a:r>
              <a:rPr lang="en-US" sz="2400" dirty="0"/>
              <a:t>10602294- A.A </a:t>
            </a:r>
            <a:r>
              <a:rPr lang="en-US" sz="2400" dirty="0" err="1"/>
              <a:t>Yasiru</a:t>
            </a:r>
            <a:r>
              <a:rPr lang="en-US" sz="2400" dirty="0"/>
              <a:t> </a:t>
            </a:r>
            <a:r>
              <a:rPr lang="en-US" sz="2400" dirty="0" err="1"/>
              <a:t>Heshan</a:t>
            </a:r>
            <a:r>
              <a:rPr lang="en-US" sz="2400" dirty="0"/>
              <a:t> </a:t>
            </a:r>
            <a:r>
              <a:rPr lang="en-US" sz="2400" dirty="0" err="1"/>
              <a:t>Perera</a:t>
            </a:r>
            <a:endParaRPr lang="en-US" sz="2400" dirty="0"/>
          </a:p>
          <a:p>
            <a:r>
              <a:rPr lang="en-US" sz="2400" dirty="0"/>
              <a:t>10602165- </a:t>
            </a:r>
            <a:r>
              <a:rPr lang="en-US" sz="2400" dirty="0" err="1"/>
              <a:t>R.Jegatheshan</a:t>
            </a:r>
            <a:endParaRPr lang="en-US" sz="2400" dirty="0"/>
          </a:p>
          <a:p>
            <a:r>
              <a:rPr lang="en-US" sz="2400" dirty="0"/>
              <a:t>10601896- B.M.U.S </a:t>
            </a:r>
            <a:r>
              <a:rPr lang="en-US" sz="2400" dirty="0" err="1"/>
              <a:t>Basnayake</a:t>
            </a:r>
            <a:endParaRPr lang="en-US" sz="2400" dirty="0"/>
          </a:p>
          <a:p>
            <a:r>
              <a:rPr lang="en-US" sz="2400" dirty="0"/>
              <a:t>10601909- </a:t>
            </a:r>
            <a:r>
              <a:rPr lang="en-US" sz="2400" dirty="0" err="1"/>
              <a:t>R.G.K.Dilshan</a:t>
            </a:r>
            <a:endParaRPr lang="en-US" sz="2400" dirty="0"/>
          </a:p>
          <a:p>
            <a:r>
              <a:rPr lang="en-US" sz="2400" dirty="0"/>
              <a:t>10601886- </a:t>
            </a:r>
            <a:r>
              <a:rPr lang="en-US" sz="2400" dirty="0" err="1"/>
              <a:t>C.Shan</a:t>
            </a:r>
            <a:r>
              <a:rPr lang="en-US" sz="2400" dirty="0"/>
              <a:t> </a:t>
            </a:r>
            <a:r>
              <a:rPr lang="en-US" sz="2400" dirty="0" err="1"/>
              <a:t>Aluwihare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292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29"/>
          <a:stretch/>
        </p:blipFill>
        <p:spPr>
          <a:xfrm>
            <a:off x="705881" y="2658464"/>
            <a:ext cx="4736757" cy="3438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1090" r="45666" b="-1090"/>
          <a:stretch/>
        </p:blipFill>
        <p:spPr>
          <a:xfrm>
            <a:off x="6378302" y="2568725"/>
            <a:ext cx="4433502" cy="352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19"/>
          <a:stretch/>
        </p:blipFill>
        <p:spPr>
          <a:xfrm>
            <a:off x="640895" y="2770285"/>
            <a:ext cx="4723370" cy="3448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25"/>
          <a:stretch/>
        </p:blipFill>
        <p:spPr>
          <a:xfrm>
            <a:off x="6375828" y="2774256"/>
            <a:ext cx="4164485" cy="34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D3C5-AC02-4CB6-BD0A-7041D817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11" y="4260206"/>
            <a:ext cx="10334681" cy="706964"/>
          </a:xfrm>
        </p:spPr>
        <p:txBody>
          <a:bodyPr/>
          <a:lstStyle/>
          <a:p>
            <a:r>
              <a:rPr lang="en-US" sz="138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419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8" y="2564361"/>
            <a:ext cx="11207759" cy="4108108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9580BD-0925-4F5C-8625-19279F08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EER Diagram</a:t>
            </a:r>
          </a:p>
        </p:txBody>
      </p:sp>
    </p:spTree>
    <p:extLst>
      <p:ext uri="{BB962C8B-B14F-4D97-AF65-F5344CB8AC3E}">
        <p14:creationId xmlns:p14="http://schemas.microsoft.com/office/powerpoint/2010/main" val="140397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customer can request for many tours and one tour can be participate by many customers(they can be registered or not)</a:t>
            </a:r>
          </a:p>
          <a:p>
            <a:r>
              <a:rPr lang="en-US" dirty="0"/>
              <a:t>One tour guide can guide many tours but a single tour can only have one guide.</a:t>
            </a:r>
          </a:p>
          <a:p>
            <a:r>
              <a:rPr lang="en-US" dirty="0"/>
              <a:t>One tour can have many accommodation places, and one accommodation place can host many tours.</a:t>
            </a:r>
          </a:p>
          <a:p>
            <a:r>
              <a:rPr lang="en-US" dirty="0"/>
              <a:t>One driver can drive one vehicle at a single time, but one vehicle have many drivers on different tours.</a:t>
            </a:r>
          </a:p>
          <a:p>
            <a:r>
              <a:rPr lang="en-US" dirty="0"/>
              <a:t>One tour can have one or more vehicles and one vehicle can be participated to many tours.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0D-472A-4653-B093-9BF8A4BE3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9" y="2339659"/>
            <a:ext cx="4820144" cy="3721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30401-F934-467F-A7AE-495F3DEC9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40" y="2651726"/>
            <a:ext cx="6407303" cy="34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Normal Form (1 NF)</a:t>
            </a:r>
          </a:p>
          <a:p>
            <a:r>
              <a:rPr lang="en-US" dirty="0"/>
              <a:t>A table must complete following functions in order to be in 1</a:t>
            </a:r>
            <a:r>
              <a:rPr lang="en-US" baseline="30000" dirty="0"/>
              <a:t>st</a:t>
            </a:r>
            <a:r>
              <a:rPr lang="en-US" dirty="0"/>
              <a:t> normal form.</a:t>
            </a:r>
          </a:p>
          <a:p>
            <a:pPr lvl="0"/>
            <a:r>
              <a:rPr lang="en-GB" dirty="0"/>
              <a:t>Table should not contain any composite attributes.</a:t>
            </a:r>
            <a:endParaRPr lang="en-US" dirty="0"/>
          </a:p>
          <a:p>
            <a:pPr lvl="0"/>
            <a:r>
              <a:rPr lang="en-GB" dirty="0"/>
              <a:t>Table should not contain any attributes with multi values.</a:t>
            </a:r>
            <a:endParaRPr lang="en-US" dirty="0"/>
          </a:p>
          <a:p>
            <a:pPr lvl="0"/>
            <a:r>
              <a:rPr lang="en-GB" dirty="0"/>
              <a:t>The entity should not have any nested relationships.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7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9" y="2421531"/>
            <a:ext cx="3080760" cy="36812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97" y="2362605"/>
            <a:ext cx="3368560" cy="3862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86" r="48399"/>
          <a:stretch/>
        </p:blipFill>
        <p:spPr>
          <a:xfrm>
            <a:off x="7445216" y="2376964"/>
            <a:ext cx="3779375" cy="37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2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3" y="3269396"/>
            <a:ext cx="10515600" cy="4351338"/>
          </a:xfrm>
        </p:spPr>
        <p:txBody>
          <a:bodyPr/>
          <a:lstStyle/>
          <a:p>
            <a:r>
              <a:rPr lang="en-US" dirty="0"/>
              <a:t>If any relation is not, than the partial dependencies of them should be resolved in order to arrange them in 2</a:t>
            </a:r>
            <a:r>
              <a:rPr lang="en-US" baseline="30000" dirty="0"/>
              <a:t>nd</a:t>
            </a:r>
            <a:r>
              <a:rPr lang="en-US" dirty="0"/>
              <a:t> normal form.</a:t>
            </a:r>
          </a:p>
          <a:p>
            <a:r>
              <a:rPr lang="en-US" dirty="0"/>
              <a:t>There are no any non-primary key attributes which are partially dependent on its primary key.</a:t>
            </a:r>
          </a:p>
          <a:p>
            <a:r>
              <a:rPr lang="en-US" dirty="0"/>
              <a:t>If a relation is in 1</a:t>
            </a:r>
            <a:r>
              <a:rPr lang="en-US" baseline="30000" dirty="0"/>
              <a:t>st</a:t>
            </a:r>
            <a:r>
              <a:rPr lang="en-US" dirty="0"/>
              <a:t> normal form and it’s every non-primary key attribute of the table are fully dependent on its primary key attribute.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A225B-456E-48E0-A1A9-ECBAF53806A3}"/>
              </a:ext>
            </a:extLst>
          </p:cNvPr>
          <p:cNvSpPr txBox="1"/>
          <p:nvPr/>
        </p:nvSpPr>
        <p:spPr>
          <a:xfrm>
            <a:off x="1007165" y="1046921"/>
            <a:ext cx="4094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2</a:t>
            </a:r>
            <a:r>
              <a:rPr lang="en-US" sz="2800" b="1" u="sng" baseline="30000" dirty="0"/>
              <a:t>nd</a:t>
            </a:r>
            <a:r>
              <a:rPr lang="en-US" sz="2800" b="1" u="sng" dirty="0"/>
              <a:t> Normal Form(2 NF)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202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6" y="2298208"/>
            <a:ext cx="3042011" cy="4456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7" y="2335200"/>
            <a:ext cx="3485321" cy="4438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57" y="2348083"/>
            <a:ext cx="4055164" cy="44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6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363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PowerPoint Presentation</vt:lpstr>
      <vt:lpstr>Group Members</vt:lpstr>
      <vt:lpstr>EER Diagram</vt:lpstr>
      <vt:lpstr>Assumptions</vt:lpstr>
      <vt:lpstr>Relational Mapping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TABLE Statements</vt:lpstr>
      <vt:lpstr>CREATE TABLE Statements</vt:lpstr>
      <vt:lpstr>INSERT INTO Statements</vt:lpstr>
      <vt:lpstr>INSERT INTO Statements</vt:lpstr>
      <vt:lpstr>CREATE TRIGGER Statements</vt:lpstr>
      <vt:lpstr>CREATE TRIGGER Statements</vt:lpstr>
      <vt:lpstr>CREATE VIEW Statements</vt:lpstr>
      <vt:lpstr>CREATE VIEW Statements</vt:lpstr>
      <vt:lpstr>CREATE PROCEDURE Statements</vt:lpstr>
      <vt:lpstr>CREATE PROCEDURE Statements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Kanishka Dilshan</cp:lastModifiedBy>
  <cp:revision>9</cp:revision>
  <dcterms:created xsi:type="dcterms:W3CDTF">2018-01-01T07:17:33Z</dcterms:created>
  <dcterms:modified xsi:type="dcterms:W3CDTF">2018-01-01T09:25:21Z</dcterms:modified>
</cp:coreProperties>
</file>