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4DDE0A-9701-4FED-AFAC-ECEBCB562026}" type="datetimeFigureOut">
              <a:rPr lang="bg-BG" smtClean="0"/>
              <a:t>8.10.2023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340995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DE0A-9701-4FED-AFAC-ECEBCB562026}" type="datetimeFigureOut">
              <a:rPr lang="bg-BG" smtClean="0"/>
              <a:t>8.10.2023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10704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DE0A-9701-4FED-AFAC-ECEBCB562026}" type="datetimeFigureOut">
              <a:rPr lang="bg-BG" smtClean="0"/>
              <a:t>8.10.2023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3131252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DE0A-9701-4FED-AFAC-ECEBCB562026}" type="datetimeFigureOut">
              <a:rPr lang="bg-BG" smtClean="0"/>
              <a:t>8.10.2023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D73735C-F01D-42F8-8623-E7298F1E0F75}" type="slidenum">
              <a:rPr lang="bg-BG" smtClean="0"/>
              <a:t>‹#›</a:t>
            </a:fld>
            <a:endParaRPr lang="bg-BG"/>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7894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DE0A-9701-4FED-AFAC-ECEBCB562026}" type="datetimeFigureOut">
              <a:rPr lang="bg-BG" smtClean="0"/>
              <a:t>8.10.2023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2417175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4DDE0A-9701-4FED-AFAC-ECEBCB562026}" type="datetimeFigureOut">
              <a:rPr lang="bg-BG" smtClean="0"/>
              <a:t>8.10.2023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3720948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4DDE0A-9701-4FED-AFAC-ECEBCB562026}" type="datetimeFigureOut">
              <a:rPr lang="bg-BG" smtClean="0"/>
              <a:t>8.10.2023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2129512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DDE0A-9701-4FED-AFAC-ECEBCB562026}" type="datetimeFigureOut">
              <a:rPr lang="bg-BG" smtClean="0"/>
              <a:t>8.10.2023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534721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DDE0A-9701-4FED-AFAC-ECEBCB562026}" type="datetimeFigureOut">
              <a:rPr lang="bg-BG" smtClean="0"/>
              <a:t>8.10.2023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79954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DDE0A-9701-4FED-AFAC-ECEBCB562026}" type="datetimeFigureOut">
              <a:rPr lang="bg-BG" smtClean="0"/>
              <a:t>8.10.2023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661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DDE0A-9701-4FED-AFAC-ECEBCB562026}" type="datetimeFigureOut">
              <a:rPr lang="bg-BG" smtClean="0"/>
              <a:t>8.10.2023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79980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4DDE0A-9701-4FED-AFAC-ECEBCB562026}" type="datetimeFigureOut">
              <a:rPr lang="bg-BG" smtClean="0"/>
              <a:t>8.10.2023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110386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4DDE0A-9701-4FED-AFAC-ECEBCB562026}" type="datetimeFigureOut">
              <a:rPr lang="bg-BG" smtClean="0"/>
              <a:t>8.10.2023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74908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DDE0A-9701-4FED-AFAC-ECEBCB562026}" type="datetimeFigureOut">
              <a:rPr lang="bg-BG" smtClean="0"/>
              <a:t>8.10.2023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338698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DDE0A-9701-4FED-AFAC-ECEBCB562026}" type="datetimeFigureOut">
              <a:rPr lang="bg-BG" smtClean="0"/>
              <a:t>8.10.2023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336616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DE0A-9701-4FED-AFAC-ECEBCB562026}" type="datetimeFigureOut">
              <a:rPr lang="bg-BG" smtClean="0"/>
              <a:t>8.10.2023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381200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DDE0A-9701-4FED-AFAC-ECEBCB562026}" type="datetimeFigureOut">
              <a:rPr lang="bg-BG" smtClean="0"/>
              <a:t>8.10.2023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D73735C-F01D-42F8-8623-E7298F1E0F75}" type="slidenum">
              <a:rPr lang="bg-BG" smtClean="0"/>
              <a:t>‹#›</a:t>
            </a:fld>
            <a:endParaRPr lang="bg-BG"/>
          </a:p>
        </p:txBody>
      </p:sp>
    </p:spTree>
    <p:extLst>
      <p:ext uri="{BB962C8B-B14F-4D97-AF65-F5344CB8AC3E}">
        <p14:creationId xmlns:p14="http://schemas.microsoft.com/office/powerpoint/2010/main" val="281576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74DDE0A-9701-4FED-AFAC-ECEBCB562026}" type="datetimeFigureOut">
              <a:rPr lang="bg-BG" smtClean="0"/>
              <a:t>8.10.2023 г.</a:t>
            </a:fld>
            <a:endParaRPr lang="bg-BG"/>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73735C-F01D-42F8-8623-E7298F1E0F75}" type="slidenum">
              <a:rPr lang="bg-BG" smtClean="0"/>
              <a:t>‹#›</a:t>
            </a:fld>
            <a:endParaRPr lang="bg-BG"/>
          </a:p>
        </p:txBody>
      </p:sp>
    </p:spTree>
    <p:extLst>
      <p:ext uri="{BB962C8B-B14F-4D97-AF65-F5344CB8AC3E}">
        <p14:creationId xmlns:p14="http://schemas.microsoft.com/office/powerpoint/2010/main" val="308677804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ndraw.co/illustrations" TargetMode="External"/><Relationship Id="rId2" Type="http://schemas.openxmlformats.org/officeDocument/2006/relationships/hyperlink" Target="https://fontawesome.com/icons" TargetMode="External"/><Relationship Id="rId1" Type="http://schemas.openxmlformats.org/officeDocument/2006/relationships/slideLayout" Target="../slideLayouts/slideLayout2.xml"/><Relationship Id="rId6" Type="http://schemas.openxmlformats.org/officeDocument/2006/relationships/hyperlink" Target="https://sketchfab.com/3d-models/satellites-and-space-debris-around-the-earth-f6b3b5fd88e442cc9d5013a8f3ff6295" TargetMode="External"/><Relationship Id="rId5" Type="http://schemas.openxmlformats.org/officeDocument/2006/relationships/hyperlink" Target="https://sketchfab.com/federico_unipa)" TargetMode="External"/><Relationship Id="rId4" Type="http://schemas.openxmlformats.org/officeDocument/2006/relationships/hyperlink" Target="https://www.pexe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9B6E-CAAC-80E6-13D1-AA60C6242BA2}"/>
              </a:ext>
            </a:extLst>
          </p:cNvPr>
          <p:cNvSpPr>
            <a:spLocks noGrp="1"/>
          </p:cNvSpPr>
          <p:nvPr>
            <p:ph type="ctrTitle"/>
          </p:nvPr>
        </p:nvSpPr>
        <p:spPr/>
        <p:txBody>
          <a:bodyPr/>
          <a:lstStyle/>
          <a:p>
            <a:r>
              <a:rPr lang="en-US" dirty="0"/>
              <a:t>SPACE  BROOM</a:t>
            </a:r>
            <a:endParaRPr lang="bg-BG" dirty="0"/>
          </a:p>
        </p:txBody>
      </p:sp>
      <p:sp>
        <p:nvSpPr>
          <p:cNvPr id="3" name="Subtitle 2">
            <a:extLst>
              <a:ext uri="{FF2B5EF4-FFF2-40B4-BE49-F238E27FC236}">
                <a16:creationId xmlns:a16="http://schemas.microsoft.com/office/drawing/2014/main" id="{8CCEA523-3A59-2DEB-4F03-342D85434378}"/>
              </a:ext>
            </a:extLst>
          </p:cNvPr>
          <p:cNvSpPr>
            <a:spLocks noGrp="1"/>
          </p:cNvSpPr>
          <p:nvPr>
            <p:ph type="subTitle" idx="1"/>
          </p:nvPr>
        </p:nvSpPr>
        <p:spPr/>
        <p:txBody>
          <a:bodyPr/>
          <a:lstStyle/>
          <a:p>
            <a:r>
              <a:rPr lang="en-US" dirty="0"/>
              <a:t>By Yassen and </a:t>
            </a:r>
            <a:r>
              <a:rPr lang="en-US" dirty="0" err="1"/>
              <a:t>Dimitur</a:t>
            </a:r>
            <a:endParaRPr lang="bg-BG" dirty="0"/>
          </a:p>
        </p:txBody>
      </p:sp>
    </p:spTree>
    <p:extLst>
      <p:ext uri="{BB962C8B-B14F-4D97-AF65-F5344CB8AC3E}">
        <p14:creationId xmlns:p14="http://schemas.microsoft.com/office/powerpoint/2010/main" val="14006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86A8-A2E0-218A-F5E4-149B2A9B43BB}"/>
              </a:ext>
            </a:extLst>
          </p:cNvPr>
          <p:cNvSpPr>
            <a:spLocks noGrp="1"/>
          </p:cNvSpPr>
          <p:nvPr>
            <p:ph type="title"/>
          </p:nvPr>
        </p:nvSpPr>
        <p:spPr>
          <a:xfrm>
            <a:off x="358318" y="207947"/>
            <a:ext cx="10353761" cy="1326321"/>
          </a:xfrm>
        </p:spPr>
        <p:txBody>
          <a:bodyPr/>
          <a:lstStyle/>
          <a:p>
            <a:r>
              <a:rPr lang="en-US" dirty="0"/>
              <a:t>Main page</a:t>
            </a:r>
            <a:endParaRPr lang="bg-BG" dirty="0"/>
          </a:p>
        </p:txBody>
      </p:sp>
      <p:pic>
        <p:nvPicPr>
          <p:cNvPr id="5" name="Picture 4">
            <a:extLst>
              <a:ext uri="{FF2B5EF4-FFF2-40B4-BE49-F238E27FC236}">
                <a16:creationId xmlns:a16="http://schemas.microsoft.com/office/drawing/2014/main" id="{8CAFB512-9C99-8EC5-D84B-1060C83D130E}"/>
              </a:ext>
            </a:extLst>
          </p:cNvPr>
          <p:cNvPicPr>
            <a:picLocks noChangeAspect="1"/>
          </p:cNvPicPr>
          <p:nvPr/>
        </p:nvPicPr>
        <p:blipFill>
          <a:blip r:embed="rId2"/>
          <a:stretch>
            <a:fillRect/>
          </a:stretch>
        </p:blipFill>
        <p:spPr>
          <a:xfrm>
            <a:off x="108351" y="1272760"/>
            <a:ext cx="4429464" cy="2158781"/>
          </a:xfrm>
          <a:prstGeom prst="rect">
            <a:avLst/>
          </a:prstGeom>
        </p:spPr>
      </p:pic>
      <p:pic>
        <p:nvPicPr>
          <p:cNvPr id="7" name="Picture 6">
            <a:extLst>
              <a:ext uri="{FF2B5EF4-FFF2-40B4-BE49-F238E27FC236}">
                <a16:creationId xmlns:a16="http://schemas.microsoft.com/office/drawing/2014/main" id="{AFD01C3A-8B4F-8903-666D-1724D44CD9A9}"/>
              </a:ext>
            </a:extLst>
          </p:cNvPr>
          <p:cNvPicPr>
            <a:picLocks noChangeAspect="1"/>
          </p:cNvPicPr>
          <p:nvPr/>
        </p:nvPicPr>
        <p:blipFill>
          <a:blip r:embed="rId3"/>
          <a:stretch>
            <a:fillRect/>
          </a:stretch>
        </p:blipFill>
        <p:spPr>
          <a:xfrm>
            <a:off x="108350" y="3428999"/>
            <a:ext cx="4429465" cy="2214733"/>
          </a:xfrm>
          <a:prstGeom prst="rect">
            <a:avLst/>
          </a:prstGeom>
        </p:spPr>
      </p:pic>
      <p:pic>
        <p:nvPicPr>
          <p:cNvPr id="9" name="Picture 8">
            <a:extLst>
              <a:ext uri="{FF2B5EF4-FFF2-40B4-BE49-F238E27FC236}">
                <a16:creationId xmlns:a16="http://schemas.microsoft.com/office/drawing/2014/main" id="{06754ED3-CBAA-9D2B-64AA-B91C7953E208}"/>
              </a:ext>
            </a:extLst>
          </p:cNvPr>
          <p:cNvPicPr>
            <a:picLocks noChangeAspect="1"/>
          </p:cNvPicPr>
          <p:nvPr/>
        </p:nvPicPr>
        <p:blipFill>
          <a:blip r:embed="rId4"/>
          <a:stretch>
            <a:fillRect/>
          </a:stretch>
        </p:blipFill>
        <p:spPr>
          <a:xfrm>
            <a:off x="9462798" y="1257911"/>
            <a:ext cx="2729202" cy="2726176"/>
          </a:xfrm>
          <a:prstGeom prst="rect">
            <a:avLst/>
          </a:prstGeom>
        </p:spPr>
      </p:pic>
      <p:sp>
        <p:nvSpPr>
          <p:cNvPr id="10" name="TextBox 9">
            <a:extLst>
              <a:ext uri="{FF2B5EF4-FFF2-40B4-BE49-F238E27FC236}">
                <a16:creationId xmlns:a16="http://schemas.microsoft.com/office/drawing/2014/main" id="{310A821A-8C03-0F07-FE14-1647764C390B}"/>
              </a:ext>
            </a:extLst>
          </p:cNvPr>
          <p:cNvSpPr txBox="1"/>
          <p:nvPr/>
        </p:nvSpPr>
        <p:spPr>
          <a:xfrm>
            <a:off x="4657458" y="1534268"/>
            <a:ext cx="4495088" cy="2585323"/>
          </a:xfrm>
          <a:prstGeom prst="rect">
            <a:avLst/>
          </a:prstGeom>
          <a:noFill/>
        </p:spPr>
        <p:txBody>
          <a:bodyPr wrap="square" rtlCol="0">
            <a:spAutoFit/>
          </a:bodyPr>
          <a:lstStyle/>
          <a:p>
            <a:r>
              <a:rPr lang="bg-BG" dirty="0"/>
              <a:t>Т</a:t>
            </a:r>
            <a:r>
              <a:rPr lang="en-US" dirty="0"/>
              <a:t>his is our main page. At the top you can see 4 buttons. Project directs you to a page where we explain about the space debris problem. If you click on map you will be able to see the 3D earth and space debris map. If you make the page smaller a navigation bar appears so that everything can fit. The sign up button is still being worked on.</a:t>
            </a:r>
            <a:endParaRPr lang="bg-BG" dirty="0"/>
          </a:p>
        </p:txBody>
      </p:sp>
      <p:pic>
        <p:nvPicPr>
          <p:cNvPr id="12" name="Picture 11">
            <a:extLst>
              <a:ext uri="{FF2B5EF4-FFF2-40B4-BE49-F238E27FC236}">
                <a16:creationId xmlns:a16="http://schemas.microsoft.com/office/drawing/2014/main" id="{0468226C-045F-3873-CC13-114AC70E5B89}"/>
              </a:ext>
            </a:extLst>
          </p:cNvPr>
          <p:cNvPicPr>
            <a:picLocks noChangeAspect="1"/>
          </p:cNvPicPr>
          <p:nvPr/>
        </p:nvPicPr>
        <p:blipFill>
          <a:blip r:embed="rId5"/>
          <a:stretch>
            <a:fillRect/>
          </a:stretch>
        </p:blipFill>
        <p:spPr>
          <a:xfrm>
            <a:off x="7357387" y="4895576"/>
            <a:ext cx="4834613" cy="1962424"/>
          </a:xfrm>
          <a:prstGeom prst="rect">
            <a:avLst/>
          </a:prstGeom>
        </p:spPr>
      </p:pic>
    </p:spTree>
    <p:extLst>
      <p:ext uri="{BB962C8B-B14F-4D97-AF65-F5344CB8AC3E}">
        <p14:creationId xmlns:p14="http://schemas.microsoft.com/office/powerpoint/2010/main" val="233588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32AE-5A0C-E787-2312-73F413A9E76D}"/>
              </a:ext>
            </a:extLst>
          </p:cNvPr>
          <p:cNvSpPr>
            <a:spLocks noGrp="1"/>
          </p:cNvSpPr>
          <p:nvPr>
            <p:ph type="title"/>
          </p:nvPr>
        </p:nvSpPr>
        <p:spPr/>
        <p:txBody>
          <a:bodyPr/>
          <a:lstStyle/>
          <a:p>
            <a:r>
              <a:rPr lang="en-US" dirty="0"/>
              <a:t>Project  page</a:t>
            </a:r>
            <a:endParaRPr lang="bg-BG" dirty="0"/>
          </a:p>
        </p:txBody>
      </p:sp>
      <p:pic>
        <p:nvPicPr>
          <p:cNvPr id="5" name="Picture 4">
            <a:extLst>
              <a:ext uri="{FF2B5EF4-FFF2-40B4-BE49-F238E27FC236}">
                <a16:creationId xmlns:a16="http://schemas.microsoft.com/office/drawing/2014/main" id="{A72A87BE-746F-F5FB-A8E7-9FE95ECF637F}"/>
              </a:ext>
            </a:extLst>
          </p:cNvPr>
          <p:cNvPicPr>
            <a:picLocks noChangeAspect="1"/>
          </p:cNvPicPr>
          <p:nvPr/>
        </p:nvPicPr>
        <p:blipFill>
          <a:blip r:embed="rId2"/>
          <a:stretch>
            <a:fillRect/>
          </a:stretch>
        </p:blipFill>
        <p:spPr>
          <a:xfrm>
            <a:off x="0" y="1777525"/>
            <a:ext cx="4019822" cy="1981394"/>
          </a:xfrm>
          <a:prstGeom prst="rect">
            <a:avLst/>
          </a:prstGeom>
        </p:spPr>
      </p:pic>
      <p:pic>
        <p:nvPicPr>
          <p:cNvPr id="7" name="Picture 6">
            <a:extLst>
              <a:ext uri="{FF2B5EF4-FFF2-40B4-BE49-F238E27FC236}">
                <a16:creationId xmlns:a16="http://schemas.microsoft.com/office/drawing/2014/main" id="{7CA33C81-94BB-58AA-0BE2-94E18A263A7F}"/>
              </a:ext>
            </a:extLst>
          </p:cNvPr>
          <p:cNvPicPr>
            <a:picLocks noChangeAspect="1"/>
          </p:cNvPicPr>
          <p:nvPr/>
        </p:nvPicPr>
        <p:blipFill>
          <a:blip r:embed="rId3"/>
          <a:stretch>
            <a:fillRect/>
          </a:stretch>
        </p:blipFill>
        <p:spPr>
          <a:xfrm>
            <a:off x="68367" y="3758919"/>
            <a:ext cx="9853301" cy="2143597"/>
          </a:xfrm>
          <a:prstGeom prst="rect">
            <a:avLst/>
          </a:prstGeom>
        </p:spPr>
      </p:pic>
      <p:sp>
        <p:nvSpPr>
          <p:cNvPr id="8" name="TextBox 7">
            <a:extLst>
              <a:ext uri="{FF2B5EF4-FFF2-40B4-BE49-F238E27FC236}">
                <a16:creationId xmlns:a16="http://schemas.microsoft.com/office/drawing/2014/main" id="{8D686D3F-7B13-EA58-4919-B0E5D138DD5F}"/>
              </a:ext>
            </a:extLst>
          </p:cNvPr>
          <p:cNvSpPr txBox="1"/>
          <p:nvPr/>
        </p:nvSpPr>
        <p:spPr>
          <a:xfrm>
            <a:off x="4401084" y="1777525"/>
            <a:ext cx="6400800" cy="1754326"/>
          </a:xfrm>
          <a:prstGeom prst="rect">
            <a:avLst/>
          </a:prstGeom>
          <a:noFill/>
        </p:spPr>
        <p:txBody>
          <a:bodyPr wrap="square" rtlCol="0">
            <a:spAutoFit/>
          </a:bodyPr>
          <a:lstStyle/>
          <a:p>
            <a:r>
              <a:rPr lang="en-US" dirty="0"/>
              <a:t>On the project page, you'll find a comprehensive overview of our initiative to address the space debris problem. Learn about the challenges, objectives, and the technology we aim to develop. To get a closer look at space debris, simply click the 'Check the map' button and explore the interactive 3D space debris map.</a:t>
            </a:r>
            <a:endParaRPr lang="bg-BG" dirty="0"/>
          </a:p>
        </p:txBody>
      </p:sp>
    </p:spTree>
    <p:extLst>
      <p:ext uri="{BB962C8B-B14F-4D97-AF65-F5344CB8AC3E}">
        <p14:creationId xmlns:p14="http://schemas.microsoft.com/office/powerpoint/2010/main" val="94034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95ED-BDB4-961A-4564-6C44F6B9150D}"/>
              </a:ext>
            </a:extLst>
          </p:cNvPr>
          <p:cNvSpPr>
            <a:spLocks noGrp="1"/>
          </p:cNvSpPr>
          <p:nvPr>
            <p:ph type="title"/>
          </p:nvPr>
        </p:nvSpPr>
        <p:spPr/>
        <p:txBody>
          <a:bodyPr/>
          <a:lstStyle/>
          <a:p>
            <a:r>
              <a:rPr lang="en-US" dirty="0"/>
              <a:t>MAP</a:t>
            </a:r>
            <a:endParaRPr lang="bg-BG" dirty="0"/>
          </a:p>
        </p:txBody>
      </p:sp>
      <p:sp>
        <p:nvSpPr>
          <p:cNvPr id="3" name="Content Placeholder 2">
            <a:extLst>
              <a:ext uri="{FF2B5EF4-FFF2-40B4-BE49-F238E27FC236}">
                <a16:creationId xmlns:a16="http://schemas.microsoft.com/office/drawing/2014/main" id="{3D1022F9-E902-3382-FA74-15254027506F}"/>
              </a:ext>
            </a:extLst>
          </p:cNvPr>
          <p:cNvSpPr>
            <a:spLocks noGrp="1"/>
          </p:cNvSpPr>
          <p:nvPr>
            <p:ph idx="1"/>
          </p:nvPr>
        </p:nvSpPr>
        <p:spPr>
          <a:xfrm>
            <a:off x="1686915" y="1805328"/>
            <a:ext cx="8683132" cy="3563626"/>
          </a:xfrm>
        </p:spPr>
        <p:txBody>
          <a:bodyPr>
            <a:normAutofit lnSpcReduction="10000"/>
          </a:bodyPr>
          <a:lstStyle/>
          <a:p>
            <a:r>
              <a:rPr lang="en-US" dirty="0"/>
              <a:t>The map page offers an intriguing glimpse into the world of space debris, even though it currently utilizes a random 3D model instead of real data. Unfortunately, we couldn't find a comprehensive database of space debris for accurate visualization. Nevertheless, this interactive 3D model of Earth and space debris provides a captivating experience. You can explore the cosmos, zoom in on Earth, and examine the simulated space debris. While it may not represent real-time data, it serves as a placeholder until we can access a reliable database of space debris for a more accurate portrayal of the cosmic challenge.(Pictures on next slide)</a:t>
            </a:r>
            <a:endParaRPr lang="bg-BG" dirty="0"/>
          </a:p>
        </p:txBody>
      </p:sp>
    </p:spTree>
    <p:extLst>
      <p:ext uri="{BB962C8B-B14F-4D97-AF65-F5344CB8AC3E}">
        <p14:creationId xmlns:p14="http://schemas.microsoft.com/office/powerpoint/2010/main" val="146600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0DA9F8-83F2-5C9E-998A-8802112FBD1C}"/>
              </a:ext>
            </a:extLst>
          </p:cNvPr>
          <p:cNvPicPr>
            <a:picLocks noChangeAspect="1"/>
          </p:cNvPicPr>
          <p:nvPr/>
        </p:nvPicPr>
        <p:blipFill>
          <a:blip r:embed="rId2"/>
          <a:stretch>
            <a:fillRect/>
          </a:stretch>
        </p:blipFill>
        <p:spPr>
          <a:xfrm rot="5400000">
            <a:off x="1189953" y="-1189951"/>
            <a:ext cx="4533645" cy="6913550"/>
          </a:xfrm>
          <a:prstGeom prst="rect">
            <a:avLst/>
          </a:prstGeom>
        </p:spPr>
      </p:pic>
      <p:pic>
        <p:nvPicPr>
          <p:cNvPr id="6" name="Picture 5">
            <a:extLst>
              <a:ext uri="{FF2B5EF4-FFF2-40B4-BE49-F238E27FC236}">
                <a16:creationId xmlns:a16="http://schemas.microsoft.com/office/drawing/2014/main" id="{21579F0E-15D6-DC81-8010-E10D9DF67408}"/>
              </a:ext>
            </a:extLst>
          </p:cNvPr>
          <p:cNvPicPr>
            <a:picLocks noChangeAspect="1"/>
          </p:cNvPicPr>
          <p:nvPr/>
        </p:nvPicPr>
        <p:blipFill>
          <a:blip r:embed="rId3"/>
          <a:stretch>
            <a:fillRect/>
          </a:stretch>
        </p:blipFill>
        <p:spPr>
          <a:xfrm>
            <a:off x="4973652" y="2979740"/>
            <a:ext cx="7121191" cy="3784257"/>
          </a:xfrm>
          <a:prstGeom prst="rect">
            <a:avLst/>
          </a:prstGeom>
        </p:spPr>
      </p:pic>
    </p:spTree>
    <p:extLst>
      <p:ext uri="{BB962C8B-B14F-4D97-AF65-F5344CB8AC3E}">
        <p14:creationId xmlns:p14="http://schemas.microsoft.com/office/powerpoint/2010/main" val="234859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5923-C67C-E317-5BC8-394FF35D6174}"/>
              </a:ext>
            </a:extLst>
          </p:cNvPr>
          <p:cNvSpPr>
            <a:spLocks noGrp="1"/>
          </p:cNvSpPr>
          <p:nvPr>
            <p:ph type="title"/>
          </p:nvPr>
        </p:nvSpPr>
        <p:spPr/>
        <p:txBody>
          <a:bodyPr/>
          <a:lstStyle/>
          <a:p>
            <a:r>
              <a:rPr lang="en-US" dirty="0"/>
              <a:t>references</a:t>
            </a:r>
            <a:endParaRPr lang="bg-BG" dirty="0"/>
          </a:p>
        </p:txBody>
      </p:sp>
      <p:sp>
        <p:nvSpPr>
          <p:cNvPr id="3" name="Content Placeholder 2">
            <a:extLst>
              <a:ext uri="{FF2B5EF4-FFF2-40B4-BE49-F238E27FC236}">
                <a16:creationId xmlns:a16="http://schemas.microsoft.com/office/drawing/2014/main" id="{9BA2756E-0AA6-592A-DDF2-60CEE4022B35}"/>
              </a:ext>
            </a:extLst>
          </p:cNvPr>
          <p:cNvSpPr>
            <a:spLocks noGrp="1"/>
          </p:cNvSpPr>
          <p:nvPr>
            <p:ph idx="1"/>
          </p:nvPr>
        </p:nvSpPr>
        <p:spPr/>
        <p:txBody>
          <a:bodyPr/>
          <a:lstStyle/>
          <a:p>
            <a:r>
              <a:rPr lang="en-US" dirty="0"/>
              <a:t>Links we used:</a:t>
            </a:r>
          </a:p>
          <a:p>
            <a:r>
              <a:rPr lang="en-US" dirty="0"/>
              <a:t>Font awesome- used for icons: </a:t>
            </a:r>
            <a:r>
              <a:rPr lang="en-US" dirty="0">
                <a:hlinkClick r:id="rId2"/>
              </a:rPr>
              <a:t>https://fontawesome.com/icons</a:t>
            </a:r>
            <a:endParaRPr lang="en-US" dirty="0"/>
          </a:p>
          <a:p>
            <a:r>
              <a:rPr lang="en-US" dirty="0" err="1"/>
              <a:t>unDRAW</a:t>
            </a:r>
            <a:r>
              <a:rPr lang="en-US" dirty="0"/>
              <a:t> - main page image: </a:t>
            </a:r>
            <a:r>
              <a:rPr lang="en-US" dirty="0">
                <a:hlinkClick r:id="rId3"/>
              </a:rPr>
              <a:t>https://undraw.co/illustrations</a:t>
            </a:r>
            <a:endParaRPr lang="en-US" dirty="0"/>
          </a:p>
          <a:p>
            <a:r>
              <a:rPr lang="en-US" dirty="0" err="1"/>
              <a:t>Pexels</a:t>
            </a:r>
            <a:r>
              <a:rPr lang="en-US" dirty="0"/>
              <a:t> - used for the 3 additional pictures: </a:t>
            </a:r>
            <a:r>
              <a:rPr lang="en-US" dirty="0">
                <a:hlinkClick r:id="rId4"/>
              </a:rPr>
              <a:t>https://www.pexels.com/</a:t>
            </a:r>
            <a:endParaRPr lang="en-US" dirty="0"/>
          </a:p>
          <a:p>
            <a:r>
              <a:rPr lang="en-US" dirty="0" err="1"/>
              <a:t>Sketchfab</a:t>
            </a:r>
            <a:r>
              <a:rPr lang="en-US" dirty="0"/>
              <a:t> - used for the 3D model (credit to </a:t>
            </a:r>
            <a:r>
              <a:rPr lang="en-US" dirty="0" err="1"/>
              <a:t>federico_unipa</a:t>
            </a:r>
            <a:r>
              <a:rPr lang="en-US" dirty="0"/>
              <a:t> (</a:t>
            </a:r>
            <a:r>
              <a:rPr lang="en-US" dirty="0">
                <a:hlinkClick r:id="rId5"/>
              </a:rPr>
              <a:t>https://sketchfab.com/federico_unipa)</a:t>
            </a:r>
            <a:r>
              <a:rPr lang="en-US" dirty="0"/>
              <a:t>): </a:t>
            </a:r>
            <a:r>
              <a:rPr lang="en-US" dirty="0">
                <a:hlinkClick r:id="rId6"/>
              </a:rPr>
              <a:t>https://sketchfab.com/3d-models/satellites-and-space-debris-around-the-earth-f6b3b5fd88e442cc9d5013a8f3ff6295</a:t>
            </a:r>
            <a:endParaRPr lang="en-US" dirty="0"/>
          </a:p>
          <a:p>
            <a:endParaRPr lang="bg-BG" dirty="0"/>
          </a:p>
        </p:txBody>
      </p:sp>
    </p:spTree>
    <p:extLst>
      <p:ext uri="{BB962C8B-B14F-4D97-AF65-F5344CB8AC3E}">
        <p14:creationId xmlns:p14="http://schemas.microsoft.com/office/powerpoint/2010/main" val="1048026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TotalTime>
  <Words>344</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SPACE  BROOM</vt:lpstr>
      <vt:lpstr>Main page</vt:lpstr>
      <vt:lpstr>Project  page</vt:lpstr>
      <vt:lpstr>MAP</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BROOM</dc:title>
  <dc:creator>Yassen Dimchov</dc:creator>
  <cp:lastModifiedBy>Yassen Dimchov</cp:lastModifiedBy>
  <cp:revision>1</cp:revision>
  <dcterms:created xsi:type="dcterms:W3CDTF">2023-10-08T09:51:06Z</dcterms:created>
  <dcterms:modified xsi:type="dcterms:W3CDTF">2023-10-08T10:08:37Z</dcterms:modified>
</cp:coreProperties>
</file>