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528BB-BD7D-4602-8CBD-8718B73B796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E24D1-0884-4863-BB6C-E9A30E1762F3}">
      <dgm:prSet phldrT="[Text]"/>
      <dgm:spPr/>
      <dgm:t>
        <a:bodyPr/>
        <a:lstStyle/>
        <a:p>
          <a:r>
            <a:rPr lang="en-US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rPr>
            <a:t>Upload Image</a:t>
          </a:r>
          <a:endParaRPr lang="en-US" dirty="0"/>
        </a:p>
      </dgm:t>
    </dgm:pt>
    <dgm:pt modelId="{C02AD370-8408-4773-AC50-E19F803C94B7}" type="parTrans" cxnId="{F5B80AA4-0EFC-442B-8C5F-799C183EB7F0}">
      <dgm:prSet/>
      <dgm:spPr/>
      <dgm:t>
        <a:bodyPr/>
        <a:lstStyle/>
        <a:p>
          <a:endParaRPr lang="en-US"/>
        </a:p>
      </dgm:t>
    </dgm:pt>
    <dgm:pt modelId="{39E41990-A5C2-4D19-BE9D-96A1C1E5E80A}" type="sibTrans" cxnId="{F5B80AA4-0EFC-442B-8C5F-799C183EB7F0}">
      <dgm:prSet/>
      <dgm:spPr/>
      <dgm:t>
        <a:bodyPr/>
        <a:lstStyle/>
        <a:p>
          <a:endParaRPr lang="en-US"/>
        </a:p>
      </dgm:t>
    </dgm:pt>
    <dgm:pt modelId="{E46009E4-21E1-4D2B-A4DE-D5E009E7074D}">
      <dgm:prSet phldrT="[Text]" phldr="1"/>
      <dgm:spPr>
        <a:blipFill rotWithShape="0">
          <a:blip xmlns:r="http://schemas.openxmlformats.org/officeDocument/2006/relationships" r:embed="rId1"/>
          <a:srcRect/>
          <a:stretch>
            <a:fillRect l="-30000" r="-30000"/>
          </a:stretch>
        </a:blipFill>
      </dgm:spPr>
      <dgm:t>
        <a:bodyPr/>
        <a:lstStyle/>
        <a:p>
          <a:pPr>
            <a:buNone/>
          </a:pPr>
          <a:endParaRPr lang="en-US" dirty="0"/>
        </a:p>
      </dgm:t>
    </dgm:pt>
    <dgm:pt modelId="{14EB8A49-4C28-4681-9303-6D7FE4D50AD3}" type="parTrans" cxnId="{7C111F56-CE89-4D81-86A6-B106DE82DCC4}">
      <dgm:prSet/>
      <dgm:spPr/>
      <dgm:t>
        <a:bodyPr/>
        <a:lstStyle/>
        <a:p>
          <a:endParaRPr lang="en-US"/>
        </a:p>
      </dgm:t>
    </dgm:pt>
    <dgm:pt modelId="{034B8571-7F1D-4855-83C5-D84B269E6834}" type="sibTrans" cxnId="{7C111F56-CE89-4D81-86A6-B106DE82DCC4}">
      <dgm:prSet/>
      <dgm:spPr/>
      <dgm:t>
        <a:bodyPr/>
        <a:lstStyle/>
        <a:p>
          <a:endParaRPr lang="en-US"/>
        </a:p>
      </dgm:t>
    </dgm:pt>
    <dgm:pt modelId="{E35131C0-F797-44E4-8564-9A42814E9C57}">
      <dgm:prSet phldrT="[Text]"/>
      <dgm:spPr/>
      <dgm:t>
        <a:bodyPr/>
        <a:lstStyle/>
        <a:p>
          <a:r>
            <a:rPr lang="en-US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rPr>
            <a:t>Generate Caption using BLIP</a:t>
          </a:r>
          <a:endParaRPr lang="en-US" dirty="0"/>
        </a:p>
      </dgm:t>
    </dgm:pt>
    <dgm:pt modelId="{E842C088-4E86-49E8-84CC-A8CCBA9D1CAC}" type="parTrans" cxnId="{744D6B92-B070-4F2F-AA84-5E6E2773DEA7}">
      <dgm:prSet/>
      <dgm:spPr/>
      <dgm:t>
        <a:bodyPr/>
        <a:lstStyle/>
        <a:p>
          <a:endParaRPr lang="en-US"/>
        </a:p>
      </dgm:t>
    </dgm:pt>
    <dgm:pt modelId="{4CA1BE0B-3FD2-4801-AFAC-7B7E1192F164}" type="sibTrans" cxnId="{744D6B92-B070-4F2F-AA84-5E6E2773DEA7}">
      <dgm:prSet/>
      <dgm:spPr/>
      <dgm:t>
        <a:bodyPr/>
        <a:lstStyle/>
        <a:p>
          <a:endParaRPr lang="en-US"/>
        </a:p>
      </dgm:t>
    </dgm:pt>
    <dgm:pt modelId="{69081038-4E1A-4354-87D8-CC6953D3E464}">
      <dgm:prSet phldrT="[Text]" custT="1"/>
      <dgm:spPr/>
      <dgm:t>
        <a:bodyPr/>
        <a:lstStyle/>
        <a:p>
          <a:pPr>
            <a:buNone/>
          </a:pPr>
          <a:r>
            <a:rPr lang="ar-EG" sz="1400" b="1" dirty="0"/>
            <a:t>  </a:t>
          </a:r>
          <a:r>
            <a:rPr lang="en-US" sz="1400" b="1" dirty="0"/>
            <a:t>A women taking</a:t>
          </a:r>
          <a:r>
            <a:rPr lang="ar-EG" sz="1400" b="1" dirty="0"/>
            <a:t> </a:t>
          </a:r>
          <a:r>
            <a:rPr lang="en-US" sz="1400" b="1" dirty="0"/>
            <a:t>a photo with a camera</a:t>
          </a:r>
        </a:p>
      </dgm:t>
    </dgm:pt>
    <dgm:pt modelId="{DC85A87E-AC29-4D4A-AD6E-1B023E561F41}" type="parTrans" cxnId="{64ED589C-5A07-44CA-9DFF-CCF0D79572E0}">
      <dgm:prSet/>
      <dgm:spPr/>
      <dgm:t>
        <a:bodyPr/>
        <a:lstStyle/>
        <a:p>
          <a:endParaRPr lang="en-US"/>
        </a:p>
      </dgm:t>
    </dgm:pt>
    <dgm:pt modelId="{225B5664-2918-49F7-9F24-FEC1EDB0BAF7}" type="sibTrans" cxnId="{64ED589C-5A07-44CA-9DFF-CCF0D79572E0}">
      <dgm:prSet/>
      <dgm:spPr/>
      <dgm:t>
        <a:bodyPr/>
        <a:lstStyle/>
        <a:p>
          <a:endParaRPr lang="en-US"/>
        </a:p>
      </dgm:t>
    </dgm:pt>
    <dgm:pt modelId="{3E83F609-E4EF-4365-8B1F-2A38A414E61E}">
      <dgm:prSet phldrT="[Text]"/>
      <dgm:spPr/>
      <dgm:t>
        <a:bodyPr/>
        <a:lstStyle/>
        <a:p>
          <a:r>
            <a:rPr lang="en-US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rPr>
            <a:t>Translate Caption using </a:t>
          </a:r>
          <a:r>
            <a:rPr lang="en-US" b="1" u="none" strike="noStrike" dirty="0" err="1">
              <a:effectLst/>
              <a:latin typeface="Arial" panose="020B0604020202020204" pitchFamily="34" charset="0"/>
              <a:ea typeface="Arial" panose="020B0604020202020204" pitchFamily="34" charset="0"/>
            </a:rPr>
            <a:t>mBART</a:t>
          </a:r>
          <a:endParaRPr lang="en-US" dirty="0"/>
        </a:p>
      </dgm:t>
    </dgm:pt>
    <dgm:pt modelId="{284613F2-9E67-4BD5-9871-55A097D8DA8F}" type="parTrans" cxnId="{846948CD-3FB3-4F28-A7D5-CCAB6A95C06B}">
      <dgm:prSet/>
      <dgm:spPr/>
      <dgm:t>
        <a:bodyPr/>
        <a:lstStyle/>
        <a:p>
          <a:endParaRPr lang="en-US"/>
        </a:p>
      </dgm:t>
    </dgm:pt>
    <dgm:pt modelId="{80E4BCB1-F504-4C17-B1A8-848F496B7CE5}" type="sibTrans" cxnId="{846948CD-3FB3-4F28-A7D5-CCAB6A95C06B}">
      <dgm:prSet/>
      <dgm:spPr/>
      <dgm:t>
        <a:bodyPr/>
        <a:lstStyle/>
        <a:p>
          <a:endParaRPr lang="en-US"/>
        </a:p>
      </dgm:t>
    </dgm:pt>
    <dgm:pt modelId="{3481B02F-99CF-44E5-8E67-2C8196A75370}">
      <dgm:prSet phldrT="[Text]"/>
      <dgm:spPr/>
      <dgm:t>
        <a:bodyPr/>
        <a:lstStyle/>
        <a:p>
          <a:pPr>
            <a:buNone/>
          </a:pPr>
          <a:r>
            <a:rPr lang="ar-EG" b="1" dirty="0"/>
            <a:t>امرأه تأخذ صورة بكاميرا</a:t>
          </a:r>
          <a:endParaRPr lang="en-US" b="1" dirty="0"/>
        </a:p>
      </dgm:t>
    </dgm:pt>
    <dgm:pt modelId="{78F697E8-D862-4086-BC94-1554A00DBFD0}" type="parTrans" cxnId="{8F9D3107-579D-4BDE-89F8-B61CCEB9DD4E}">
      <dgm:prSet/>
      <dgm:spPr/>
      <dgm:t>
        <a:bodyPr/>
        <a:lstStyle/>
        <a:p>
          <a:endParaRPr lang="en-US"/>
        </a:p>
      </dgm:t>
    </dgm:pt>
    <dgm:pt modelId="{0BCD1BF9-0C69-4268-A669-10E5BEC4E1A9}" type="sibTrans" cxnId="{8F9D3107-579D-4BDE-89F8-B61CCEB9DD4E}">
      <dgm:prSet/>
      <dgm:spPr/>
      <dgm:t>
        <a:bodyPr/>
        <a:lstStyle/>
        <a:p>
          <a:endParaRPr lang="en-US"/>
        </a:p>
      </dgm:t>
    </dgm:pt>
    <dgm:pt modelId="{F623A4F2-DBF4-4968-A1DE-3E0F7B3675AC}">
      <dgm:prSet/>
      <dgm:spPr/>
      <dgm:t>
        <a:bodyPr/>
        <a:lstStyle/>
        <a:p>
          <a:r>
            <a:rPr lang="en-US" b="1" u="none" strike="noStrike">
              <a:effectLst/>
              <a:latin typeface="Arial" panose="020B0604020202020204" pitchFamily="34" charset="0"/>
              <a:ea typeface="Arial" panose="020B0604020202020204" pitchFamily="34" charset="0"/>
            </a:rPr>
            <a:t>Generate Audio using gTTS</a:t>
          </a:r>
          <a:endParaRPr lang="en-US"/>
        </a:p>
      </dgm:t>
    </dgm:pt>
    <dgm:pt modelId="{D4FBA983-D47A-4EC4-91E1-31766618E2E1}" type="parTrans" cxnId="{439F0F28-93A3-4352-A8C9-F3F81243AD39}">
      <dgm:prSet/>
      <dgm:spPr/>
      <dgm:t>
        <a:bodyPr/>
        <a:lstStyle/>
        <a:p>
          <a:endParaRPr lang="en-US"/>
        </a:p>
      </dgm:t>
    </dgm:pt>
    <dgm:pt modelId="{6C9CF5D5-5347-4D63-87DA-B0E709DD0493}" type="sibTrans" cxnId="{439F0F28-93A3-4352-A8C9-F3F81243AD39}">
      <dgm:prSet/>
      <dgm:spPr/>
      <dgm:t>
        <a:bodyPr/>
        <a:lstStyle/>
        <a:p>
          <a:endParaRPr lang="en-US"/>
        </a:p>
      </dgm:t>
    </dgm:pt>
    <dgm:pt modelId="{3D56463C-A220-47EE-90D6-FA36CEB46245}" type="pres">
      <dgm:prSet presAssocID="{D9B528BB-BD7D-4602-8CBD-8718B73B7965}" presName="linearFlow" presStyleCnt="0">
        <dgm:presLayoutVars>
          <dgm:dir/>
          <dgm:animLvl val="lvl"/>
          <dgm:resizeHandles val="exact"/>
        </dgm:presLayoutVars>
      </dgm:prSet>
      <dgm:spPr/>
    </dgm:pt>
    <dgm:pt modelId="{B43A99D3-37F4-486D-894C-8F5DBD7153B9}" type="pres">
      <dgm:prSet presAssocID="{0DBE24D1-0884-4863-BB6C-E9A30E1762F3}" presName="composite" presStyleCnt="0"/>
      <dgm:spPr/>
    </dgm:pt>
    <dgm:pt modelId="{CFA4E9EC-D572-4AE1-BB51-58278321AC7A}" type="pres">
      <dgm:prSet presAssocID="{0DBE24D1-0884-4863-BB6C-E9A30E1762F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86D81C-F9A1-4441-A511-C7B101E14928}" type="pres">
      <dgm:prSet presAssocID="{0DBE24D1-0884-4863-BB6C-E9A30E1762F3}" presName="parSh" presStyleLbl="node1" presStyleIdx="0" presStyleCnt="4" custLinFactNeighborX="3513" custLinFactNeighborY="30414"/>
      <dgm:spPr/>
    </dgm:pt>
    <dgm:pt modelId="{E2F1A052-170A-454C-B561-8CAA47E227A3}" type="pres">
      <dgm:prSet presAssocID="{0DBE24D1-0884-4863-BB6C-E9A30E1762F3}" presName="desTx" presStyleLbl="fgAcc1" presStyleIdx="0" presStyleCnt="4" custScaleY="265282" custLinFactY="14165" custLinFactNeighborX="13175" custLinFactNeighborY="100000">
        <dgm:presLayoutVars>
          <dgm:bulletEnabled val="1"/>
        </dgm:presLayoutVars>
      </dgm:prSet>
      <dgm:spPr/>
    </dgm:pt>
    <dgm:pt modelId="{EB67BDD3-D235-4637-A10C-A789628BF530}" type="pres">
      <dgm:prSet presAssocID="{39E41990-A5C2-4D19-BE9D-96A1C1E5E80A}" presName="sibTrans" presStyleLbl="sibTrans2D1" presStyleIdx="0" presStyleCnt="3"/>
      <dgm:spPr/>
    </dgm:pt>
    <dgm:pt modelId="{DA1ACA68-ED6F-4DDC-A343-83C463B3726F}" type="pres">
      <dgm:prSet presAssocID="{39E41990-A5C2-4D19-BE9D-96A1C1E5E80A}" presName="connTx" presStyleLbl="sibTrans2D1" presStyleIdx="0" presStyleCnt="3"/>
      <dgm:spPr/>
    </dgm:pt>
    <dgm:pt modelId="{A460C481-0EFE-49F5-B14A-5675BBE9B56C}" type="pres">
      <dgm:prSet presAssocID="{E35131C0-F797-44E4-8564-9A42814E9C57}" presName="composite" presStyleCnt="0"/>
      <dgm:spPr/>
    </dgm:pt>
    <dgm:pt modelId="{6764E0C3-FEA8-4785-A605-755231B35F1E}" type="pres">
      <dgm:prSet presAssocID="{E35131C0-F797-44E4-8564-9A42814E9C5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36EA899-F8A7-410E-9980-6388E1A55C51}" type="pres">
      <dgm:prSet presAssocID="{E35131C0-F797-44E4-8564-9A42814E9C57}" presName="parSh" presStyleLbl="node1" presStyleIdx="1" presStyleCnt="4"/>
      <dgm:spPr/>
    </dgm:pt>
    <dgm:pt modelId="{DF10D477-F787-4938-993F-6D71EB9B81A7}" type="pres">
      <dgm:prSet presAssocID="{E35131C0-F797-44E4-8564-9A42814E9C57}" presName="desTx" presStyleLbl="fgAcc1" presStyleIdx="1" presStyleCnt="4">
        <dgm:presLayoutVars>
          <dgm:bulletEnabled val="1"/>
        </dgm:presLayoutVars>
      </dgm:prSet>
      <dgm:spPr/>
    </dgm:pt>
    <dgm:pt modelId="{7275FD38-88D3-455D-90E4-A13421F06679}" type="pres">
      <dgm:prSet presAssocID="{4CA1BE0B-3FD2-4801-AFAC-7B7E1192F164}" presName="sibTrans" presStyleLbl="sibTrans2D1" presStyleIdx="1" presStyleCnt="3"/>
      <dgm:spPr/>
    </dgm:pt>
    <dgm:pt modelId="{8E599E27-31A8-4858-BC91-BB0497943A9F}" type="pres">
      <dgm:prSet presAssocID="{4CA1BE0B-3FD2-4801-AFAC-7B7E1192F164}" presName="connTx" presStyleLbl="sibTrans2D1" presStyleIdx="1" presStyleCnt="3"/>
      <dgm:spPr/>
    </dgm:pt>
    <dgm:pt modelId="{79F0F6A9-D1B9-4ED0-B983-89880AC5347E}" type="pres">
      <dgm:prSet presAssocID="{3E83F609-E4EF-4365-8B1F-2A38A414E61E}" presName="composite" presStyleCnt="0"/>
      <dgm:spPr/>
    </dgm:pt>
    <dgm:pt modelId="{E65D4223-3BA4-4DAB-85BA-60F292F5ACF5}" type="pres">
      <dgm:prSet presAssocID="{3E83F609-E4EF-4365-8B1F-2A38A414E61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E7B49D-7441-431E-9D69-13C66284C135}" type="pres">
      <dgm:prSet presAssocID="{3E83F609-E4EF-4365-8B1F-2A38A414E61E}" presName="parSh" presStyleLbl="node1" presStyleIdx="2" presStyleCnt="4"/>
      <dgm:spPr/>
    </dgm:pt>
    <dgm:pt modelId="{E3CACE04-6B90-4307-957A-C2C6CD08D961}" type="pres">
      <dgm:prSet presAssocID="{3E83F609-E4EF-4365-8B1F-2A38A414E61E}" presName="desTx" presStyleLbl="fgAcc1" presStyleIdx="2" presStyleCnt="4">
        <dgm:presLayoutVars>
          <dgm:bulletEnabled val="1"/>
        </dgm:presLayoutVars>
      </dgm:prSet>
      <dgm:spPr/>
    </dgm:pt>
    <dgm:pt modelId="{DA952245-6E37-4B5A-A00E-7F46046DC5A7}" type="pres">
      <dgm:prSet presAssocID="{80E4BCB1-F504-4C17-B1A8-848F496B7CE5}" presName="sibTrans" presStyleLbl="sibTrans2D1" presStyleIdx="2" presStyleCnt="3"/>
      <dgm:spPr/>
    </dgm:pt>
    <dgm:pt modelId="{F7F9B927-6FA5-4713-A765-3B54DB1783C9}" type="pres">
      <dgm:prSet presAssocID="{80E4BCB1-F504-4C17-B1A8-848F496B7CE5}" presName="connTx" presStyleLbl="sibTrans2D1" presStyleIdx="2" presStyleCnt="3"/>
      <dgm:spPr/>
    </dgm:pt>
    <dgm:pt modelId="{78806D4F-D66E-4EFF-9215-59A8065BCED5}" type="pres">
      <dgm:prSet presAssocID="{F623A4F2-DBF4-4968-A1DE-3E0F7B3675AC}" presName="composite" presStyleCnt="0"/>
      <dgm:spPr/>
    </dgm:pt>
    <dgm:pt modelId="{D04C331B-87D7-4C48-9A93-F1FA817E892E}" type="pres">
      <dgm:prSet presAssocID="{F623A4F2-DBF4-4968-A1DE-3E0F7B3675A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F2FB70-84ED-4FAB-94D2-BF0C17BDFCA0}" type="pres">
      <dgm:prSet presAssocID="{F623A4F2-DBF4-4968-A1DE-3E0F7B3675AC}" presName="parSh" presStyleLbl="node1" presStyleIdx="3" presStyleCnt="4"/>
      <dgm:spPr/>
    </dgm:pt>
    <dgm:pt modelId="{473974CC-2031-40CA-AFCB-F52D77688270}" type="pres">
      <dgm:prSet presAssocID="{F623A4F2-DBF4-4968-A1DE-3E0F7B3675A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C640007-48D1-4BDF-A1E1-376B7A7FBBCA}" type="presOf" srcId="{0DBE24D1-0884-4863-BB6C-E9A30E1762F3}" destId="{8586D81C-F9A1-4441-A511-C7B101E14928}" srcOrd="1" destOrd="0" presId="urn:microsoft.com/office/officeart/2005/8/layout/process3"/>
    <dgm:cxn modelId="{8F9D3107-579D-4BDE-89F8-B61CCEB9DD4E}" srcId="{3E83F609-E4EF-4365-8B1F-2A38A414E61E}" destId="{3481B02F-99CF-44E5-8E67-2C8196A75370}" srcOrd="0" destOrd="0" parTransId="{78F697E8-D862-4086-BC94-1554A00DBFD0}" sibTransId="{0BCD1BF9-0C69-4268-A669-10E5BEC4E1A9}"/>
    <dgm:cxn modelId="{CAE85F07-A258-469E-AD18-EC7877B06C35}" type="presOf" srcId="{3E83F609-E4EF-4365-8B1F-2A38A414E61E}" destId="{FCE7B49D-7441-431E-9D69-13C66284C135}" srcOrd="1" destOrd="0" presId="urn:microsoft.com/office/officeart/2005/8/layout/process3"/>
    <dgm:cxn modelId="{E568DB1D-D26B-4961-8247-AE12A3D14322}" type="presOf" srcId="{69081038-4E1A-4354-87D8-CC6953D3E464}" destId="{DF10D477-F787-4938-993F-6D71EB9B81A7}" srcOrd="0" destOrd="0" presId="urn:microsoft.com/office/officeart/2005/8/layout/process3"/>
    <dgm:cxn modelId="{439F0F28-93A3-4352-A8C9-F3F81243AD39}" srcId="{D9B528BB-BD7D-4602-8CBD-8718B73B7965}" destId="{F623A4F2-DBF4-4968-A1DE-3E0F7B3675AC}" srcOrd="3" destOrd="0" parTransId="{D4FBA983-D47A-4EC4-91E1-31766618E2E1}" sibTransId="{6C9CF5D5-5347-4D63-87DA-B0E709DD0493}"/>
    <dgm:cxn modelId="{6A3C7633-BF04-450C-86CD-ACB573277253}" type="presOf" srcId="{3E83F609-E4EF-4365-8B1F-2A38A414E61E}" destId="{E65D4223-3BA4-4DAB-85BA-60F292F5ACF5}" srcOrd="0" destOrd="0" presId="urn:microsoft.com/office/officeart/2005/8/layout/process3"/>
    <dgm:cxn modelId="{1A938D69-D968-467B-A466-0704C2AF0F7A}" type="presOf" srcId="{F623A4F2-DBF4-4968-A1DE-3E0F7B3675AC}" destId="{D04C331B-87D7-4C48-9A93-F1FA817E892E}" srcOrd="0" destOrd="0" presId="urn:microsoft.com/office/officeart/2005/8/layout/process3"/>
    <dgm:cxn modelId="{19A6726F-DF59-422A-9551-899539191C9F}" type="presOf" srcId="{D9B528BB-BD7D-4602-8CBD-8718B73B7965}" destId="{3D56463C-A220-47EE-90D6-FA36CEB46245}" srcOrd="0" destOrd="0" presId="urn:microsoft.com/office/officeart/2005/8/layout/process3"/>
    <dgm:cxn modelId="{A96A9173-B45A-4AAA-8A46-0C3F1421F6D5}" type="presOf" srcId="{39E41990-A5C2-4D19-BE9D-96A1C1E5E80A}" destId="{DA1ACA68-ED6F-4DDC-A343-83C463B3726F}" srcOrd="1" destOrd="0" presId="urn:microsoft.com/office/officeart/2005/8/layout/process3"/>
    <dgm:cxn modelId="{7C111F56-CE89-4D81-86A6-B106DE82DCC4}" srcId="{0DBE24D1-0884-4863-BB6C-E9A30E1762F3}" destId="{E46009E4-21E1-4D2B-A4DE-D5E009E7074D}" srcOrd="0" destOrd="0" parTransId="{14EB8A49-4C28-4681-9303-6D7FE4D50AD3}" sibTransId="{034B8571-7F1D-4855-83C5-D84B269E6834}"/>
    <dgm:cxn modelId="{DCACB376-3304-4761-B5EB-4E2250B9CF64}" type="presOf" srcId="{80E4BCB1-F504-4C17-B1A8-848F496B7CE5}" destId="{DA952245-6E37-4B5A-A00E-7F46046DC5A7}" srcOrd="0" destOrd="0" presId="urn:microsoft.com/office/officeart/2005/8/layout/process3"/>
    <dgm:cxn modelId="{11AA2683-C7A0-4D99-BB01-EE2EDB5A6A81}" type="presOf" srcId="{E35131C0-F797-44E4-8564-9A42814E9C57}" destId="{6764E0C3-FEA8-4785-A605-755231B35F1E}" srcOrd="0" destOrd="0" presId="urn:microsoft.com/office/officeart/2005/8/layout/process3"/>
    <dgm:cxn modelId="{744D6B92-B070-4F2F-AA84-5E6E2773DEA7}" srcId="{D9B528BB-BD7D-4602-8CBD-8718B73B7965}" destId="{E35131C0-F797-44E4-8564-9A42814E9C57}" srcOrd="1" destOrd="0" parTransId="{E842C088-4E86-49E8-84CC-A8CCBA9D1CAC}" sibTransId="{4CA1BE0B-3FD2-4801-AFAC-7B7E1192F164}"/>
    <dgm:cxn modelId="{8F884493-781F-42CA-AEC0-19A77E305C95}" type="presOf" srcId="{E46009E4-21E1-4D2B-A4DE-D5E009E7074D}" destId="{E2F1A052-170A-454C-B561-8CAA47E227A3}" srcOrd="0" destOrd="0" presId="urn:microsoft.com/office/officeart/2005/8/layout/process3"/>
    <dgm:cxn modelId="{678F8898-F6EC-469D-BBF9-BDC15D89C99D}" type="presOf" srcId="{4CA1BE0B-3FD2-4801-AFAC-7B7E1192F164}" destId="{8E599E27-31A8-4858-BC91-BB0497943A9F}" srcOrd="1" destOrd="0" presId="urn:microsoft.com/office/officeart/2005/8/layout/process3"/>
    <dgm:cxn modelId="{64ED589C-5A07-44CA-9DFF-CCF0D79572E0}" srcId="{E35131C0-F797-44E4-8564-9A42814E9C57}" destId="{69081038-4E1A-4354-87D8-CC6953D3E464}" srcOrd="0" destOrd="0" parTransId="{DC85A87E-AC29-4D4A-AD6E-1B023E561F41}" sibTransId="{225B5664-2918-49F7-9F24-FEC1EDB0BAF7}"/>
    <dgm:cxn modelId="{704539A1-606F-40CA-A5D9-F255A3609346}" type="presOf" srcId="{E35131C0-F797-44E4-8564-9A42814E9C57}" destId="{636EA899-F8A7-410E-9980-6388E1A55C51}" srcOrd="1" destOrd="0" presId="urn:microsoft.com/office/officeart/2005/8/layout/process3"/>
    <dgm:cxn modelId="{F5B80AA4-0EFC-442B-8C5F-799C183EB7F0}" srcId="{D9B528BB-BD7D-4602-8CBD-8718B73B7965}" destId="{0DBE24D1-0884-4863-BB6C-E9A30E1762F3}" srcOrd="0" destOrd="0" parTransId="{C02AD370-8408-4773-AC50-E19F803C94B7}" sibTransId="{39E41990-A5C2-4D19-BE9D-96A1C1E5E80A}"/>
    <dgm:cxn modelId="{9326DCAC-5CBF-4C85-A621-5EB94070F3A3}" type="presOf" srcId="{39E41990-A5C2-4D19-BE9D-96A1C1E5E80A}" destId="{EB67BDD3-D235-4637-A10C-A789628BF530}" srcOrd="0" destOrd="0" presId="urn:microsoft.com/office/officeart/2005/8/layout/process3"/>
    <dgm:cxn modelId="{32DCC8B6-4C32-4CB5-B779-82DF54F1C587}" type="presOf" srcId="{3481B02F-99CF-44E5-8E67-2C8196A75370}" destId="{E3CACE04-6B90-4307-957A-C2C6CD08D961}" srcOrd="0" destOrd="0" presId="urn:microsoft.com/office/officeart/2005/8/layout/process3"/>
    <dgm:cxn modelId="{846948CD-3FB3-4F28-A7D5-CCAB6A95C06B}" srcId="{D9B528BB-BD7D-4602-8CBD-8718B73B7965}" destId="{3E83F609-E4EF-4365-8B1F-2A38A414E61E}" srcOrd="2" destOrd="0" parTransId="{284613F2-9E67-4BD5-9871-55A097D8DA8F}" sibTransId="{80E4BCB1-F504-4C17-B1A8-848F496B7CE5}"/>
    <dgm:cxn modelId="{32B5CDCF-D797-45DA-A8D7-974733E3336E}" type="presOf" srcId="{0DBE24D1-0884-4863-BB6C-E9A30E1762F3}" destId="{CFA4E9EC-D572-4AE1-BB51-58278321AC7A}" srcOrd="0" destOrd="0" presId="urn:microsoft.com/office/officeart/2005/8/layout/process3"/>
    <dgm:cxn modelId="{BFA637D9-B336-4A56-9625-7E71FD3933BB}" type="presOf" srcId="{80E4BCB1-F504-4C17-B1A8-848F496B7CE5}" destId="{F7F9B927-6FA5-4713-A765-3B54DB1783C9}" srcOrd="1" destOrd="0" presId="urn:microsoft.com/office/officeart/2005/8/layout/process3"/>
    <dgm:cxn modelId="{B48EBBE1-B141-48B0-B662-0CD5CFA550E5}" type="presOf" srcId="{4CA1BE0B-3FD2-4801-AFAC-7B7E1192F164}" destId="{7275FD38-88D3-455D-90E4-A13421F06679}" srcOrd="0" destOrd="0" presId="urn:microsoft.com/office/officeart/2005/8/layout/process3"/>
    <dgm:cxn modelId="{4CDE85E6-8D56-4216-8AF9-85D55E77F9A5}" type="presOf" srcId="{F623A4F2-DBF4-4968-A1DE-3E0F7B3675AC}" destId="{8BF2FB70-84ED-4FAB-94D2-BF0C17BDFCA0}" srcOrd="1" destOrd="0" presId="urn:microsoft.com/office/officeart/2005/8/layout/process3"/>
    <dgm:cxn modelId="{96D64865-8C91-427D-BBB3-ADA154DE3DB8}" type="presParOf" srcId="{3D56463C-A220-47EE-90D6-FA36CEB46245}" destId="{B43A99D3-37F4-486D-894C-8F5DBD7153B9}" srcOrd="0" destOrd="0" presId="urn:microsoft.com/office/officeart/2005/8/layout/process3"/>
    <dgm:cxn modelId="{E5A93AFE-E683-4041-B36A-B1234265FA67}" type="presParOf" srcId="{B43A99D3-37F4-486D-894C-8F5DBD7153B9}" destId="{CFA4E9EC-D572-4AE1-BB51-58278321AC7A}" srcOrd="0" destOrd="0" presId="urn:microsoft.com/office/officeart/2005/8/layout/process3"/>
    <dgm:cxn modelId="{D43A887C-3B85-4BE9-99F9-B03FF572A222}" type="presParOf" srcId="{B43A99D3-37F4-486D-894C-8F5DBD7153B9}" destId="{8586D81C-F9A1-4441-A511-C7B101E14928}" srcOrd="1" destOrd="0" presId="urn:microsoft.com/office/officeart/2005/8/layout/process3"/>
    <dgm:cxn modelId="{65F41C7C-6F5B-46B3-83A5-386EF455C157}" type="presParOf" srcId="{B43A99D3-37F4-486D-894C-8F5DBD7153B9}" destId="{E2F1A052-170A-454C-B561-8CAA47E227A3}" srcOrd="2" destOrd="0" presId="urn:microsoft.com/office/officeart/2005/8/layout/process3"/>
    <dgm:cxn modelId="{EA0F28F9-4797-42B2-B861-3AD39D8732EB}" type="presParOf" srcId="{3D56463C-A220-47EE-90D6-FA36CEB46245}" destId="{EB67BDD3-D235-4637-A10C-A789628BF530}" srcOrd="1" destOrd="0" presId="urn:microsoft.com/office/officeart/2005/8/layout/process3"/>
    <dgm:cxn modelId="{F8E9B7B8-8048-47B7-908B-3D9BC4BE731C}" type="presParOf" srcId="{EB67BDD3-D235-4637-A10C-A789628BF530}" destId="{DA1ACA68-ED6F-4DDC-A343-83C463B3726F}" srcOrd="0" destOrd="0" presId="urn:microsoft.com/office/officeart/2005/8/layout/process3"/>
    <dgm:cxn modelId="{C0779A96-B679-464F-B83C-E2201CE0A128}" type="presParOf" srcId="{3D56463C-A220-47EE-90D6-FA36CEB46245}" destId="{A460C481-0EFE-49F5-B14A-5675BBE9B56C}" srcOrd="2" destOrd="0" presId="urn:microsoft.com/office/officeart/2005/8/layout/process3"/>
    <dgm:cxn modelId="{0C41629F-B534-4539-9CFE-0A86BB58EE6C}" type="presParOf" srcId="{A460C481-0EFE-49F5-B14A-5675BBE9B56C}" destId="{6764E0C3-FEA8-4785-A605-755231B35F1E}" srcOrd="0" destOrd="0" presId="urn:microsoft.com/office/officeart/2005/8/layout/process3"/>
    <dgm:cxn modelId="{EF98991A-99CC-4729-B661-B51E1CEDDCCC}" type="presParOf" srcId="{A460C481-0EFE-49F5-B14A-5675BBE9B56C}" destId="{636EA899-F8A7-410E-9980-6388E1A55C51}" srcOrd="1" destOrd="0" presId="urn:microsoft.com/office/officeart/2005/8/layout/process3"/>
    <dgm:cxn modelId="{168280FB-9602-4D53-ADF2-6286C174A397}" type="presParOf" srcId="{A460C481-0EFE-49F5-B14A-5675BBE9B56C}" destId="{DF10D477-F787-4938-993F-6D71EB9B81A7}" srcOrd="2" destOrd="0" presId="urn:microsoft.com/office/officeart/2005/8/layout/process3"/>
    <dgm:cxn modelId="{3B04E2D5-1229-4E34-8BD9-71297AC3263D}" type="presParOf" srcId="{3D56463C-A220-47EE-90D6-FA36CEB46245}" destId="{7275FD38-88D3-455D-90E4-A13421F06679}" srcOrd="3" destOrd="0" presId="urn:microsoft.com/office/officeart/2005/8/layout/process3"/>
    <dgm:cxn modelId="{AD3DC3CE-0113-4D3F-9880-BE88CF314F33}" type="presParOf" srcId="{7275FD38-88D3-455D-90E4-A13421F06679}" destId="{8E599E27-31A8-4858-BC91-BB0497943A9F}" srcOrd="0" destOrd="0" presId="urn:microsoft.com/office/officeart/2005/8/layout/process3"/>
    <dgm:cxn modelId="{30979896-7EE0-4E1E-9626-B7087C9DB2DE}" type="presParOf" srcId="{3D56463C-A220-47EE-90D6-FA36CEB46245}" destId="{79F0F6A9-D1B9-4ED0-B983-89880AC5347E}" srcOrd="4" destOrd="0" presId="urn:microsoft.com/office/officeart/2005/8/layout/process3"/>
    <dgm:cxn modelId="{AF9FC1CB-9F3C-4EBB-9B07-06D0834455BC}" type="presParOf" srcId="{79F0F6A9-D1B9-4ED0-B983-89880AC5347E}" destId="{E65D4223-3BA4-4DAB-85BA-60F292F5ACF5}" srcOrd="0" destOrd="0" presId="urn:microsoft.com/office/officeart/2005/8/layout/process3"/>
    <dgm:cxn modelId="{1D6BCDAC-D6A3-4EFE-8955-6616E9FCBCF8}" type="presParOf" srcId="{79F0F6A9-D1B9-4ED0-B983-89880AC5347E}" destId="{FCE7B49D-7441-431E-9D69-13C66284C135}" srcOrd="1" destOrd="0" presId="urn:microsoft.com/office/officeart/2005/8/layout/process3"/>
    <dgm:cxn modelId="{EC878E4C-13B7-4C34-A5A8-FEB2EE489067}" type="presParOf" srcId="{79F0F6A9-D1B9-4ED0-B983-89880AC5347E}" destId="{E3CACE04-6B90-4307-957A-C2C6CD08D961}" srcOrd="2" destOrd="0" presId="urn:microsoft.com/office/officeart/2005/8/layout/process3"/>
    <dgm:cxn modelId="{875B63FE-A920-4F50-B0B3-B35077546AC2}" type="presParOf" srcId="{3D56463C-A220-47EE-90D6-FA36CEB46245}" destId="{DA952245-6E37-4B5A-A00E-7F46046DC5A7}" srcOrd="5" destOrd="0" presId="urn:microsoft.com/office/officeart/2005/8/layout/process3"/>
    <dgm:cxn modelId="{EBF8C04C-9F34-4AC1-8094-984E41F0E2CC}" type="presParOf" srcId="{DA952245-6E37-4B5A-A00E-7F46046DC5A7}" destId="{F7F9B927-6FA5-4713-A765-3B54DB1783C9}" srcOrd="0" destOrd="0" presId="urn:microsoft.com/office/officeart/2005/8/layout/process3"/>
    <dgm:cxn modelId="{E4EFD8DD-98B3-46AE-B69C-D13F640F89C9}" type="presParOf" srcId="{3D56463C-A220-47EE-90D6-FA36CEB46245}" destId="{78806D4F-D66E-4EFF-9215-59A8065BCED5}" srcOrd="6" destOrd="0" presId="urn:microsoft.com/office/officeart/2005/8/layout/process3"/>
    <dgm:cxn modelId="{31552D20-7D4E-4BD8-8EAC-F5AA6F764B0A}" type="presParOf" srcId="{78806D4F-D66E-4EFF-9215-59A8065BCED5}" destId="{D04C331B-87D7-4C48-9A93-F1FA817E892E}" srcOrd="0" destOrd="0" presId="urn:microsoft.com/office/officeart/2005/8/layout/process3"/>
    <dgm:cxn modelId="{E499E11E-561D-4145-BEB3-2AB16B7CBB7C}" type="presParOf" srcId="{78806D4F-D66E-4EFF-9215-59A8065BCED5}" destId="{8BF2FB70-84ED-4FAB-94D2-BF0C17BDFCA0}" srcOrd="1" destOrd="0" presId="urn:microsoft.com/office/officeart/2005/8/layout/process3"/>
    <dgm:cxn modelId="{BE89BB86-5E16-483F-87DA-ABEDF4BD8202}" type="presParOf" srcId="{78806D4F-D66E-4EFF-9215-59A8065BCED5}" destId="{473974CC-2031-40CA-AFCB-F52D7768827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6D81C-F9A1-4441-A511-C7B101E14928}">
      <dsp:nvSpPr>
        <dsp:cNvPr id="0" name=""/>
        <dsp:cNvSpPr/>
      </dsp:nvSpPr>
      <dsp:spPr>
        <a:xfrm>
          <a:off x="64482" y="2414800"/>
          <a:ext cx="1794875" cy="811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strike="noStrike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Upload Image</a:t>
          </a:r>
          <a:endParaRPr lang="en-US" sz="1400" kern="1200" dirty="0"/>
        </a:p>
      </dsp:txBody>
      <dsp:txXfrm>
        <a:off x="64482" y="2414800"/>
        <a:ext cx="1794875" cy="540903"/>
      </dsp:txXfrm>
    </dsp:sp>
    <dsp:sp modelId="{E2F1A052-170A-454C-B561-8CAA47E227A3}">
      <dsp:nvSpPr>
        <dsp:cNvPr id="0" name=""/>
        <dsp:cNvSpPr/>
      </dsp:nvSpPr>
      <dsp:spPr>
        <a:xfrm>
          <a:off x="605528" y="2979035"/>
          <a:ext cx="1794875" cy="22729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l="-30000" r="-30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/>
        </a:p>
      </dsp:txBody>
      <dsp:txXfrm>
        <a:off x="658098" y="3031605"/>
        <a:ext cx="1689735" cy="2167796"/>
      </dsp:txXfrm>
    </dsp:sp>
    <dsp:sp modelId="{EB67BDD3-D235-4637-A10C-A789628BF530}">
      <dsp:nvSpPr>
        <dsp:cNvPr id="0" name=""/>
        <dsp:cNvSpPr/>
      </dsp:nvSpPr>
      <dsp:spPr>
        <a:xfrm rot="28872">
          <a:off x="2115681" y="2473788"/>
          <a:ext cx="543445" cy="446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15683" y="2562599"/>
        <a:ext cx="409383" cy="268124"/>
      </dsp:txXfrm>
    </dsp:sp>
    <dsp:sp modelId="{636EA899-F8A7-410E-9980-6388E1A55C51}">
      <dsp:nvSpPr>
        <dsp:cNvPr id="0" name=""/>
        <dsp:cNvSpPr/>
      </dsp:nvSpPr>
      <dsp:spPr>
        <a:xfrm>
          <a:off x="2884690" y="2438486"/>
          <a:ext cx="1794875" cy="811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strike="noStrike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Generate Caption using BLIP</a:t>
          </a:r>
          <a:endParaRPr lang="en-US" sz="1400" kern="1200" dirty="0"/>
        </a:p>
      </dsp:txBody>
      <dsp:txXfrm>
        <a:off x="2884690" y="2438486"/>
        <a:ext cx="1794875" cy="540903"/>
      </dsp:txXfrm>
    </dsp:sp>
    <dsp:sp modelId="{DF10D477-F787-4938-993F-6D71EB9B81A7}">
      <dsp:nvSpPr>
        <dsp:cNvPr id="0" name=""/>
        <dsp:cNvSpPr/>
      </dsp:nvSpPr>
      <dsp:spPr>
        <a:xfrm>
          <a:off x="3252315" y="2979389"/>
          <a:ext cx="1794875" cy="85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EG" sz="1400" b="1" kern="1200" dirty="0"/>
            <a:t>  </a:t>
          </a:r>
          <a:r>
            <a:rPr lang="en-US" sz="1400" b="1" kern="1200" dirty="0"/>
            <a:t>A women taking</a:t>
          </a:r>
          <a:r>
            <a:rPr lang="ar-EG" sz="1400" b="1" kern="1200" dirty="0"/>
            <a:t> </a:t>
          </a:r>
          <a:r>
            <a:rPr lang="en-US" sz="1400" b="1" kern="1200" dirty="0"/>
            <a:t>a photo with a camera</a:t>
          </a:r>
        </a:p>
      </dsp:txBody>
      <dsp:txXfrm>
        <a:off x="3277410" y="3004484"/>
        <a:ext cx="1744685" cy="806610"/>
      </dsp:txXfrm>
    </dsp:sp>
    <dsp:sp modelId="{7275FD38-88D3-455D-90E4-A13421F06679}">
      <dsp:nvSpPr>
        <dsp:cNvPr id="0" name=""/>
        <dsp:cNvSpPr/>
      </dsp:nvSpPr>
      <dsp:spPr>
        <a:xfrm>
          <a:off x="4951663" y="2485501"/>
          <a:ext cx="576844" cy="446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951663" y="2574875"/>
        <a:ext cx="442782" cy="268124"/>
      </dsp:txXfrm>
    </dsp:sp>
    <dsp:sp modelId="{FCE7B49D-7441-431E-9D69-13C66284C135}">
      <dsp:nvSpPr>
        <dsp:cNvPr id="0" name=""/>
        <dsp:cNvSpPr/>
      </dsp:nvSpPr>
      <dsp:spPr>
        <a:xfrm>
          <a:off x="5767953" y="2438486"/>
          <a:ext cx="1794875" cy="811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strike="noStrike" kern="12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Translate Caption using </a:t>
          </a:r>
          <a:r>
            <a:rPr lang="en-US" sz="1400" b="1" u="none" strike="noStrike" kern="1200" dirty="0" err="1">
              <a:effectLst/>
              <a:latin typeface="Arial" panose="020B0604020202020204" pitchFamily="34" charset="0"/>
              <a:ea typeface="Arial" panose="020B0604020202020204" pitchFamily="34" charset="0"/>
            </a:rPr>
            <a:t>mBART</a:t>
          </a:r>
          <a:endParaRPr lang="en-US" sz="1400" kern="1200" dirty="0"/>
        </a:p>
      </dsp:txBody>
      <dsp:txXfrm>
        <a:off x="5767953" y="2438486"/>
        <a:ext cx="1794875" cy="540903"/>
      </dsp:txXfrm>
    </dsp:sp>
    <dsp:sp modelId="{E3CACE04-6B90-4307-957A-C2C6CD08D961}">
      <dsp:nvSpPr>
        <dsp:cNvPr id="0" name=""/>
        <dsp:cNvSpPr/>
      </dsp:nvSpPr>
      <dsp:spPr>
        <a:xfrm>
          <a:off x="6135578" y="2979389"/>
          <a:ext cx="1794875" cy="85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EG" sz="1400" b="1" kern="1200" dirty="0"/>
            <a:t>امرأه تأخذ صورة بكاميرا</a:t>
          </a:r>
          <a:endParaRPr lang="en-US" sz="1400" b="1" kern="1200" dirty="0"/>
        </a:p>
      </dsp:txBody>
      <dsp:txXfrm>
        <a:off x="6160673" y="3004484"/>
        <a:ext cx="1744685" cy="806610"/>
      </dsp:txXfrm>
    </dsp:sp>
    <dsp:sp modelId="{DA952245-6E37-4B5A-A00E-7F46046DC5A7}">
      <dsp:nvSpPr>
        <dsp:cNvPr id="0" name=""/>
        <dsp:cNvSpPr/>
      </dsp:nvSpPr>
      <dsp:spPr>
        <a:xfrm>
          <a:off x="7834925" y="2485501"/>
          <a:ext cx="576844" cy="446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34925" y="2574875"/>
        <a:ext cx="442782" cy="268124"/>
      </dsp:txXfrm>
    </dsp:sp>
    <dsp:sp modelId="{8BF2FB70-84ED-4FAB-94D2-BF0C17BDFCA0}">
      <dsp:nvSpPr>
        <dsp:cNvPr id="0" name=""/>
        <dsp:cNvSpPr/>
      </dsp:nvSpPr>
      <dsp:spPr>
        <a:xfrm>
          <a:off x="8651215" y="2438486"/>
          <a:ext cx="1794875" cy="811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strike="noStrike" kern="1200">
              <a:effectLst/>
              <a:latin typeface="Arial" panose="020B0604020202020204" pitchFamily="34" charset="0"/>
              <a:ea typeface="Arial" panose="020B0604020202020204" pitchFamily="34" charset="0"/>
            </a:rPr>
            <a:t>Generate Audio using gTTS</a:t>
          </a:r>
          <a:endParaRPr lang="en-US" sz="1400" kern="1200"/>
        </a:p>
      </dsp:txBody>
      <dsp:txXfrm>
        <a:off x="8651215" y="2438486"/>
        <a:ext cx="1794875" cy="540903"/>
      </dsp:txXfrm>
    </dsp:sp>
    <dsp:sp modelId="{473974CC-2031-40CA-AFCB-F52D77688270}">
      <dsp:nvSpPr>
        <dsp:cNvPr id="0" name=""/>
        <dsp:cNvSpPr/>
      </dsp:nvSpPr>
      <dsp:spPr>
        <a:xfrm>
          <a:off x="9018840" y="2979389"/>
          <a:ext cx="1794875" cy="85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C6D4-896D-2F7D-977F-64A95C86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447" y="1534802"/>
            <a:ext cx="9739017" cy="2677648"/>
          </a:xfrm>
        </p:spPr>
        <p:txBody>
          <a:bodyPr/>
          <a:lstStyle/>
          <a:p>
            <a:r>
              <a:rPr lang="en-US" sz="3600" b="1" dirty="0"/>
              <a:t>Image Captioning, Arabic Translation and Text-to-Speech (TTS) Pipeline</a:t>
            </a:r>
            <a:br>
              <a:rPr lang="en-US" sz="3200" b="1" dirty="0"/>
            </a:br>
            <a:br>
              <a:rPr lang="en-US" sz="3200" b="1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6279-61EE-E31B-45EF-726C96A3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47" y="3351030"/>
            <a:ext cx="8825658" cy="861420"/>
          </a:xfrm>
        </p:spPr>
        <p:txBody>
          <a:bodyPr/>
          <a:lstStyle/>
          <a:p>
            <a:r>
              <a:rPr lang="en-US" sz="1800" b="1" dirty="0"/>
              <a:t>A demonstration of a machine leaning driven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63D3C-C445-329E-AB45-6F5814FC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AE72B-4CCB-6E7B-137A-DE4BE7B41B9D}"/>
              </a:ext>
            </a:extLst>
          </p:cNvPr>
          <p:cNvSpPr txBox="1"/>
          <p:nvPr/>
        </p:nvSpPr>
        <p:spPr>
          <a:xfrm>
            <a:off x="906447" y="4508938"/>
            <a:ext cx="46613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Team: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1- Omar Abd Allah Omar</a:t>
            </a:r>
          </a:p>
          <a:p>
            <a:r>
              <a:rPr lang="en-US" b="1" dirty="0">
                <a:solidFill>
                  <a:schemeClr val="bg2"/>
                </a:solidFill>
              </a:rPr>
              <a:t>2- Yasmeen Mohamed Abd-</a:t>
            </a:r>
            <a:r>
              <a:rPr lang="en-US" b="1" dirty="0" err="1">
                <a:solidFill>
                  <a:schemeClr val="bg2"/>
                </a:solidFill>
              </a:rPr>
              <a:t>Elradi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3- Moataz Hassan Ahmed</a:t>
            </a:r>
          </a:p>
          <a:p>
            <a:r>
              <a:rPr lang="en-US" b="1" dirty="0">
                <a:solidFill>
                  <a:schemeClr val="bg2"/>
                </a:solidFill>
              </a:rPr>
              <a:t>4- Rana Talaat </a:t>
            </a:r>
            <a:r>
              <a:rPr lang="en-US" b="1" dirty="0" err="1">
                <a:solidFill>
                  <a:schemeClr val="bg2"/>
                </a:solidFill>
              </a:rPr>
              <a:t>Shalaby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6B75E-8430-90A8-C1D0-B839CB5AF022}"/>
              </a:ext>
            </a:extLst>
          </p:cNvPr>
          <p:cNvSpPr txBox="1"/>
          <p:nvPr/>
        </p:nvSpPr>
        <p:spPr>
          <a:xfrm>
            <a:off x="7260966" y="4508938"/>
            <a:ext cx="30900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Supervised by:</a:t>
            </a:r>
          </a:p>
          <a:p>
            <a:r>
              <a:rPr lang="en-US" b="1" dirty="0">
                <a:solidFill>
                  <a:schemeClr val="bg2"/>
                </a:solidFill>
              </a:rPr>
              <a:t>Eng. Ehab Ibrahim</a:t>
            </a:r>
          </a:p>
        </p:txBody>
      </p:sp>
    </p:spTree>
    <p:extLst>
      <p:ext uri="{BB962C8B-B14F-4D97-AF65-F5344CB8AC3E}">
        <p14:creationId xmlns:p14="http://schemas.microsoft.com/office/powerpoint/2010/main" val="250651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7874-EE78-452C-D0CE-E27E54C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Headings)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527E-BF6E-1914-3B65-F257CF40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marR="0" lv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Education: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Assist Arabic language learners by combining image descriptions with spoken Arabic.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Accessibility: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Provide visually impaired users with spoken descriptions of images.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Content Creation: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Generate content for social media, marketing, or automated services.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4AA62-88C2-2993-CBA1-C89B9D77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C061-F3FD-8ACC-5411-D05445C6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entury Gothic (Headings)"/>
              </a:rPr>
              <a:t>Future Enhancements</a:t>
            </a:r>
            <a:endParaRPr lang="en-US" sz="6000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E7FD-E1CB-7603-B78F-94F88086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33612" cy="3416300"/>
          </a:xfrm>
        </p:spPr>
        <p:txBody>
          <a:bodyPr>
            <a:normAutofit/>
          </a:bodyPr>
          <a:lstStyle/>
          <a:p>
            <a:pPr marR="0" lv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 Optimization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Explore deeper integration with Retrieval-Augmented Generation (RAG) for improved context-based accuracy in translations.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Multilingual Support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Add support for translating captions into additional languages.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Advanced TTS Options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Integrate more diverse TTS engines for a variety of voices and accents.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C756-61E4-FB7A-1381-1DCFDEE9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6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BE96-6966-A155-DC08-72BA615B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Headings)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1F9B-032B-F868-6D95-37A37D49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61" y="2603499"/>
            <a:ext cx="10353874" cy="3958771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Recap:</a:t>
            </a:r>
            <a:b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project successfully integrates image processing with natural language processing to provide an accessible, efficient tool for generating and delivering spoken Arabic descriptions of images.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Call to Action:</a:t>
            </a:r>
            <a:endParaRPr 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Encourage users to test the demo and provide feedback for further enhancements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BB506-A2DC-8AD9-A4A9-14142A08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6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AF28-183D-41DD-55EE-E17394F9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B40A-D7AD-7C34-48EA-D2C1DA11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1EDE3-5DE5-9643-7B17-AC392698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62011-2B2A-1255-60A8-4EBA59F8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34" y="2880359"/>
            <a:ext cx="7070156" cy="26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0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4D2F-0B59-11C7-BE3A-447FE7C5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3391-2223-C972-5D3A-4D8AFCD7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44AEA-50D0-5811-3FE3-7F92C915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5EE24-E195-2615-D46B-FB5FC046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9" y="3004477"/>
            <a:ext cx="8279761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3C39-54D6-3B7F-873C-F569C4C7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906C-EA7F-D5A1-E6C4-CCD4E506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6218" cy="341630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project demonstrates a pipeline that processes an input image, generates an English caption, translates it into Arabic, and converts it into spoken Arabic audio using machine learning models.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The purpose is to enhance accessibility, language learning, and seamless language translation through a unified pipeline.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A5A-AA2D-D095-9AC2-D3F15A3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4680-27E2-3D92-58B9-9C982F73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</a:rPr>
              <a:t>Pipeline</a:t>
            </a:r>
            <a:r>
              <a:rPr lang="en-US" b="1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0AE2-6CEF-C2A5-0C07-769A55E7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9998" cy="3416300"/>
          </a:xfrm>
        </p:spPr>
        <p:txBody>
          <a:bodyPr>
            <a:normAutofit/>
          </a:bodyPr>
          <a:lstStyle/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</a:rPr>
              <a:t>Image Captioning</a:t>
            </a:r>
            <a:r>
              <a:rPr lang="en-US" sz="2400" b="1" dirty="0">
                <a:latin typeface="Arial" panose="020B0604020202020204" pitchFamily="34" charset="0"/>
              </a:rPr>
              <a:t>: Extracts descriptive captions from images.</a:t>
            </a:r>
          </a:p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</a:rPr>
              <a:t>Arabic Translation</a:t>
            </a:r>
            <a:r>
              <a:rPr lang="en-US" sz="2400" b="1" dirty="0">
                <a:latin typeface="Arial" panose="020B0604020202020204" pitchFamily="34" charset="0"/>
              </a:rPr>
              <a:t>: Converts the English captions to Modern Standard Arabic.</a:t>
            </a:r>
          </a:p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</a:rPr>
              <a:t>Text-to-Speech</a:t>
            </a:r>
            <a:r>
              <a:rPr lang="en-US" sz="2400" b="1" dirty="0">
                <a:latin typeface="Arial" panose="020B0604020202020204" pitchFamily="34" charset="0"/>
              </a:rPr>
              <a:t>: Generates Arabic audio from the translated text.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E89EE-8239-0B3E-996B-2768A1CF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BD06-4FE7-5AB8-3058-4C8166CC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entury Gothic (Headings)"/>
              </a:rPr>
              <a:t>Model Descriptions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8818-7F95-3942-23DF-95DC81B3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Autofit/>
          </a:bodyPr>
          <a:lstStyle/>
          <a:p>
            <a:pPr marL="457200" marR="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 Captioning Model:</a:t>
            </a:r>
          </a:p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Model: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BLIP (Bootstrapping Language-Image Pre-training)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Functionality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Generates captions based on the content of an input image.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Features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Pre-trained for various image scenarios; efficient caption generation.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FD68-BF85-B980-F690-9CC46898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2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916-F309-3489-5EEC-E5F116D0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entury Gothic (Headings)"/>
              </a:rPr>
              <a:t>Model Descriptions </a:t>
            </a:r>
            <a:r>
              <a:rPr lang="en-US" sz="1800" b="1" dirty="0">
                <a:effectLst/>
                <a:latin typeface="Century Gothic (Headings)"/>
              </a:rPr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8A6A-FAA2-13EC-0235-5CA98C89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38108" cy="34163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Translation Model: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</a:t>
            </a:r>
            <a:r>
              <a:rPr lang="en-US" sz="2000" b="1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0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mBART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(Multilingual BART - mbart-large-50-many-to-many-mmt)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Functionality</a:t>
            </a:r>
            <a:r>
              <a:rPr lang="en-US" sz="2000" b="1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Translates English text into Modern Standard Arabic.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Features</a:t>
            </a:r>
            <a:r>
              <a:rPr lang="en-US" sz="2000" b="1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Capable of translation across 50+ languages with high accuracy.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AD03F-0CAC-07FC-CB87-B421485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0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6498-1AFD-C8E0-A1D7-0F340C10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entury Gothic (Headings)"/>
              </a:rPr>
              <a:t>Model Descriptions </a:t>
            </a:r>
            <a:r>
              <a:rPr lang="en-US" sz="1800" b="1" dirty="0">
                <a:effectLst/>
                <a:latin typeface="Century Gothic (Headings)"/>
              </a:rPr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B0A9-8463-FE23-DB85-983FBA36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43060" cy="3416300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Text-to-Speech Model: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Library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0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gTTS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(Google Text-to-Speech)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Functionality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Converts the Arabic text to spoken audio.</a:t>
            </a:r>
            <a:endParaRPr lang="en-US" sz="2000" u="sng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u="sng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Features</a:t>
            </a:r>
            <a:r>
              <a:rPr lang="en-US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Lightweight, provides natural voice output, and is easy to integrate.</a:t>
            </a:r>
            <a:endParaRPr lang="en-US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1FFB-FDD4-B437-66B8-4153D65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4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BED-F624-B45E-36A8-E7BC6FF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entury Gothic (Headings)"/>
              </a:rPr>
              <a:t>Pipeline Architecture</a:t>
            </a:r>
            <a:endParaRPr lang="en-US" sz="6000" dirty="0">
              <a:latin typeface="Century Gothic (Headings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A4C97-18D5-7ABD-0FAD-4DEB692C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87746FE-E46A-0838-2ED6-E211EA4BA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629591"/>
              </p:ext>
            </p:extLst>
          </p:nvPr>
        </p:nvGraphicFramePr>
        <p:xfrm>
          <a:off x="867103" y="583324"/>
          <a:ext cx="10815145" cy="6274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output">
            <a:hlinkClick r:id="" action="ppaction://media"/>
            <a:extLst>
              <a:ext uri="{FF2B5EF4-FFF2-40B4-BE49-F238E27FC236}">
                <a16:creationId xmlns:a16="http://schemas.microsoft.com/office/drawing/2014/main" id="{D76A62B1-2E40-ADEE-3CA9-2D4684693C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352540" y="37206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4DF0-1B2E-BB83-1A76-A1BD0045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Century Gothic (Headings)"/>
                <a:ea typeface="Arial" panose="020B0604020202020204" pitchFamily="34" charset="0"/>
              </a:rPr>
              <a:t>Gradio</a:t>
            </a:r>
            <a:r>
              <a:rPr lang="en-US" b="1" dirty="0">
                <a:effectLst/>
                <a:latin typeface="Century Gothic (Headings)"/>
                <a:ea typeface="Arial" panose="020B0604020202020204" pitchFamily="34" charset="0"/>
              </a:rPr>
              <a:t> Interface</a:t>
            </a:r>
            <a:endParaRPr lang="en-US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0D7D-8DBC-0BBB-8C66-4449827F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78" y="2319723"/>
            <a:ext cx="1041693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Gradio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interface allows users to upload images, automatically receive image captions, and hear the Arabic spoken output without accessing the underlying code.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24B1-5CAC-E981-BD38-3C9C3693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4D7BC-0F9C-22A2-87AC-9FF8192C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44" y="3359335"/>
            <a:ext cx="8146702" cy="33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B2C-3749-F591-D408-0D5A6B96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entury Gothic (Headings)"/>
              </a:rPr>
              <a:t>Output Example</a:t>
            </a:r>
            <a:endParaRPr lang="en-US" sz="6000" dirty="0">
              <a:latin typeface="Century Gothic (Headings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458C-C96C-4ACA-AF72-EC5F5AD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B26F9F-1FA7-664A-CA03-7A551F1B9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419503"/>
              </p:ext>
            </p:extLst>
          </p:nvPr>
        </p:nvGraphicFramePr>
        <p:xfrm>
          <a:off x="1008993" y="2603500"/>
          <a:ext cx="10342180" cy="3818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1090">
                  <a:extLst>
                    <a:ext uri="{9D8B030D-6E8A-4147-A177-3AD203B41FA5}">
                      <a16:colId xmlns:a16="http://schemas.microsoft.com/office/drawing/2014/main" val="728042183"/>
                    </a:ext>
                  </a:extLst>
                </a:gridCol>
                <a:gridCol w="5171090">
                  <a:extLst>
                    <a:ext uri="{9D8B030D-6E8A-4147-A177-3AD203B41FA5}">
                      <a16:colId xmlns:a16="http://schemas.microsoft.com/office/drawing/2014/main" val="4236270486"/>
                    </a:ext>
                  </a:extLst>
                </a:gridCol>
              </a:tblGrid>
              <a:tr h="6328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Input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Generated Caption:</a:t>
                      </a:r>
                      <a:endParaRPr lang="en-US" sz="1800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78431"/>
                  </a:ext>
                </a:extLst>
              </a:tr>
              <a:tr h="632883"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cat sitting in the snow looking at the camera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8090"/>
                  </a:ext>
                </a:extLst>
              </a:tr>
              <a:tr h="63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Translated Text:</a:t>
                      </a:r>
                      <a:endParaRPr lang="en-US" sz="1800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83543"/>
                  </a:ext>
                </a:extLst>
              </a:tr>
              <a:tr h="63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ق</a:t>
                      </a:r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طة تجلس في الثلج تنظر إلى الكاميرا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56253"/>
                  </a:ext>
                </a:extLst>
              </a:tr>
              <a:tr h="63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 Output:</a:t>
                      </a:r>
                      <a:endParaRPr lang="en-US" sz="1800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34663"/>
                  </a:ext>
                </a:extLst>
              </a:tr>
              <a:tr h="63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011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B852F6-F730-01D9-840D-6BD366685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56" y="3315312"/>
            <a:ext cx="4280607" cy="3069725"/>
          </a:xfrm>
          <a:prstGeom prst="rect">
            <a:avLst/>
          </a:prstGeom>
        </p:spPr>
      </p:pic>
      <p:pic>
        <p:nvPicPr>
          <p:cNvPr id="6" name="output (1)">
            <a:hlinkClick r:id="" action="ppaction://media"/>
            <a:extLst>
              <a:ext uri="{FF2B5EF4-FFF2-40B4-BE49-F238E27FC236}">
                <a16:creationId xmlns:a16="http://schemas.microsoft.com/office/drawing/2014/main" id="{11BC81F9-BC43-BF54-3566-D558DAEA2D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40818" y="58127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499</Words>
  <Application>Microsoft Office PowerPoint</Application>
  <PresentationFormat>Widescreen</PresentationFormat>
  <Paragraphs>72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Century Gothic (Headings)</vt:lpstr>
      <vt:lpstr>Wingdings</vt:lpstr>
      <vt:lpstr>Wingdings 3</vt:lpstr>
      <vt:lpstr>Ion Boardroom</vt:lpstr>
      <vt:lpstr>Image Captioning, Arabic Translation and Text-to-Speech (TTS) Pipeline  </vt:lpstr>
      <vt:lpstr>Overview</vt:lpstr>
      <vt:lpstr>Pipeline Components</vt:lpstr>
      <vt:lpstr>Model Descriptions</vt:lpstr>
      <vt:lpstr>Model Descriptions cont.</vt:lpstr>
      <vt:lpstr>Model Descriptions cont.</vt:lpstr>
      <vt:lpstr>Pipeline Architecture</vt:lpstr>
      <vt:lpstr>Gradio Interface</vt:lpstr>
      <vt:lpstr>Output Example</vt:lpstr>
      <vt:lpstr>Use Cases</vt:lpstr>
      <vt:lpstr>Future Enhancements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Yasmeen Mohamed</dc:creator>
  <cp:lastModifiedBy>Yasmeen Mohamed</cp:lastModifiedBy>
  <cp:revision>3</cp:revision>
  <dcterms:created xsi:type="dcterms:W3CDTF">2024-10-02T15:02:42Z</dcterms:created>
  <dcterms:modified xsi:type="dcterms:W3CDTF">2024-10-03T14:12:12Z</dcterms:modified>
</cp:coreProperties>
</file>