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0" r:id="rId6"/>
    <p:sldId id="261" r:id="rId7"/>
    <p:sldId id="262" r:id="rId8"/>
    <p:sldId id="267" r:id="rId9"/>
    <p:sldId id="26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FB6E6-6990-C48E-FCA6-93A680DBC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F788E-D8DA-125D-3A06-E2F3A5705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DB3F0-05AF-2FC2-8B50-F71D976A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DAAC-159B-4DB7-A0E5-26C07112F77B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7C53F-8913-4CC9-53F7-10A904C8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8C154-A426-6730-710B-C9934281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D39C-C447-4753-8171-5FA4E459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83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AA0B-59D9-BA2F-37A2-1C1F8701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AE0B8-127F-7488-E67C-B48979328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FB18A-2682-9B29-00B9-F56293F6D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DAAC-159B-4DB7-A0E5-26C07112F77B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1305D-0B80-2CD5-D19F-88A402BD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98C22-62E9-0F5B-BA33-4D90232D5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D39C-C447-4753-8171-5FA4E459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9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D16FD-E8C2-2383-1F5D-3F2F738C5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F7B85-FCBF-E16D-F3EE-10218DF9A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CB7AA-44F8-FE3C-319A-860D583F7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DAAC-159B-4DB7-A0E5-26C07112F77B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792E6-9F82-6EAC-A9F9-824CBFE51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7750A-E36F-9197-87C3-7725ECD2D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D39C-C447-4753-8171-5FA4E459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B19A-83BB-1449-9EF8-BCA288CE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68E64-AB4F-8D68-8A2B-5DD87E6DA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B7FC7-C96B-430B-EBBB-D920986D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DAAC-159B-4DB7-A0E5-26C07112F77B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55F52-4808-501F-1ED7-F8EEA6DE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BF483-7441-A306-7460-1C37D99A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D39C-C447-4753-8171-5FA4E459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1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C7BC-B7AA-EF15-8ECD-4A2CFFDDA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8F24F-0DA5-58FE-585F-015CB5FB8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DB985-9B77-D220-B541-09D42481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DAAC-159B-4DB7-A0E5-26C07112F77B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0A08F-5B58-030F-BE34-2A4D3545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29E39-59B1-7A46-4A4B-2E367DF23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D39C-C447-4753-8171-5FA4E459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7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1C0B4-533C-BD08-6A37-687A9A94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30ADE-71E2-B67F-1699-009893819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F6754-570D-6524-5104-A00CE0475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4796C-672B-DBB9-842D-D3336ED35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DAAC-159B-4DB7-A0E5-26C07112F77B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EB423-FA02-96AA-4806-AA8B25EF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6210A-9CC3-AEF9-0A9F-F01DBFB3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D39C-C447-4753-8171-5FA4E459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14148-FA0B-0284-1BEB-33D18F41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C25A6-F355-2130-976E-CB19E9D0F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9050A-877B-3206-5410-CEA5D71D8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556E42-AF12-BAC7-98A4-3C99274F8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BD986F-79EA-6D26-0443-4627850B9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B1F66E-8885-EBDB-870A-DB352397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DAAC-159B-4DB7-A0E5-26C07112F77B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BA5753-6488-0DCF-45D1-510A5A11C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6E5E5-4ECF-0405-8B60-CC0B8A4E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D39C-C447-4753-8171-5FA4E459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8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44F3-3A22-4DA9-9B9F-2A93D1C0D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5B597-0F57-F1FE-B888-4F95D248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DAAC-159B-4DB7-A0E5-26C07112F77B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C38EF-F6F8-E346-5312-AFF3E5545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00011-F309-B937-FBE3-43B4F5F7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D39C-C447-4753-8171-5FA4E459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1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DAFA3-EDCC-A8F2-549A-32E287669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DAAC-159B-4DB7-A0E5-26C07112F77B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3B19F-903A-B17E-382B-7133B25D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21C76-6834-32FB-182C-FB259BA8C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D39C-C447-4753-8171-5FA4E459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2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B454-307F-4B43-248D-5EE6F4E2B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CF5AE-6ADA-9431-F6EF-BA7B3D805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96263-143A-1E91-9994-484C4604E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19972-F48F-7656-F3AA-58FD4388A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DAAC-159B-4DB7-A0E5-26C07112F77B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5CB85-93AE-E9DE-81CB-C0058570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45FB6-540F-8C91-3E14-6E264F91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D39C-C447-4753-8171-5FA4E459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8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6E69-5C7E-626E-5892-4590DC3F2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5F7883-0413-1AB8-648C-A3C9CDB6D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6FCB7-C2D3-1B7F-B3F4-986F4B9B0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561A2-9964-8AB1-9182-8352AFAF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DAAC-159B-4DB7-A0E5-26C07112F77B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174D6-1202-C09D-E350-DEFCE8086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54FBB-34DC-DB2D-38BA-A2510996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D39C-C447-4753-8171-5FA4E459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0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B129D-3E83-1DFE-7D44-4F134CBA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67549-A36F-BF1B-2EB1-340405C26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39261-900D-4A22-0241-E068946972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9DAAC-159B-4DB7-A0E5-26C07112F77B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7C8C4-B405-8BDB-F91C-3AE730333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08CCB-2908-9985-7EC7-1AF4E55DE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8D39C-C447-4753-8171-5FA4E459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2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4739E0-D7E7-4055-B814-03C77DF8C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651"/>
            <a:ext cx="12192000" cy="564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91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3278BF-7765-4B90-8310-173C7E65B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933"/>
            <a:ext cx="12192000" cy="555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3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BBEFF0-2692-4030-AA6E-4F85AE3E1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" y="0"/>
            <a:ext cx="121761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5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53661E-B3F1-4047-9B46-096E00D35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44"/>
            <a:ext cx="12192000" cy="68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7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00DE46-D926-4787-9E0B-3C24523E3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0"/>
            <a:ext cx="12192000" cy="68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61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F8AB48-7E7E-4B8F-9203-FABA4B8A2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6"/>
            <a:ext cx="12192000" cy="684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7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C8A51D-DB75-4D06-853E-F58F09A43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4" y="0"/>
            <a:ext cx="12124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69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9EDA6B-60E0-4734-A60C-1792193ED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40"/>
            <a:ext cx="12192000" cy="680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0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B723AE-8F78-4193-861A-01820FCF7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56"/>
            <a:ext cx="12192000" cy="675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3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DEAA9F-2CC7-4B90-B899-722917019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4"/>
            <a:ext cx="12192000" cy="683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6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Yasmeen Mohamed Abd-Elradi</dc:creator>
  <cp:lastModifiedBy>IT</cp:lastModifiedBy>
  <cp:revision>11</cp:revision>
  <dcterms:created xsi:type="dcterms:W3CDTF">2025-08-19T19:05:55Z</dcterms:created>
  <dcterms:modified xsi:type="dcterms:W3CDTF">2025-08-23T10:41:39Z</dcterms:modified>
</cp:coreProperties>
</file>