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rete Round" panose="020B0604020202020204" charset="0"/>
      <p:regular r:id="rId8"/>
      <p: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0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362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38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89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31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21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57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By Tongue Twisters</a:t>
            </a:r>
            <a:endParaRPr sz="14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63" y="1902488"/>
            <a:ext cx="4247001" cy="25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038" y="2037363"/>
            <a:ext cx="38385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424" y="348399"/>
            <a:ext cx="1741175" cy="175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Crete Round"/>
                <a:ea typeface="Crete Round"/>
                <a:cs typeface="Crete Round"/>
                <a:sym typeface="Crete Round"/>
              </a:rPr>
              <a:t>Speech-language impairment</a:t>
            </a:r>
            <a:endParaRPr sz="3200" b="1"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70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7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marL="0" lvl="0" indent="0" rtl="0">
              <a:spcBef>
                <a:spcPts val="17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marL="0" lvl="0" indent="0" rtl="0">
              <a:spcBef>
                <a:spcPts val="1700"/>
              </a:spcBef>
              <a:spcAft>
                <a:spcPts val="170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077488"/>
            <a:ext cx="86677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4100" cy="3539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GB" sz="2400" b="1" dirty="0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8%</a:t>
            </a:r>
            <a:r>
              <a:rPr lang="en-GB" sz="2400" dirty="0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 of children have a disorder related to speech</a:t>
            </a:r>
            <a:endParaRPr sz="2400" dirty="0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GB" sz="2400" b="1" dirty="0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30 %</a:t>
            </a:r>
            <a:r>
              <a:rPr lang="en-GB" sz="2400" dirty="0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of stroke survivors require speech therapy </a:t>
            </a:r>
            <a:endParaRPr sz="2400" dirty="0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GB" sz="2400" dirty="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Only </a:t>
            </a:r>
            <a:r>
              <a:rPr lang="en-GB" sz="2400" b="1" dirty="0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55%</a:t>
            </a:r>
            <a:r>
              <a:rPr lang="en-GB" sz="2400" b="1" dirty="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of children have access to speech therapy </a:t>
            </a:r>
            <a:endParaRPr sz="2400" dirty="0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Char char="●"/>
            </a:pPr>
            <a:r>
              <a:rPr lang="en-GB" sz="2400" b="1" dirty="0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3 million</a:t>
            </a:r>
            <a:r>
              <a:rPr lang="en-GB" sz="2400" dirty="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 adults in the U.S. </a:t>
            </a:r>
            <a:r>
              <a:rPr lang="en-GB" sz="2400" dirty="0" smtClean="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stutter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3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Crete Round"/>
                <a:ea typeface="Crete Round"/>
                <a:cs typeface="Crete Round"/>
                <a:sym typeface="Crete Round"/>
              </a:rPr>
              <a:t>Existing methods</a:t>
            </a:r>
            <a:endParaRPr sz="3200" b="1"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30" y="1152477"/>
            <a:ext cx="4970533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94" y="1103800"/>
            <a:ext cx="7999606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101" y="1103801"/>
            <a:ext cx="7520875" cy="3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Where is the feedback?</a:t>
            </a:r>
            <a:endParaRPr sz="6000" b="1">
              <a:solidFill>
                <a:srgbClr val="CC0000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endParaRPr sz="3600" b="1">
              <a:solidFill>
                <a:srgbClr val="CC0000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marL="0" lvl="0" indent="0" algn="ctr" rtl="0">
              <a:spcBef>
                <a:spcPts val="1700"/>
              </a:spcBef>
              <a:spcAft>
                <a:spcPts val="1700"/>
              </a:spcAft>
              <a:buNone/>
            </a:pPr>
            <a:endParaRPr sz="3200" b="1">
              <a:solidFill>
                <a:srgbClr val="CC0000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687000" y="2417725"/>
            <a:ext cx="75753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How do I know if I am improving?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338000" y="3462150"/>
            <a:ext cx="62733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>
                <a:solidFill>
                  <a:srgbClr val="CC0000"/>
                </a:solidFill>
                <a:latin typeface="Crete Round"/>
                <a:ea typeface="Crete Round"/>
                <a:cs typeface="Crete Round"/>
                <a:sym typeface="Crete Round"/>
              </a:rPr>
              <a:t>Are there tricks to help me out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69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262" y="1206950"/>
            <a:ext cx="3012225" cy="23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043875" y="2275875"/>
            <a:ext cx="31638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rete Round"/>
                <a:ea typeface="Crete Round"/>
                <a:cs typeface="Crete Round"/>
                <a:sym typeface="Crete Round"/>
              </a:rPr>
              <a:t>Tongue </a:t>
            </a:r>
            <a:endParaRPr sz="3000">
              <a:latin typeface="Crete Round"/>
              <a:ea typeface="Crete Round"/>
              <a:cs typeface="Crete Round"/>
              <a:sym typeface="Crete Roun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rete Round"/>
                <a:ea typeface="Crete Round"/>
                <a:cs typeface="Crete Round"/>
                <a:sym typeface="Crete Round"/>
              </a:rPr>
              <a:t>Twister</a:t>
            </a:r>
            <a:endParaRPr sz="3000"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987225" y="2275875"/>
            <a:ext cx="21303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rete Round"/>
                <a:ea typeface="Crete Round"/>
                <a:cs typeface="Crete Round"/>
                <a:sym typeface="Crete Round"/>
              </a:rPr>
              <a:t>Error </a:t>
            </a:r>
            <a:endParaRPr sz="3000">
              <a:latin typeface="Crete Round"/>
              <a:ea typeface="Crete Round"/>
              <a:cs typeface="Crete Round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rete Round"/>
                <a:ea typeface="Crete Round"/>
                <a:cs typeface="Crete Round"/>
                <a:sym typeface="Crete Round"/>
              </a:rPr>
              <a:t>Detection </a:t>
            </a:r>
            <a:endParaRPr sz="3000">
              <a:latin typeface="Crete Round"/>
              <a:ea typeface="Crete Round"/>
              <a:cs typeface="Crete Round"/>
              <a:sym typeface="Crete Round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150" y="1660199"/>
            <a:ext cx="729170" cy="7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625" y="1665191"/>
            <a:ext cx="705000" cy="69314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930238" y="3734500"/>
            <a:ext cx="36519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rete Round"/>
                <a:ea typeface="Crete Round"/>
                <a:cs typeface="Crete Round"/>
                <a:sym typeface="Crete Round"/>
              </a:rPr>
              <a:t>Recommendation</a:t>
            </a:r>
            <a:endParaRPr sz="3000">
              <a:latin typeface="Crete Round"/>
              <a:ea typeface="Crete Round"/>
              <a:cs typeface="Crete Round"/>
              <a:sym typeface="Crete Round"/>
            </a:endParaRPr>
          </a:p>
        </p:txBody>
      </p:sp>
      <p:cxnSp>
        <p:nvCxnSpPr>
          <p:cNvPr id="95" name="Shape 95"/>
          <p:cNvCxnSpPr/>
          <p:nvPr/>
        </p:nvCxnSpPr>
        <p:spPr>
          <a:xfrm rot="10800000" flipH="1">
            <a:off x="2585300" y="2793250"/>
            <a:ext cx="705000" cy="9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Shape 96"/>
          <p:cNvCxnSpPr/>
          <p:nvPr/>
        </p:nvCxnSpPr>
        <p:spPr>
          <a:xfrm rot="10800000" flipH="1">
            <a:off x="5595450" y="2793250"/>
            <a:ext cx="705000" cy="9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Shape 97"/>
          <p:cNvCxnSpPr/>
          <p:nvPr/>
        </p:nvCxnSpPr>
        <p:spPr>
          <a:xfrm flipH="1">
            <a:off x="6201013" y="3340075"/>
            <a:ext cx="535500" cy="60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Shape 98"/>
          <p:cNvCxnSpPr/>
          <p:nvPr/>
        </p:nvCxnSpPr>
        <p:spPr>
          <a:xfrm rot="5400000" flipH="1">
            <a:off x="2317138" y="3372925"/>
            <a:ext cx="535500" cy="60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Crete Round</vt:lpstr>
      <vt:lpstr>Verdana</vt:lpstr>
      <vt:lpstr>Simple Light</vt:lpstr>
      <vt:lpstr>PowerPoint Presentation</vt:lpstr>
      <vt:lpstr>Speech-language impairment</vt:lpstr>
      <vt:lpstr>Existing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</dc:creator>
  <cp:lastModifiedBy>Y</cp:lastModifiedBy>
  <cp:revision>1</cp:revision>
  <dcterms:modified xsi:type="dcterms:W3CDTF">2018-05-27T15:57:15Z</dcterms:modified>
</cp:coreProperties>
</file>