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YASMEEN K</a:t>
            </a:r>
            <a:endParaRPr lang="en-US" sz="2400" dirty="0"/>
          </a:p>
          <a:p>
            <a:r>
              <a:rPr lang="en-US" sz="2400" dirty="0"/>
              <a:t>REGISTER NO:</a:t>
            </a:r>
            <a:r>
              <a:rPr lang="en-IN" sz="2400" dirty="0" smtClean="0"/>
              <a:t>312218689</a:t>
            </a:r>
            <a:endParaRPr lang="en-IN" sz="2400" dirty="0"/>
          </a:p>
          <a:p>
            <a:r>
              <a:rPr lang="en-US" sz="2400" dirty="0" smtClean="0"/>
              <a:t>NM ID :4D2AE8C382712BFB90948CD773615EB7</a:t>
            </a:r>
            <a:endParaRPr lang="en-US" sz="2400" dirty="0"/>
          </a:p>
          <a:p>
            <a:r>
              <a:rPr lang="en-US" sz="2400" dirty="0"/>
              <a:t>DEPARTMENT:B.COM </a:t>
            </a:r>
            <a:r>
              <a:rPr lang="en-US" sz="2400" dirty="0" smtClean="0"/>
              <a:t>GENERAL</a:t>
            </a:r>
            <a:endParaRPr lang="en-US" sz="2400" dirty="0"/>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xmlns=""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xmlns=""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276</TotalTime>
  <Words>360</Words>
  <Application>Microsoft Office PowerPoint</Application>
  <PresentationFormat>Custom</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 26</cp:lastModifiedBy>
  <cp:revision>22</cp:revision>
  <dcterms:created xsi:type="dcterms:W3CDTF">2024-03-29T15:07:22Z</dcterms:created>
  <dcterms:modified xsi:type="dcterms:W3CDTF">2024-09-11T08:21:17Z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