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0" r:id="rId3"/>
    <p:sldId id="272" r:id="rId4"/>
    <p:sldId id="273" r:id="rId5"/>
    <p:sldId id="277" r:id="rId6"/>
    <p:sldId id="275" r:id="rId7"/>
    <p:sldId id="267" r:id="rId8"/>
    <p:sldId id="268" r:id="rId9"/>
    <p:sldId id="269" r:id="rId10"/>
    <p:sldId id="276" r:id="rId11"/>
    <p:sldId id="266" r:id="rId12"/>
    <p:sldId id="270" r:id="rId13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D5D"/>
    <a:srgbClr val="271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22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DE46B90-1E26-4F52-ACD0-8E96F6C4AD7B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F63FAA3-997A-46E6-8EF4-D4B95441C88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47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CD7D-37B6-46D4-9400-B650DCD5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36B7E-81FF-42C3-B3A7-704A8701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8A84-1863-478E-AAD7-025D2EBB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26FEC-91CD-4A14-8007-DA327326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3AE0-A4EF-4F38-8ADD-EFD44781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910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6469-920F-44BE-8080-123BDF43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0CFD-2419-4132-8FCA-CD49C269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7C42B-2C66-4BFD-9F26-90820C36B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5C7E-3794-4130-9584-70DD868A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E243-65C6-4562-AB79-CF216D9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644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8DEE1-7B07-47F3-9692-F55BA9614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1A6A3-DEEE-46B1-8067-C31EC244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249D3-B2D0-4BE8-813C-3E4D6398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5AFC-5A11-4FFD-ADBB-3BC0C16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02B9-A642-42D5-9131-95C32545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6676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840C-217B-4732-A957-A7999071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2E1D-C040-439D-A358-39D64241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132F4-AF65-4F2C-8F21-23EE3D9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B672-9679-489F-903C-9CAF2873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554-ADEF-4639-A19A-CCB7ED83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96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D99D-BDEC-492C-8FFC-A7DCB620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EE2B-B6A7-45A7-9EC4-0F2FEE9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6A6A-E670-4D45-BFF0-68FC8250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96DA-6721-4ECC-A1FF-C6349CA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C9E3-28F0-4617-810A-BDBD6328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880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0B7-7926-4B25-A61C-B4AB6506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9DF1-A67B-42C0-A208-26EB3BB9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13BE2-3E6A-46B0-9ECC-609D0FC9B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846CB-F8AD-4CB9-975B-91D0B379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1428E-2E5F-4726-8595-C16253E2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E773-F394-4BDC-AD7E-28DB19A5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13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1209-8DFD-4F67-9819-7B650A49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96836-B190-4DB3-87AC-A6E48DFD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C5175-1DD9-41D8-9000-0A4D09F2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00E9F-499E-4417-B71A-8EFFE90B6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D430C-8DF2-43FC-8324-C979DC32B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B0F11-4B40-477F-B3C1-49336A94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8CE1F-A95F-4E49-A385-8C075FF6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B679E-8439-476D-B734-0A72E441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03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6975-3B94-4BEA-8E79-2FF4E3C3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8E5A-AAF6-4C95-8C38-079CFA15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DD35-4020-4870-B2BD-C3821385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21DE8-0C2E-4CDB-97D9-0972FB1B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764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3016E-2866-4192-A66D-1407A3D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46D2A-6432-4547-A75E-89EC4BF7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3F45A-2DC3-4AD7-ADBE-0C05ACE0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9270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9266-4111-42FE-8C67-85AD1C32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FE55-C14D-43D6-9623-403B5D45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47D4-E6A7-48CA-B6E8-DE60FD3D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CD3E-6740-4ED7-873A-F89F2607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8C2B-5892-48EF-BCD3-9158DFD1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C2989-EF02-4B77-BF73-286DBF4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81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E634-5602-4DEF-ABF4-1DA820DE7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57E92-534B-4AFF-BF65-19EE9523E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2F86-375C-49AC-B457-579F958C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4B3AD-41E4-4C86-BC00-A9C85468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B8A4-B1E9-4B8A-AA08-AFFFFAEF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09B8-9C16-4638-A581-5839B2C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125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701EF-EEA5-4242-888A-D86AF320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76B68-964A-467E-BE4F-09B573A5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900D-DE74-4605-B55D-1D9DB7171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666C-26F4-48F1-8BB1-D7519B350C34}" type="datetimeFigureOut">
              <a:rPr lang="ar-EG" smtClean="0"/>
              <a:t>08/03/1446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19CC-7C7B-4369-8411-C80BCF7A1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E4F3A-2470-4334-989D-AA8305CE3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577F-7847-4795-BB92-E47B67F519B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116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magias.blogspot.com/2009/03/problemas-de-logica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atmagias.blogspot.com/2009/03/problemas-de-logica.html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magias.blogspot.com/2009/03/problemas-de-logica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arcados.com.br/raspberry-pi/page/4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4B460-B17E-4B3C-AF52-69D7053A3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4" t="30997" r="7084" b="21411"/>
          <a:stretch/>
        </p:blipFill>
        <p:spPr>
          <a:xfrm>
            <a:off x="-4925344" y="1969711"/>
            <a:ext cx="4680889" cy="4920415"/>
          </a:xfrm>
          <a:prstGeom prst="rect">
            <a:avLst/>
          </a:prstGeom>
        </p:spPr>
      </p:pic>
      <p:pic>
        <p:nvPicPr>
          <p:cNvPr id="2056" name="Picture 8" descr="Iphone X PNG Vector Images with Transparent background - TransparentPNG">
            <a:extLst>
              <a:ext uri="{FF2B5EF4-FFF2-40B4-BE49-F238E27FC236}">
                <a16:creationId xmlns:a16="http://schemas.microsoft.com/office/drawing/2014/main" id="{83CAE13E-4938-4F4D-9D88-86B427023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-6044181" y="1462364"/>
            <a:ext cx="7079272" cy="539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-9462051" y="2316163"/>
            <a:ext cx="5082234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</p:spTree>
    <p:extLst>
      <p:ext uri="{BB962C8B-B14F-4D97-AF65-F5344CB8AC3E}">
        <p14:creationId xmlns:p14="http://schemas.microsoft.com/office/powerpoint/2010/main" val="297341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777764" y="1081584"/>
            <a:ext cx="5318236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Agenda:</a:t>
            </a:r>
          </a:p>
          <a:p>
            <a:r>
              <a:rPr lang="en-US" sz="3600" dirty="0"/>
              <a:t>01-Project Overview</a:t>
            </a:r>
          </a:p>
          <a:p>
            <a:r>
              <a:rPr lang="en-US" sz="3600" dirty="0"/>
              <a:t>02-System Architecture</a:t>
            </a:r>
          </a:p>
          <a:p>
            <a:r>
              <a:rPr lang="en-US" sz="3600" dirty="0"/>
              <a:t>03-Yocto</a:t>
            </a:r>
          </a:p>
          <a:p>
            <a:r>
              <a:rPr lang="en-US" sz="3600" dirty="0"/>
              <a:t>04-IR Sensor</a:t>
            </a:r>
          </a:p>
          <a:p>
            <a:r>
              <a:rPr lang="en-US" sz="3600" dirty="0"/>
              <a:t>05-Gui</a:t>
            </a:r>
          </a:p>
          <a:p>
            <a:r>
              <a:rPr lang="en-US" sz="3600" dirty="0"/>
              <a:t>06-Demo</a:t>
            </a:r>
          </a:p>
        </p:txBody>
      </p:sp>
    </p:spTree>
    <p:extLst>
      <p:ext uri="{BB962C8B-B14F-4D97-AF65-F5344CB8AC3E}">
        <p14:creationId xmlns:p14="http://schemas.microsoft.com/office/powerpoint/2010/main" val="2808555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620719" y="645165"/>
            <a:ext cx="6257369" cy="121879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Demo </a:t>
            </a:r>
          </a:p>
          <a:p>
            <a:endParaRPr lang="en-US" sz="4400" dirty="0"/>
          </a:p>
          <a:p>
            <a:r>
              <a:rPr lang="en-US" sz="4400" dirty="0"/>
              <a:t>01-Objective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02-Key Features</a:t>
            </a:r>
          </a:p>
          <a:p>
            <a:endParaRPr lang="en-US" sz="4400" dirty="0"/>
          </a:p>
          <a:p>
            <a:r>
              <a:rPr lang="en-US" sz="4400" dirty="0"/>
              <a:t>03-Technology Stack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7C4821-CD8B-4253-86F0-8199CE856403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4678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558455" y="378371"/>
            <a:ext cx="5318236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/>
              <a:t>Java</a:t>
            </a:r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 </a:t>
            </a:r>
            <a:r>
              <a:rPr lang="en-US" sz="2400" dirty="0" err="1"/>
              <a:t>hcjsdksd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2-fffggrgfg</a:t>
            </a:r>
          </a:p>
          <a:p>
            <a:endParaRPr lang="en-US" sz="2400" dirty="0"/>
          </a:p>
          <a:p>
            <a:r>
              <a:rPr lang="en-US" sz="2400" dirty="0"/>
              <a:t>3-ggdgdfgdg</a:t>
            </a:r>
          </a:p>
          <a:p>
            <a:endParaRPr lang="en-US" sz="2400" dirty="0"/>
          </a:p>
          <a:p>
            <a:r>
              <a:rPr lang="en-US" sz="2400" dirty="0"/>
              <a:t>4-dgghdfgdfg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6653606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-9551778" y="2371020"/>
            <a:ext cx="541199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4728" y="889608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9135" y="476835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380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1337270" y="2209205"/>
            <a:ext cx="541199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dirty="0"/>
              <a:t>Media Player</a:t>
            </a:r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38" y="757623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73" y="435271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2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1806816" y="2242674"/>
            <a:ext cx="5707736" cy="39087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 Project Overview</a:t>
            </a:r>
          </a:p>
          <a:p>
            <a:endParaRPr lang="en-US" sz="6000" dirty="0"/>
          </a:p>
          <a:p>
            <a:r>
              <a:rPr lang="en-US" sz="3200" dirty="0"/>
              <a:t> 01-Objective</a:t>
            </a:r>
            <a:endParaRPr lang="en-US" sz="6000" dirty="0"/>
          </a:p>
          <a:p>
            <a:r>
              <a:rPr lang="en-US" sz="3200" dirty="0"/>
              <a:t> 02-Key Features</a:t>
            </a:r>
            <a:endParaRPr lang="en-US" sz="6000" dirty="0"/>
          </a:p>
          <a:p>
            <a:r>
              <a:rPr lang="en-US" sz="3200" dirty="0"/>
              <a:t> 03-Technology Stack</a:t>
            </a:r>
          </a:p>
          <a:p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38" y="757623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73" y="435271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5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AAC-9A10-4A40-8E31-3D1F54F3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1CBA2-0B89-45F1-85C0-8A97DE00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26EF6D-5DBE-4C45-907A-7EB22298B078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45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E906A-F771-4032-A37F-492C75ED5C7C}"/>
              </a:ext>
            </a:extLst>
          </p:cNvPr>
          <p:cNvSpPr txBox="1"/>
          <p:nvPr/>
        </p:nvSpPr>
        <p:spPr>
          <a:xfrm>
            <a:off x="1806816" y="2242674"/>
            <a:ext cx="5707736" cy="54476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Agenda:</a:t>
            </a:r>
          </a:p>
          <a:p>
            <a:endParaRPr lang="en-US" sz="6000" dirty="0"/>
          </a:p>
          <a:p>
            <a:r>
              <a:rPr lang="en-US" sz="3200" dirty="0"/>
              <a:t>2- System Architecture</a:t>
            </a:r>
          </a:p>
          <a:p>
            <a:r>
              <a:rPr lang="en-US" sz="3200" dirty="0"/>
              <a:t>3- </a:t>
            </a:r>
            <a:r>
              <a:rPr lang="en-US" sz="3200" dirty="0" err="1"/>
              <a:t>Yocto</a:t>
            </a:r>
            <a:endParaRPr lang="en-US" sz="3200" dirty="0"/>
          </a:p>
          <a:p>
            <a:r>
              <a:rPr lang="en-US" sz="3200" dirty="0"/>
              <a:t>4- IR Sensor</a:t>
            </a:r>
          </a:p>
          <a:p>
            <a:r>
              <a:rPr lang="en-US" sz="3200" dirty="0"/>
              <a:t>6- Demo</a:t>
            </a:r>
          </a:p>
          <a:p>
            <a:endParaRPr lang="en-US" sz="3200" dirty="0"/>
          </a:p>
          <a:p>
            <a:endParaRPr lang="en-US" sz="3200" dirty="0"/>
          </a:p>
          <a:p>
            <a:endParaRPr lang="ar-EG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D881-4F7C-4200-BB88-33A9E75A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38" y="757623"/>
            <a:ext cx="3545050" cy="708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Iphone X PNG Vector Images with Transparent background - TransparentPNG">
            <a:extLst>
              <a:ext uri="{FF2B5EF4-FFF2-40B4-BE49-F238E27FC236}">
                <a16:creationId xmlns:a16="http://schemas.microsoft.com/office/drawing/2014/main" id="{E702CEBC-4BCB-4C5E-AFC3-713CEC1C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73" y="435271"/>
            <a:ext cx="5499547" cy="838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0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E541D-668A-4610-963D-10BC4A32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28600"/>
            <a:ext cx="973455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777764" y="1081584"/>
            <a:ext cx="5318236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Agenda:</a:t>
            </a:r>
          </a:p>
          <a:p>
            <a:r>
              <a:rPr lang="en-US" sz="3600" dirty="0"/>
              <a:t>01-Project Overview</a:t>
            </a:r>
          </a:p>
          <a:p>
            <a:r>
              <a:rPr lang="en-US" sz="3600" dirty="0"/>
              <a:t>02-System Architecture</a:t>
            </a:r>
          </a:p>
          <a:p>
            <a:r>
              <a:rPr lang="en-US" sz="3600" dirty="0"/>
              <a:t>03-Yocto</a:t>
            </a:r>
          </a:p>
          <a:p>
            <a:r>
              <a:rPr lang="en-US" sz="3600" dirty="0"/>
              <a:t>04-IR Sensor</a:t>
            </a:r>
          </a:p>
          <a:p>
            <a:r>
              <a:rPr lang="en-US" sz="3600" dirty="0"/>
              <a:t>05-Gui</a:t>
            </a:r>
          </a:p>
          <a:p>
            <a:r>
              <a:rPr lang="en-US" sz="3600" dirty="0"/>
              <a:t>06-Demo</a:t>
            </a:r>
          </a:p>
        </p:txBody>
      </p:sp>
    </p:spTree>
    <p:extLst>
      <p:ext uri="{BB962C8B-B14F-4D97-AF65-F5344CB8AC3E}">
        <p14:creationId xmlns:p14="http://schemas.microsoft.com/office/powerpoint/2010/main" val="379727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1145626" y="1032641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DFC32-E073-49D3-9E54-0AC7FA76A496}"/>
              </a:ext>
            </a:extLst>
          </p:cNvPr>
          <p:cNvSpPr txBox="1"/>
          <p:nvPr/>
        </p:nvSpPr>
        <p:spPr>
          <a:xfrm>
            <a:off x="6558455" y="378371"/>
            <a:ext cx="5318236" cy="62170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err="1"/>
              <a:t>Yocto</a:t>
            </a:r>
            <a:endParaRPr lang="en-US" sz="4400" dirty="0"/>
          </a:p>
          <a:p>
            <a:r>
              <a:rPr lang="en-US" sz="4400" dirty="0"/>
              <a:t>01-Project Overview</a:t>
            </a:r>
          </a:p>
          <a:p>
            <a:r>
              <a:rPr lang="en-US" sz="4400" dirty="0"/>
              <a:t>02-System </a:t>
            </a:r>
            <a:r>
              <a:rPr lang="en-US" sz="4400" dirty="0" err="1"/>
              <a:t>Archticture</a:t>
            </a:r>
            <a:endParaRPr lang="en-US" sz="4400" dirty="0"/>
          </a:p>
          <a:p>
            <a:r>
              <a:rPr lang="en-US" sz="4400" dirty="0"/>
              <a:t>03-Yocto</a:t>
            </a:r>
          </a:p>
          <a:p>
            <a:r>
              <a:rPr lang="en-US" sz="4400" dirty="0"/>
              <a:t>04-IR Sensor</a:t>
            </a:r>
          </a:p>
          <a:p>
            <a:r>
              <a:rPr lang="en-US" sz="4400" dirty="0"/>
              <a:t>05-Gui</a:t>
            </a:r>
          </a:p>
          <a:p>
            <a:r>
              <a:rPr lang="en-US" sz="4400" dirty="0"/>
              <a:t>06-Demo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4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3B4C56-A16C-47E0-985D-A46F5AA7389D}"/>
              </a:ext>
            </a:extLst>
          </p:cNvPr>
          <p:cNvSpPr/>
          <p:nvPr/>
        </p:nvSpPr>
        <p:spPr>
          <a:xfrm flipH="1">
            <a:off x="6096000" y="0"/>
            <a:ext cx="6096000" cy="6858000"/>
          </a:xfrm>
          <a:prstGeom prst="rect">
            <a:avLst/>
          </a:prstGeom>
          <a:solidFill>
            <a:srgbClr val="421D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C5310F-B71C-46A0-9E8C-61293D7559C4}"/>
              </a:ext>
            </a:extLst>
          </p:cNvPr>
          <p:cNvSpPr/>
          <p:nvPr/>
        </p:nvSpPr>
        <p:spPr>
          <a:xfrm>
            <a:off x="7231117" y="876300"/>
            <a:ext cx="3825765" cy="5105400"/>
          </a:xfrm>
          <a:prstGeom prst="roundRect">
            <a:avLst>
              <a:gd name="adj" fmla="val 10257"/>
            </a:avLst>
          </a:prstGeom>
          <a:blipFill dpi="0" rotWithShape="1">
            <a:blip r:embed="rId2"/>
            <a:srcRect/>
            <a:stretch>
              <a:fillRect/>
            </a:stretch>
          </a:blipFill>
          <a:effectLst>
            <a:glow rad="127000">
              <a:schemeClr val="accent1"/>
            </a:glow>
            <a:reflection blurRad="76200" stA="45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6F531-FFFC-4775-8747-2A6C1975445D}"/>
              </a:ext>
            </a:extLst>
          </p:cNvPr>
          <p:cNvSpPr txBox="1"/>
          <p:nvPr/>
        </p:nvSpPr>
        <p:spPr>
          <a:xfrm>
            <a:off x="536026" y="792217"/>
            <a:ext cx="5318236" cy="32624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IR</a:t>
            </a:r>
            <a:endParaRPr lang="en-US" dirty="0"/>
          </a:p>
          <a:p>
            <a:endParaRPr lang="en-US" dirty="0"/>
          </a:p>
          <a:p>
            <a:r>
              <a:rPr lang="en-US" sz="2400" dirty="0"/>
              <a:t>1- IR Sensor Methodology</a:t>
            </a:r>
          </a:p>
          <a:p>
            <a:endParaRPr lang="en-US" sz="2400" dirty="0"/>
          </a:p>
          <a:p>
            <a:r>
              <a:rPr lang="en-US" sz="2400" dirty="0"/>
              <a:t>2-Lircd.conf file</a:t>
            </a:r>
          </a:p>
          <a:p>
            <a:endParaRPr lang="en-US" sz="2400" dirty="0"/>
          </a:p>
          <a:p>
            <a:r>
              <a:rPr lang="en-US" sz="2400" dirty="0"/>
              <a:t>3-Challenges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80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88</Words>
  <Application>Microsoft Office PowerPoint</Application>
  <PresentationFormat>Widescreen</PresentationFormat>
  <Paragraphs>83</Paragraphs>
  <Slides>12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ياسمين ايهاب محمد محمد</dc:creator>
  <cp:lastModifiedBy>ياسمين ايهاب محمد محمد</cp:lastModifiedBy>
  <cp:revision>23</cp:revision>
  <dcterms:created xsi:type="dcterms:W3CDTF">2024-09-10T10:36:27Z</dcterms:created>
  <dcterms:modified xsi:type="dcterms:W3CDTF">2024-09-11T08:58:40Z</dcterms:modified>
</cp:coreProperties>
</file>